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5"/>
  </p:sldMasterIdLst>
  <p:notesMasterIdLst>
    <p:notesMasterId r:id="rId18"/>
  </p:notesMasterIdLst>
  <p:handoutMasterIdLst>
    <p:handoutMasterId r:id="rId19"/>
  </p:handoutMasterIdLst>
  <p:sldIdLst>
    <p:sldId id="256" r:id="rId6"/>
    <p:sldId id="264" r:id="rId7"/>
    <p:sldId id="265" r:id="rId8"/>
    <p:sldId id="266" r:id="rId9"/>
    <p:sldId id="267" r:id="rId10"/>
    <p:sldId id="268" r:id="rId11"/>
    <p:sldId id="269" r:id="rId12"/>
    <p:sldId id="270" r:id="rId13"/>
    <p:sldId id="271" r:id="rId14"/>
    <p:sldId id="272" r:id="rId15"/>
    <p:sldId id="273" r:id="rId16"/>
    <p:sldId id="274" r:id="rId17"/>
  </p:sldIdLst>
  <p:sldSz cx="9144000" cy="6858000" type="screen4x3"/>
  <p:notesSz cx="6934200" cy="9232900"/>
  <p:defaultTex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rnier, Nancy n [NC]" initials="BN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78"/>
    <a:srgbClr val="A8DCFF"/>
    <a:srgbClr val="F9FDFF"/>
    <a:srgbClr val="E3F4FF"/>
    <a:srgbClr val="000066"/>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5" autoAdjust="0"/>
    <p:restoredTop sz="90461" autoAdjust="0"/>
  </p:normalViewPr>
  <p:slideViewPr>
    <p:cSldViewPr snapToGrid="0">
      <p:cViewPr>
        <p:scale>
          <a:sx n="70" d="100"/>
          <a:sy n="70" d="100"/>
        </p:scale>
        <p:origin x="629"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45" d="100"/>
          <a:sy n="45" d="100"/>
        </p:scale>
        <p:origin x="-1834" y="-91"/>
      </p:cViewPr>
      <p:guideLst>
        <p:guide orient="horz" pos="2908"/>
        <p:guide pos="21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7363B0-FD32-4C1F-8FD7-72E022E68806}" type="doc">
      <dgm:prSet loTypeId="urn:microsoft.com/office/officeart/2005/8/layout/hList1" loCatId="list" qsTypeId="urn:microsoft.com/office/officeart/2005/8/quickstyle/3d1" qsCatId="3D" csTypeId="urn:microsoft.com/office/officeart/2005/8/colors/accent4_4" csCatId="accent4" phldr="1"/>
      <dgm:spPr/>
      <dgm:t>
        <a:bodyPr/>
        <a:lstStyle/>
        <a:p>
          <a:endParaRPr lang="fr-CA"/>
        </a:p>
      </dgm:t>
    </dgm:pt>
    <dgm:pt modelId="{45AF16E6-AA01-44E5-8982-DB0D35BA2975}">
      <dgm:prSet phldrT="[Text]" custT="1"/>
      <dgm:spPr/>
      <dgm:t>
        <a:bodyPr/>
        <a:lstStyle/>
        <a:p>
          <a:r>
            <a:rPr lang="fr-CA" sz="1800" noProof="0" dirty="0" smtClean="0">
              <a:latin typeface="Arial Narrow" panose="020B0606020202030204" pitchFamily="34" charset="0"/>
            </a:rPr>
            <a:t>Le profil peut être mis à jour en tout temps, et comprendra</a:t>
          </a:r>
          <a:r>
            <a:rPr lang="en-CA" sz="1800" dirty="0" smtClean="0">
              <a:latin typeface="Arial Narrow" panose="020B0606020202030204" pitchFamily="34" charset="0"/>
            </a:rPr>
            <a:t>:</a:t>
          </a:r>
          <a:endParaRPr lang="fr-CA" sz="1800" dirty="0">
            <a:latin typeface="Arial Narrow" panose="020B0606020202030204" pitchFamily="34" charset="0"/>
          </a:endParaRPr>
        </a:p>
      </dgm:t>
    </dgm:pt>
    <dgm:pt modelId="{C72C8AEA-241A-4451-BA0C-BB5B4402839A}" type="parTrans" cxnId="{2A26D19C-2668-43C3-8589-153EFB6776AF}">
      <dgm:prSet/>
      <dgm:spPr/>
      <dgm:t>
        <a:bodyPr/>
        <a:lstStyle/>
        <a:p>
          <a:endParaRPr lang="fr-CA"/>
        </a:p>
      </dgm:t>
    </dgm:pt>
    <dgm:pt modelId="{4FF7BC93-F3D2-471E-9243-22E995992438}" type="sibTrans" cxnId="{2A26D19C-2668-43C3-8589-153EFB6776AF}">
      <dgm:prSet/>
      <dgm:spPr/>
      <dgm:t>
        <a:bodyPr/>
        <a:lstStyle/>
        <a:p>
          <a:endParaRPr lang="fr-CA"/>
        </a:p>
      </dgm:t>
    </dgm:pt>
    <dgm:pt modelId="{D990A913-E9BA-4706-A432-F270AB743474}">
      <dgm:prSet phldrT="[Text]" custT="1"/>
      <dgm:spPr/>
      <dgm:t>
        <a:bodyPr/>
        <a:lstStyle/>
        <a:p>
          <a:r>
            <a:rPr lang="fr-CA" sz="1800" noProof="0" dirty="0" smtClean="0">
              <a:latin typeface="Arial Narrow" panose="020B0606020202030204" pitchFamily="34" charset="0"/>
            </a:rPr>
            <a:t>L’adresse courriel de l’utilisateur;</a:t>
          </a:r>
          <a:br>
            <a:rPr lang="fr-CA" sz="1800" noProof="0" dirty="0" smtClean="0">
              <a:latin typeface="Arial Narrow" panose="020B0606020202030204" pitchFamily="34" charset="0"/>
            </a:rPr>
          </a:br>
          <a:endParaRPr lang="fr-CA" sz="1800" noProof="0" dirty="0">
            <a:latin typeface="Arial Narrow" panose="020B0606020202030204" pitchFamily="34" charset="0"/>
          </a:endParaRPr>
        </a:p>
      </dgm:t>
    </dgm:pt>
    <dgm:pt modelId="{6CD7C892-FEFF-4A93-A24A-A94102F6089D}" type="parTrans" cxnId="{96EAFAC6-61AF-4779-A7D5-CB7185CF645D}">
      <dgm:prSet/>
      <dgm:spPr/>
      <dgm:t>
        <a:bodyPr/>
        <a:lstStyle/>
        <a:p>
          <a:endParaRPr lang="fr-CA"/>
        </a:p>
      </dgm:t>
    </dgm:pt>
    <dgm:pt modelId="{B2E85372-9159-40AB-A16D-7F8D4C282025}" type="sibTrans" cxnId="{96EAFAC6-61AF-4779-A7D5-CB7185CF645D}">
      <dgm:prSet/>
      <dgm:spPr/>
      <dgm:t>
        <a:bodyPr/>
        <a:lstStyle/>
        <a:p>
          <a:endParaRPr lang="fr-CA"/>
        </a:p>
      </dgm:t>
    </dgm:pt>
    <dgm:pt modelId="{BCB1679E-D5B6-4661-A28E-C5C98B199170}">
      <dgm:prSet phldrT="[Text]" custT="1"/>
      <dgm:spPr/>
      <dgm:t>
        <a:bodyPr/>
        <a:lstStyle/>
        <a:p>
          <a:r>
            <a:rPr lang="fr-CA" sz="1800" noProof="0" dirty="0" smtClean="0">
              <a:latin typeface="Arial Narrow" panose="020B0606020202030204" pitchFamily="34" charset="0"/>
            </a:rPr>
            <a:t>La possibilité de permettre à l’utilisateur de s’identifier lui-même en tant que recommandeur;</a:t>
          </a:r>
          <a:br>
            <a:rPr lang="fr-CA" sz="1800" noProof="0" dirty="0" smtClean="0">
              <a:latin typeface="Arial Narrow" panose="020B0606020202030204" pitchFamily="34" charset="0"/>
            </a:rPr>
          </a:br>
          <a:r>
            <a:rPr lang="fr-CA" sz="1800" noProof="0" dirty="0" smtClean="0">
              <a:latin typeface="Arial Narrow" panose="020B0606020202030204" pitchFamily="34" charset="0"/>
            </a:rPr>
            <a:t> </a:t>
          </a:r>
          <a:endParaRPr lang="fr-CA" sz="1800" noProof="0" dirty="0">
            <a:latin typeface="Arial Narrow" panose="020B0606020202030204" pitchFamily="34" charset="0"/>
          </a:endParaRPr>
        </a:p>
      </dgm:t>
    </dgm:pt>
    <dgm:pt modelId="{461B1205-AE5A-4FC9-AAF5-8E37DF6D542D}" type="parTrans" cxnId="{ED5350C3-6269-47F0-9104-252F21FDD293}">
      <dgm:prSet/>
      <dgm:spPr/>
      <dgm:t>
        <a:bodyPr/>
        <a:lstStyle/>
        <a:p>
          <a:endParaRPr lang="fr-CA"/>
        </a:p>
      </dgm:t>
    </dgm:pt>
    <dgm:pt modelId="{BD9F372A-5F0A-449B-A6C4-B534B7236A19}" type="sibTrans" cxnId="{ED5350C3-6269-47F0-9104-252F21FDD293}">
      <dgm:prSet/>
      <dgm:spPr/>
      <dgm:t>
        <a:bodyPr/>
        <a:lstStyle/>
        <a:p>
          <a:endParaRPr lang="fr-CA"/>
        </a:p>
      </dgm:t>
    </dgm:pt>
    <dgm:pt modelId="{A9F7453A-4245-4750-BDD7-DC27E36206CC}">
      <dgm:prSet phldrT="[Text]" custT="1"/>
      <dgm:spPr/>
      <dgm:t>
        <a:bodyPr/>
        <a:lstStyle/>
        <a:p>
          <a:r>
            <a:rPr lang="fr-CA" sz="1800" noProof="0" dirty="0" smtClean="0">
              <a:latin typeface="Arial Narrow" panose="020B0606020202030204" pitchFamily="34" charset="0"/>
            </a:rPr>
            <a:t>La possibilité d’entrer l’adresse courriel du gestionnaire qui approuvera normalement la demande de PSS (en vertu de l’article 34 de la LGFP)</a:t>
          </a:r>
          <a:endParaRPr lang="fr-CA" sz="1800" noProof="0" dirty="0">
            <a:latin typeface="Arial Narrow" panose="020B0606020202030204" pitchFamily="34" charset="0"/>
          </a:endParaRPr>
        </a:p>
      </dgm:t>
    </dgm:pt>
    <dgm:pt modelId="{42FF1E68-2235-42AE-91C5-7BFC589A3CD4}" type="parTrans" cxnId="{218D797B-8827-4775-B663-CD909A8E555F}">
      <dgm:prSet/>
      <dgm:spPr/>
      <dgm:t>
        <a:bodyPr/>
        <a:lstStyle/>
        <a:p>
          <a:endParaRPr lang="fr-CA"/>
        </a:p>
      </dgm:t>
    </dgm:pt>
    <dgm:pt modelId="{CBE8F054-B756-49B4-94A5-8B4CE9AE0A9C}" type="sibTrans" cxnId="{218D797B-8827-4775-B663-CD909A8E555F}">
      <dgm:prSet/>
      <dgm:spPr/>
      <dgm:t>
        <a:bodyPr/>
        <a:lstStyle/>
        <a:p>
          <a:endParaRPr lang="fr-CA"/>
        </a:p>
      </dgm:t>
    </dgm:pt>
    <dgm:pt modelId="{B6F1CE08-FEAD-4BA5-9AD9-403FBE36700C}" type="pres">
      <dgm:prSet presAssocID="{887363B0-FD32-4C1F-8FD7-72E022E68806}" presName="Name0" presStyleCnt="0">
        <dgm:presLayoutVars>
          <dgm:dir/>
          <dgm:animLvl val="lvl"/>
          <dgm:resizeHandles val="exact"/>
        </dgm:presLayoutVars>
      </dgm:prSet>
      <dgm:spPr/>
      <dgm:t>
        <a:bodyPr/>
        <a:lstStyle/>
        <a:p>
          <a:endParaRPr lang="fr-CA"/>
        </a:p>
      </dgm:t>
    </dgm:pt>
    <dgm:pt modelId="{06064C58-2EA5-45F8-B062-C786D159F94D}" type="pres">
      <dgm:prSet presAssocID="{45AF16E6-AA01-44E5-8982-DB0D35BA2975}" presName="composite" presStyleCnt="0"/>
      <dgm:spPr/>
    </dgm:pt>
    <dgm:pt modelId="{2892E6C2-A78D-417F-9449-645F0AAC514E}" type="pres">
      <dgm:prSet presAssocID="{45AF16E6-AA01-44E5-8982-DB0D35BA2975}" presName="parTx" presStyleLbl="alignNode1" presStyleIdx="0" presStyleCnt="1">
        <dgm:presLayoutVars>
          <dgm:chMax val="0"/>
          <dgm:chPref val="0"/>
          <dgm:bulletEnabled val="1"/>
        </dgm:presLayoutVars>
      </dgm:prSet>
      <dgm:spPr/>
      <dgm:t>
        <a:bodyPr/>
        <a:lstStyle/>
        <a:p>
          <a:endParaRPr lang="fr-CA"/>
        </a:p>
      </dgm:t>
    </dgm:pt>
    <dgm:pt modelId="{C2EB6B52-504B-40DB-9CDF-2B4120A0DF96}" type="pres">
      <dgm:prSet presAssocID="{45AF16E6-AA01-44E5-8982-DB0D35BA2975}" presName="desTx" presStyleLbl="alignAccFollowNode1" presStyleIdx="0" presStyleCnt="1">
        <dgm:presLayoutVars>
          <dgm:bulletEnabled val="1"/>
        </dgm:presLayoutVars>
      </dgm:prSet>
      <dgm:spPr/>
      <dgm:t>
        <a:bodyPr/>
        <a:lstStyle/>
        <a:p>
          <a:endParaRPr lang="fr-CA"/>
        </a:p>
      </dgm:t>
    </dgm:pt>
  </dgm:ptLst>
  <dgm:cxnLst>
    <dgm:cxn modelId="{2A26D19C-2668-43C3-8589-153EFB6776AF}" srcId="{887363B0-FD32-4C1F-8FD7-72E022E68806}" destId="{45AF16E6-AA01-44E5-8982-DB0D35BA2975}" srcOrd="0" destOrd="0" parTransId="{C72C8AEA-241A-4451-BA0C-BB5B4402839A}" sibTransId="{4FF7BC93-F3D2-471E-9243-22E995992438}"/>
    <dgm:cxn modelId="{2258E067-DF7A-4D0E-90FF-3B70AB27686F}" type="presOf" srcId="{887363B0-FD32-4C1F-8FD7-72E022E68806}" destId="{B6F1CE08-FEAD-4BA5-9AD9-403FBE36700C}" srcOrd="0" destOrd="0" presId="urn:microsoft.com/office/officeart/2005/8/layout/hList1"/>
    <dgm:cxn modelId="{6F9C132C-3505-4443-8771-2F4EC82E0811}" type="presOf" srcId="{A9F7453A-4245-4750-BDD7-DC27E36206CC}" destId="{C2EB6B52-504B-40DB-9CDF-2B4120A0DF96}" srcOrd="0" destOrd="2" presId="urn:microsoft.com/office/officeart/2005/8/layout/hList1"/>
    <dgm:cxn modelId="{964123ED-74C8-4B4E-95F6-A447274FA608}" type="presOf" srcId="{D990A913-E9BA-4706-A432-F270AB743474}" destId="{C2EB6B52-504B-40DB-9CDF-2B4120A0DF96}" srcOrd="0" destOrd="0" presId="urn:microsoft.com/office/officeart/2005/8/layout/hList1"/>
    <dgm:cxn modelId="{0F2E4A9E-F965-440D-B43D-6821ABCF126B}" type="presOf" srcId="{BCB1679E-D5B6-4661-A28E-C5C98B199170}" destId="{C2EB6B52-504B-40DB-9CDF-2B4120A0DF96}" srcOrd="0" destOrd="1" presId="urn:microsoft.com/office/officeart/2005/8/layout/hList1"/>
    <dgm:cxn modelId="{806D924C-7A9A-4527-BBC3-8FD57E94D658}" type="presOf" srcId="{45AF16E6-AA01-44E5-8982-DB0D35BA2975}" destId="{2892E6C2-A78D-417F-9449-645F0AAC514E}" srcOrd="0" destOrd="0" presId="urn:microsoft.com/office/officeart/2005/8/layout/hList1"/>
    <dgm:cxn modelId="{218D797B-8827-4775-B663-CD909A8E555F}" srcId="{45AF16E6-AA01-44E5-8982-DB0D35BA2975}" destId="{A9F7453A-4245-4750-BDD7-DC27E36206CC}" srcOrd="2" destOrd="0" parTransId="{42FF1E68-2235-42AE-91C5-7BFC589A3CD4}" sibTransId="{CBE8F054-B756-49B4-94A5-8B4CE9AE0A9C}"/>
    <dgm:cxn modelId="{96EAFAC6-61AF-4779-A7D5-CB7185CF645D}" srcId="{45AF16E6-AA01-44E5-8982-DB0D35BA2975}" destId="{D990A913-E9BA-4706-A432-F270AB743474}" srcOrd="0" destOrd="0" parTransId="{6CD7C892-FEFF-4A93-A24A-A94102F6089D}" sibTransId="{B2E85372-9159-40AB-A16D-7F8D4C282025}"/>
    <dgm:cxn modelId="{ED5350C3-6269-47F0-9104-252F21FDD293}" srcId="{45AF16E6-AA01-44E5-8982-DB0D35BA2975}" destId="{BCB1679E-D5B6-4661-A28E-C5C98B199170}" srcOrd="1" destOrd="0" parTransId="{461B1205-AE5A-4FC9-AAF5-8E37DF6D542D}" sibTransId="{BD9F372A-5F0A-449B-A6C4-B534B7236A19}"/>
    <dgm:cxn modelId="{1763DC7A-5BF6-48F7-B947-CE9DC41B6127}" type="presParOf" srcId="{B6F1CE08-FEAD-4BA5-9AD9-403FBE36700C}" destId="{06064C58-2EA5-45F8-B062-C786D159F94D}" srcOrd="0" destOrd="0" presId="urn:microsoft.com/office/officeart/2005/8/layout/hList1"/>
    <dgm:cxn modelId="{0DD21566-0880-438B-8F75-5CA832427662}" type="presParOf" srcId="{06064C58-2EA5-45F8-B062-C786D159F94D}" destId="{2892E6C2-A78D-417F-9449-645F0AAC514E}" srcOrd="0" destOrd="0" presId="urn:microsoft.com/office/officeart/2005/8/layout/hList1"/>
    <dgm:cxn modelId="{DB9E5F2B-AA47-4E4B-B79A-5643EA85F4BB}" type="presParOf" srcId="{06064C58-2EA5-45F8-B062-C786D159F94D}" destId="{C2EB6B52-504B-40DB-9CDF-2B4120A0DF9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4FECC4-5F01-464A-B234-E3841B62F808}" type="doc">
      <dgm:prSet loTypeId="urn:microsoft.com/office/officeart/2008/layout/SquareAccentList" loCatId="list" qsTypeId="urn:microsoft.com/office/officeart/2005/8/quickstyle/simple5" qsCatId="simple" csTypeId="urn:microsoft.com/office/officeart/2005/8/colors/colorful4" csCatId="colorful" phldr="1"/>
      <dgm:spPr/>
      <dgm:t>
        <a:bodyPr/>
        <a:lstStyle/>
        <a:p>
          <a:endParaRPr lang="fr-CA"/>
        </a:p>
      </dgm:t>
    </dgm:pt>
    <dgm:pt modelId="{8F922740-62BE-4EB9-9607-A82A1910935A}">
      <dgm:prSet phldrT="[Text]" custT="1"/>
      <dgm:spPr/>
      <dgm:t>
        <a:bodyPr/>
        <a:lstStyle/>
        <a:p>
          <a:r>
            <a:rPr lang="fr-CA" sz="1800" noProof="0" dirty="0" smtClean="0">
              <a:latin typeface="Arial Narrow" panose="020B0606020202030204" pitchFamily="34" charset="0"/>
            </a:rPr>
            <a:t>Nom de famille du gestionnaire;</a:t>
          </a:r>
          <a:endParaRPr lang="fr-CA" sz="1800" noProof="0" dirty="0">
            <a:latin typeface="Arial Narrow" panose="020B0606020202030204" pitchFamily="34" charset="0"/>
          </a:endParaRPr>
        </a:p>
      </dgm:t>
    </dgm:pt>
    <dgm:pt modelId="{B0EBA7C6-D27E-4881-B669-4C2658010C33}" type="parTrans" cxnId="{2A4BE145-3C03-4773-BEF8-6CCD9EEB7AD0}">
      <dgm:prSet/>
      <dgm:spPr/>
      <dgm:t>
        <a:bodyPr/>
        <a:lstStyle/>
        <a:p>
          <a:endParaRPr lang="fr-CA" sz="1800">
            <a:latin typeface="Arial Narrow" panose="020B0606020202030204" pitchFamily="34" charset="0"/>
          </a:endParaRPr>
        </a:p>
      </dgm:t>
    </dgm:pt>
    <dgm:pt modelId="{50950B75-DE76-47D1-B575-F83375FCA044}" type="sibTrans" cxnId="{2A4BE145-3C03-4773-BEF8-6CCD9EEB7AD0}">
      <dgm:prSet/>
      <dgm:spPr/>
      <dgm:t>
        <a:bodyPr/>
        <a:lstStyle/>
        <a:p>
          <a:endParaRPr lang="fr-CA" sz="1800">
            <a:latin typeface="Arial Narrow" panose="020B0606020202030204" pitchFamily="34" charset="0"/>
          </a:endParaRPr>
        </a:p>
      </dgm:t>
    </dgm:pt>
    <dgm:pt modelId="{AACDD483-DF01-41B6-9311-73E7F50BA8E6}">
      <dgm:prSet phldrT="[Text]" custT="1"/>
      <dgm:spPr/>
      <dgm:t>
        <a:bodyPr/>
        <a:lstStyle/>
        <a:p>
          <a:r>
            <a:rPr lang="fr-CA" sz="1800" noProof="0" dirty="0" smtClean="0">
              <a:latin typeface="Arial Narrow" panose="020B0606020202030204" pitchFamily="34" charset="0"/>
            </a:rPr>
            <a:t>Nom de famille de l’employé;</a:t>
          </a:r>
          <a:endParaRPr lang="fr-CA" sz="1800" noProof="0" dirty="0">
            <a:latin typeface="Arial Narrow" panose="020B0606020202030204" pitchFamily="34" charset="0"/>
          </a:endParaRPr>
        </a:p>
      </dgm:t>
    </dgm:pt>
    <dgm:pt modelId="{1A421ABE-258E-427C-9F73-C51234675CC9}" type="parTrans" cxnId="{112D5734-E6E2-4CD1-8769-360E9B08E072}">
      <dgm:prSet/>
      <dgm:spPr/>
      <dgm:t>
        <a:bodyPr/>
        <a:lstStyle/>
        <a:p>
          <a:endParaRPr lang="fr-CA" sz="1800">
            <a:latin typeface="Arial Narrow" panose="020B0606020202030204" pitchFamily="34" charset="0"/>
          </a:endParaRPr>
        </a:p>
      </dgm:t>
    </dgm:pt>
    <dgm:pt modelId="{F05BD93F-559E-4FC3-AA5B-139EE55BE787}" type="sibTrans" cxnId="{112D5734-E6E2-4CD1-8769-360E9B08E072}">
      <dgm:prSet/>
      <dgm:spPr/>
      <dgm:t>
        <a:bodyPr/>
        <a:lstStyle/>
        <a:p>
          <a:endParaRPr lang="fr-CA" sz="1800">
            <a:latin typeface="Arial Narrow" panose="020B0606020202030204" pitchFamily="34" charset="0"/>
          </a:endParaRPr>
        </a:p>
      </dgm:t>
    </dgm:pt>
    <dgm:pt modelId="{33DB4D1B-63F8-440F-BB7A-00FA562904F2}">
      <dgm:prSet phldrT="[Text]" custT="1"/>
      <dgm:spPr/>
      <dgm:t>
        <a:bodyPr/>
        <a:lstStyle/>
        <a:p>
          <a:r>
            <a:rPr lang="fr-CA" sz="1800" noProof="0" dirty="0" smtClean="0">
              <a:latin typeface="Arial Narrow" panose="020B0606020202030204" pitchFamily="34" charset="0"/>
            </a:rPr>
            <a:t>La sélection d’une période au cours de laquelle les demandes ont été soumises pour recommandation.</a:t>
          </a:r>
          <a:endParaRPr lang="fr-CA" sz="1800" noProof="0" dirty="0">
            <a:latin typeface="Arial Narrow" panose="020B0606020202030204" pitchFamily="34" charset="0"/>
          </a:endParaRPr>
        </a:p>
      </dgm:t>
    </dgm:pt>
    <dgm:pt modelId="{C91A5F1A-775E-44B7-8403-8CE06E4BB3BB}" type="parTrans" cxnId="{3FC3385C-160A-4A9D-882A-E0A585DEE93F}">
      <dgm:prSet/>
      <dgm:spPr/>
      <dgm:t>
        <a:bodyPr/>
        <a:lstStyle/>
        <a:p>
          <a:endParaRPr lang="fr-CA" sz="1800">
            <a:latin typeface="Arial Narrow" panose="020B0606020202030204" pitchFamily="34" charset="0"/>
          </a:endParaRPr>
        </a:p>
      </dgm:t>
    </dgm:pt>
    <dgm:pt modelId="{E4E0F8EB-5410-4347-8911-AB61B105D6D2}" type="sibTrans" cxnId="{3FC3385C-160A-4A9D-882A-E0A585DEE93F}">
      <dgm:prSet/>
      <dgm:spPr/>
      <dgm:t>
        <a:bodyPr/>
        <a:lstStyle/>
        <a:p>
          <a:endParaRPr lang="fr-CA" sz="1800">
            <a:latin typeface="Arial Narrow" panose="020B0606020202030204" pitchFamily="34" charset="0"/>
          </a:endParaRPr>
        </a:p>
      </dgm:t>
    </dgm:pt>
    <dgm:pt modelId="{32B0C0F9-0DF3-4869-89EA-8ADECAF795BF}">
      <dgm:prSet phldrT="[Text]" custT="1"/>
      <dgm:spPr/>
      <dgm:t>
        <a:bodyPr/>
        <a:lstStyle/>
        <a:p>
          <a:r>
            <a:rPr lang="fr-CA" sz="1800" dirty="0" smtClean="0">
              <a:latin typeface="Arial Narrow" panose="020B0606020202030204" pitchFamily="34" charset="0"/>
            </a:rPr>
            <a:t>		</a:t>
          </a:r>
          <a:endParaRPr lang="fr-CA" sz="1800" dirty="0">
            <a:latin typeface="Arial Narrow" panose="020B0606020202030204" pitchFamily="34" charset="0"/>
          </a:endParaRPr>
        </a:p>
      </dgm:t>
    </dgm:pt>
    <dgm:pt modelId="{0C864778-1939-42D2-A115-C2DD657129B2}" type="sibTrans" cxnId="{AA3FCBFF-748E-4199-A32B-5832C4166993}">
      <dgm:prSet/>
      <dgm:spPr/>
      <dgm:t>
        <a:bodyPr/>
        <a:lstStyle/>
        <a:p>
          <a:endParaRPr lang="fr-CA" sz="1800">
            <a:latin typeface="Arial Narrow" panose="020B0606020202030204" pitchFamily="34" charset="0"/>
          </a:endParaRPr>
        </a:p>
      </dgm:t>
    </dgm:pt>
    <dgm:pt modelId="{BA57DB78-5387-4A3B-91AF-A76D59EA2A49}" type="parTrans" cxnId="{AA3FCBFF-748E-4199-A32B-5832C4166993}">
      <dgm:prSet/>
      <dgm:spPr/>
      <dgm:t>
        <a:bodyPr/>
        <a:lstStyle/>
        <a:p>
          <a:endParaRPr lang="fr-CA" sz="1800">
            <a:latin typeface="Arial Narrow" panose="020B0606020202030204" pitchFamily="34" charset="0"/>
          </a:endParaRPr>
        </a:p>
      </dgm:t>
    </dgm:pt>
    <dgm:pt modelId="{D86FFC60-B773-45CC-9A2F-76C6967CD4F3}" type="pres">
      <dgm:prSet presAssocID="{B94FECC4-5F01-464A-B234-E3841B62F808}" presName="layout" presStyleCnt="0">
        <dgm:presLayoutVars>
          <dgm:chMax/>
          <dgm:chPref/>
          <dgm:dir/>
          <dgm:resizeHandles/>
        </dgm:presLayoutVars>
      </dgm:prSet>
      <dgm:spPr/>
      <dgm:t>
        <a:bodyPr/>
        <a:lstStyle/>
        <a:p>
          <a:endParaRPr lang="fr-CA"/>
        </a:p>
      </dgm:t>
    </dgm:pt>
    <dgm:pt modelId="{4C729664-AF00-4BD2-81C0-3E1C7758A4D1}" type="pres">
      <dgm:prSet presAssocID="{32B0C0F9-0DF3-4869-89EA-8ADECAF795BF}" presName="root" presStyleCnt="0">
        <dgm:presLayoutVars>
          <dgm:chMax/>
          <dgm:chPref/>
        </dgm:presLayoutVars>
      </dgm:prSet>
      <dgm:spPr/>
    </dgm:pt>
    <dgm:pt modelId="{2BAAAFC2-1698-4065-B1F8-B82954741903}" type="pres">
      <dgm:prSet presAssocID="{32B0C0F9-0DF3-4869-89EA-8ADECAF795BF}" presName="rootComposite" presStyleCnt="0">
        <dgm:presLayoutVars/>
      </dgm:prSet>
      <dgm:spPr/>
    </dgm:pt>
    <dgm:pt modelId="{C8F1B7B4-36D4-4ECF-87A6-55079DC6EEC3}" type="pres">
      <dgm:prSet presAssocID="{32B0C0F9-0DF3-4869-89EA-8ADECAF795BF}" presName="ParentAccent" presStyleLbl="alignNode1" presStyleIdx="0" presStyleCnt="1"/>
      <dgm:spPr/>
    </dgm:pt>
    <dgm:pt modelId="{3E84D982-FAEC-4517-B9AC-AD820EF05250}" type="pres">
      <dgm:prSet presAssocID="{32B0C0F9-0DF3-4869-89EA-8ADECAF795BF}" presName="ParentSmallAccent" presStyleLbl="fgAcc1" presStyleIdx="0" presStyleCnt="1"/>
      <dgm:spPr/>
    </dgm:pt>
    <dgm:pt modelId="{71C2A122-69B0-4ED2-8181-5818BDEB6E95}" type="pres">
      <dgm:prSet presAssocID="{32B0C0F9-0DF3-4869-89EA-8ADECAF795BF}" presName="Parent" presStyleLbl="revTx" presStyleIdx="0" presStyleCnt="4" custFlipVert="1" custScaleY="6457">
        <dgm:presLayoutVars>
          <dgm:chMax/>
          <dgm:chPref val="4"/>
          <dgm:bulletEnabled val="1"/>
        </dgm:presLayoutVars>
      </dgm:prSet>
      <dgm:spPr/>
      <dgm:t>
        <a:bodyPr/>
        <a:lstStyle/>
        <a:p>
          <a:endParaRPr lang="fr-CA"/>
        </a:p>
      </dgm:t>
    </dgm:pt>
    <dgm:pt modelId="{079C9340-03B3-4892-9F77-E4B8F79E4C1A}" type="pres">
      <dgm:prSet presAssocID="{32B0C0F9-0DF3-4869-89EA-8ADECAF795BF}" presName="childShape" presStyleCnt="0">
        <dgm:presLayoutVars>
          <dgm:chMax val="0"/>
          <dgm:chPref val="0"/>
        </dgm:presLayoutVars>
      </dgm:prSet>
      <dgm:spPr/>
    </dgm:pt>
    <dgm:pt modelId="{AA39DA11-17A4-4B15-A818-94517802E42E}" type="pres">
      <dgm:prSet presAssocID="{8F922740-62BE-4EB9-9607-A82A1910935A}" presName="childComposite" presStyleCnt="0">
        <dgm:presLayoutVars>
          <dgm:chMax val="0"/>
          <dgm:chPref val="0"/>
        </dgm:presLayoutVars>
      </dgm:prSet>
      <dgm:spPr/>
    </dgm:pt>
    <dgm:pt modelId="{B168CD55-05B7-4117-862A-E27320663727}" type="pres">
      <dgm:prSet presAssocID="{8F922740-62BE-4EB9-9607-A82A1910935A}" presName="ChildAccent" presStyleLbl="solidFgAcc1" presStyleIdx="0" presStyleCnt="3"/>
      <dgm:spPr/>
    </dgm:pt>
    <dgm:pt modelId="{76ADCEF9-AD02-4272-A5B0-7E44FC56073F}" type="pres">
      <dgm:prSet presAssocID="{8F922740-62BE-4EB9-9607-A82A1910935A}" presName="Child" presStyleLbl="revTx" presStyleIdx="1" presStyleCnt="4">
        <dgm:presLayoutVars>
          <dgm:chMax val="0"/>
          <dgm:chPref val="0"/>
          <dgm:bulletEnabled val="1"/>
        </dgm:presLayoutVars>
      </dgm:prSet>
      <dgm:spPr/>
      <dgm:t>
        <a:bodyPr/>
        <a:lstStyle/>
        <a:p>
          <a:endParaRPr lang="fr-CA"/>
        </a:p>
      </dgm:t>
    </dgm:pt>
    <dgm:pt modelId="{41B3709F-B72C-4D5C-8990-6A8283694444}" type="pres">
      <dgm:prSet presAssocID="{AACDD483-DF01-41B6-9311-73E7F50BA8E6}" presName="childComposite" presStyleCnt="0">
        <dgm:presLayoutVars>
          <dgm:chMax val="0"/>
          <dgm:chPref val="0"/>
        </dgm:presLayoutVars>
      </dgm:prSet>
      <dgm:spPr/>
    </dgm:pt>
    <dgm:pt modelId="{F89F83E5-8F0B-45B9-9A08-DFCE9EDF88EF}" type="pres">
      <dgm:prSet presAssocID="{AACDD483-DF01-41B6-9311-73E7F50BA8E6}" presName="ChildAccent" presStyleLbl="solidFgAcc1" presStyleIdx="1" presStyleCnt="3"/>
      <dgm:spPr/>
    </dgm:pt>
    <dgm:pt modelId="{D89BCCA5-2FC8-4E90-B7FD-A563C03084FE}" type="pres">
      <dgm:prSet presAssocID="{AACDD483-DF01-41B6-9311-73E7F50BA8E6}" presName="Child" presStyleLbl="revTx" presStyleIdx="2" presStyleCnt="4">
        <dgm:presLayoutVars>
          <dgm:chMax val="0"/>
          <dgm:chPref val="0"/>
          <dgm:bulletEnabled val="1"/>
        </dgm:presLayoutVars>
      </dgm:prSet>
      <dgm:spPr/>
      <dgm:t>
        <a:bodyPr/>
        <a:lstStyle/>
        <a:p>
          <a:endParaRPr lang="fr-CA"/>
        </a:p>
      </dgm:t>
    </dgm:pt>
    <dgm:pt modelId="{A3181F91-9BEA-48BD-B084-0AC1E766B7D4}" type="pres">
      <dgm:prSet presAssocID="{33DB4D1B-63F8-440F-BB7A-00FA562904F2}" presName="childComposite" presStyleCnt="0">
        <dgm:presLayoutVars>
          <dgm:chMax val="0"/>
          <dgm:chPref val="0"/>
        </dgm:presLayoutVars>
      </dgm:prSet>
      <dgm:spPr/>
    </dgm:pt>
    <dgm:pt modelId="{D61F8EF8-A611-44E2-AB00-AEEF6DCF875D}" type="pres">
      <dgm:prSet presAssocID="{33DB4D1B-63F8-440F-BB7A-00FA562904F2}" presName="ChildAccent" presStyleLbl="solidFgAcc1" presStyleIdx="2" presStyleCnt="3"/>
      <dgm:spPr/>
    </dgm:pt>
    <dgm:pt modelId="{9F6EED00-F51F-4C43-9F36-063CA7576A6B}" type="pres">
      <dgm:prSet presAssocID="{33DB4D1B-63F8-440F-BB7A-00FA562904F2}" presName="Child" presStyleLbl="revTx" presStyleIdx="3" presStyleCnt="4" custScaleY="190739">
        <dgm:presLayoutVars>
          <dgm:chMax val="0"/>
          <dgm:chPref val="0"/>
          <dgm:bulletEnabled val="1"/>
        </dgm:presLayoutVars>
      </dgm:prSet>
      <dgm:spPr/>
      <dgm:t>
        <a:bodyPr/>
        <a:lstStyle/>
        <a:p>
          <a:endParaRPr lang="fr-CA"/>
        </a:p>
      </dgm:t>
    </dgm:pt>
  </dgm:ptLst>
  <dgm:cxnLst>
    <dgm:cxn modelId="{3FC3385C-160A-4A9D-882A-E0A585DEE93F}" srcId="{32B0C0F9-0DF3-4869-89EA-8ADECAF795BF}" destId="{33DB4D1B-63F8-440F-BB7A-00FA562904F2}" srcOrd="2" destOrd="0" parTransId="{C91A5F1A-775E-44B7-8403-8CE06E4BB3BB}" sibTransId="{E4E0F8EB-5410-4347-8911-AB61B105D6D2}"/>
    <dgm:cxn modelId="{2A4BE145-3C03-4773-BEF8-6CCD9EEB7AD0}" srcId="{32B0C0F9-0DF3-4869-89EA-8ADECAF795BF}" destId="{8F922740-62BE-4EB9-9607-A82A1910935A}" srcOrd="0" destOrd="0" parTransId="{B0EBA7C6-D27E-4881-B669-4C2658010C33}" sibTransId="{50950B75-DE76-47D1-B575-F83375FCA044}"/>
    <dgm:cxn modelId="{61044D5D-3E83-4793-A656-B6D4273E65B7}" type="presOf" srcId="{33DB4D1B-63F8-440F-BB7A-00FA562904F2}" destId="{9F6EED00-F51F-4C43-9F36-063CA7576A6B}" srcOrd="0" destOrd="0" presId="urn:microsoft.com/office/officeart/2008/layout/SquareAccentList"/>
    <dgm:cxn modelId="{3934E11B-FDF4-41AF-A8BA-1E673F923377}" type="presOf" srcId="{8F922740-62BE-4EB9-9607-A82A1910935A}" destId="{76ADCEF9-AD02-4272-A5B0-7E44FC56073F}" srcOrd="0" destOrd="0" presId="urn:microsoft.com/office/officeart/2008/layout/SquareAccentList"/>
    <dgm:cxn modelId="{112D5734-E6E2-4CD1-8769-360E9B08E072}" srcId="{32B0C0F9-0DF3-4869-89EA-8ADECAF795BF}" destId="{AACDD483-DF01-41B6-9311-73E7F50BA8E6}" srcOrd="1" destOrd="0" parTransId="{1A421ABE-258E-427C-9F73-C51234675CC9}" sibTransId="{F05BD93F-559E-4FC3-AA5B-139EE55BE787}"/>
    <dgm:cxn modelId="{AA3FCBFF-748E-4199-A32B-5832C4166993}" srcId="{B94FECC4-5F01-464A-B234-E3841B62F808}" destId="{32B0C0F9-0DF3-4869-89EA-8ADECAF795BF}" srcOrd="0" destOrd="0" parTransId="{BA57DB78-5387-4A3B-91AF-A76D59EA2A49}" sibTransId="{0C864778-1939-42D2-A115-C2DD657129B2}"/>
    <dgm:cxn modelId="{51A34424-222C-4855-97B4-5D1B81CFFB56}" type="presOf" srcId="{B94FECC4-5F01-464A-B234-E3841B62F808}" destId="{D86FFC60-B773-45CC-9A2F-76C6967CD4F3}" srcOrd="0" destOrd="0" presId="urn:microsoft.com/office/officeart/2008/layout/SquareAccentList"/>
    <dgm:cxn modelId="{45D49062-CB54-4446-BC83-1E92A0856406}" type="presOf" srcId="{32B0C0F9-0DF3-4869-89EA-8ADECAF795BF}" destId="{71C2A122-69B0-4ED2-8181-5818BDEB6E95}" srcOrd="0" destOrd="0" presId="urn:microsoft.com/office/officeart/2008/layout/SquareAccentList"/>
    <dgm:cxn modelId="{5D15AB97-BFF8-4F66-9DBE-B5DEE319F85D}" type="presOf" srcId="{AACDD483-DF01-41B6-9311-73E7F50BA8E6}" destId="{D89BCCA5-2FC8-4E90-B7FD-A563C03084FE}" srcOrd="0" destOrd="0" presId="urn:microsoft.com/office/officeart/2008/layout/SquareAccentList"/>
    <dgm:cxn modelId="{47E577DA-2F11-4E7F-8CAD-98A4FB492101}" type="presParOf" srcId="{D86FFC60-B773-45CC-9A2F-76C6967CD4F3}" destId="{4C729664-AF00-4BD2-81C0-3E1C7758A4D1}" srcOrd="0" destOrd="0" presId="urn:microsoft.com/office/officeart/2008/layout/SquareAccentList"/>
    <dgm:cxn modelId="{2EAC3C89-CB29-419A-9912-5F2B4471435A}" type="presParOf" srcId="{4C729664-AF00-4BD2-81C0-3E1C7758A4D1}" destId="{2BAAAFC2-1698-4065-B1F8-B82954741903}" srcOrd="0" destOrd="0" presId="urn:microsoft.com/office/officeart/2008/layout/SquareAccentList"/>
    <dgm:cxn modelId="{8FE21BA8-FD4A-4256-AF42-487A9059185D}" type="presParOf" srcId="{2BAAAFC2-1698-4065-B1F8-B82954741903}" destId="{C8F1B7B4-36D4-4ECF-87A6-55079DC6EEC3}" srcOrd="0" destOrd="0" presId="urn:microsoft.com/office/officeart/2008/layout/SquareAccentList"/>
    <dgm:cxn modelId="{E0DB4AA4-A496-4ED9-8A2C-6F843190EE61}" type="presParOf" srcId="{2BAAAFC2-1698-4065-B1F8-B82954741903}" destId="{3E84D982-FAEC-4517-B9AC-AD820EF05250}" srcOrd="1" destOrd="0" presId="urn:microsoft.com/office/officeart/2008/layout/SquareAccentList"/>
    <dgm:cxn modelId="{1456E90B-1FE3-4CAA-8488-62615594B52D}" type="presParOf" srcId="{2BAAAFC2-1698-4065-B1F8-B82954741903}" destId="{71C2A122-69B0-4ED2-8181-5818BDEB6E95}" srcOrd="2" destOrd="0" presId="urn:microsoft.com/office/officeart/2008/layout/SquareAccentList"/>
    <dgm:cxn modelId="{7105A9CC-1AB4-404A-BCEE-493C87239F06}" type="presParOf" srcId="{4C729664-AF00-4BD2-81C0-3E1C7758A4D1}" destId="{079C9340-03B3-4892-9F77-E4B8F79E4C1A}" srcOrd="1" destOrd="0" presId="urn:microsoft.com/office/officeart/2008/layout/SquareAccentList"/>
    <dgm:cxn modelId="{AC2692FF-6053-440D-A263-DA89C7145A3A}" type="presParOf" srcId="{079C9340-03B3-4892-9F77-E4B8F79E4C1A}" destId="{AA39DA11-17A4-4B15-A818-94517802E42E}" srcOrd="0" destOrd="0" presId="urn:microsoft.com/office/officeart/2008/layout/SquareAccentList"/>
    <dgm:cxn modelId="{E33CF85B-00A3-4897-A46E-F5174A8B3498}" type="presParOf" srcId="{AA39DA11-17A4-4B15-A818-94517802E42E}" destId="{B168CD55-05B7-4117-862A-E27320663727}" srcOrd="0" destOrd="0" presId="urn:microsoft.com/office/officeart/2008/layout/SquareAccentList"/>
    <dgm:cxn modelId="{907396B1-1C4C-4C0F-8CC2-44C2D95588C1}" type="presParOf" srcId="{AA39DA11-17A4-4B15-A818-94517802E42E}" destId="{76ADCEF9-AD02-4272-A5B0-7E44FC56073F}" srcOrd="1" destOrd="0" presId="urn:microsoft.com/office/officeart/2008/layout/SquareAccentList"/>
    <dgm:cxn modelId="{161D83FE-E4BC-43E5-8A1D-5467AD44D7E2}" type="presParOf" srcId="{079C9340-03B3-4892-9F77-E4B8F79E4C1A}" destId="{41B3709F-B72C-4D5C-8990-6A8283694444}" srcOrd="1" destOrd="0" presId="urn:microsoft.com/office/officeart/2008/layout/SquareAccentList"/>
    <dgm:cxn modelId="{0B3E2B4F-4324-40CB-BA57-0BFEBA816C07}" type="presParOf" srcId="{41B3709F-B72C-4D5C-8990-6A8283694444}" destId="{F89F83E5-8F0B-45B9-9A08-DFCE9EDF88EF}" srcOrd="0" destOrd="0" presId="urn:microsoft.com/office/officeart/2008/layout/SquareAccentList"/>
    <dgm:cxn modelId="{F794A9EF-C6AE-45A9-87D6-E110785071C0}" type="presParOf" srcId="{41B3709F-B72C-4D5C-8990-6A8283694444}" destId="{D89BCCA5-2FC8-4E90-B7FD-A563C03084FE}" srcOrd="1" destOrd="0" presId="urn:microsoft.com/office/officeart/2008/layout/SquareAccentList"/>
    <dgm:cxn modelId="{5E29B978-05EF-4D74-94AD-9ED247C86B0B}" type="presParOf" srcId="{079C9340-03B3-4892-9F77-E4B8F79E4C1A}" destId="{A3181F91-9BEA-48BD-B084-0AC1E766B7D4}" srcOrd="2" destOrd="0" presId="urn:microsoft.com/office/officeart/2008/layout/SquareAccentList"/>
    <dgm:cxn modelId="{81464667-F8CE-4EC9-92A8-A5B4E7337215}" type="presParOf" srcId="{A3181F91-9BEA-48BD-B084-0AC1E766B7D4}" destId="{D61F8EF8-A611-44E2-AB00-AEEF6DCF875D}" srcOrd="0" destOrd="0" presId="urn:microsoft.com/office/officeart/2008/layout/SquareAccentList"/>
    <dgm:cxn modelId="{BB250F89-5DCF-41A8-9DBB-68E17E976462}" type="presParOf" srcId="{A3181F91-9BEA-48BD-B084-0AC1E766B7D4}" destId="{9F6EED00-F51F-4C43-9F36-063CA7576A6B}"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EBC838-0BBB-4063-A0B8-E33B9D2A70C4}" type="doc">
      <dgm:prSet loTypeId="urn:microsoft.com/office/officeart/2005/8/layout/list1" loCatId="list" qsTypeId="urn:microsoft.com/office/officeart/2005/8/quickstyle/3d1" qsCatId="3D" csTypeId="urn:microsoft.com/office/officeart/2005/8/colors/colorful4" csCatId="colorful" phldr="1"/>
      <dgm:spPr/>
      <dgm:t>
        <a:bodyPr/>
        <a:lstStyle/>
        <a:p>
          <a:endParaRPr lang="fr-CA"/>
        </a:p>
      </dgm:t>
    </dgm:pt>
    <dgm:pt modelId="{8CB85B6C-A2F8-42B2-9BA9-3CFBF995254E}">
      <dgm:prSet phldrT="[Text]"/>
      <dgm:spPr/>
      <dgm:t>
        <a:bodyPr/>
        <a:lstStyle/>
        <a:p>
          <a:r>
            <a:rPr lang="fr-CA" b="1" noProof="0" dirty="0" smtClean="0"/>
            <a:t>Recommandé</a:t>
          </a:r>
          <a:endParaRPr lang="fr-CA" b="1" noProof="0" dirty="0"/>
        </a:p>
      </dgm:t>
    </dgm:pt>
    <dgm:pt modelId="{CF0EED5A-4DDA-4C48-B5FF-13E520594230}" type="parTrans" cxnId="{B4F58DB7-C4B3-42DD-A7EB-CDCFDBCD9F35}">
      <dgm:prSet/>
      <dgm:spPr/>
      <dgm:t>
        <a:bodyPr/>
        <a:lstStyle/>
        <a:p>
          <a:endParaRPr lang="fr-CA"/>
        </a:p>
      </dgm:t>
    </dgm:pt>
    <dgm:pt modelId="{689A89E6-FF59-46D0-BAF7-1230C76F4D1C}" type="sibTrans" cxnId="{B4F58DB7-C4B3-42DD-A7EB-CDCFDBCD9F35}">
      <dgm:prSet/>
      <dgm:spPr/>
      <dgm:t>
        <a:bodyPr/>
        <a:lstStyle/>
        <a:p>
          <a:endParaRPr lang="fr-CA"/>
        </a:p>
      </dgm:t>
    </dgm:pt>
    <dgm:pt modelId="{BDA5A857-C91D-4CD4-8000-744414DF05AD}">
      <dgm:prSet phldrT="[Text]"/>
      <dgm:spPr/>
      <dgm:t>
        <a:bodyPr/>
        <a:lstStyle/>
        <a:p>
          <a:r>
            <a:rPr lang="fr-CA" noProof="0" dirty="0" smtClean="0"/>
            <a:t>Lorsque tous les éléments de la demande de PSS sont passés à Recommandé, la demande est recommandée et peut être approuvée par le gestionnaire.</a:t>
          </a:r>
          <a:br>
            <a:rPr lang="fr-CA" noProof="0" dirty="0" smtClean="0"/>
          </a:br>
          <a:endParaRPr lang="fr-CA" noProof="0" dirty="0"/>
        </a:p>
      </dgm:t>
    </dgm:pt>
    <dgm:pt modelId="{4A018D13-2BE7-4F69-80D1-2D2C2CEF806C}" type="parTrans" cxnId="{C00F3628-3845-43E2-BAD9-C17F3F501EB6}">
      <dgm:prSet/>
      <dgm:spPr/>
      <dgm:t>
        <a:bodyPr/>
        <a:lstStyle/>
        <a:p>
          <a:endParaRPr lang="fr-CA"/>
        </a:p>
      </dgm:t>
    </dgm:pt>
    <dgm:pt modelId="{DE3E8903-81EA-4D3D-8944-56B7973036EA}" type="sibTrans" cxnId="{C00F3628-3845-43E2-BAD9-C17F3F501EB6}">
      <dgm:prSet/>
      <dgm:spPr/>
      <dgm:t>
        <a:bodyPr/>
        <a:lstStyle/>
        <a:p>
          <a:endParaRPr lang="fr-CA"/>
        </a:p>
      </dgm:t>
    </dgm:pt>
    <dgm:pt modelId="{B59A83CB-924E-43B9-93D6-4370F1B983B7}">
      <dgm:prSet phldrT="[Text]"/>
      <dgm:spPr/>
      <dgm:t>
        <a:bodyPr/>
        <a:lstStyle/>
        <a:p>
          <a:r>
            <a:rPr lang="fr-CA" b="1" noProof="0" dirty="0" smtClean="0"/>
            <a:t>Modifié</a:t>
          </a:r>
          <a:endParaRPr lang="fr-CA" b="1" noProof="0" dirty="0"/>
        </a:p>
      </dgm:t>
    </dgm:pt>
    <dgm:pt modelId="{6079A547-98F6-4653-B43D-5608248ACF85}" type="parTrans" cxnId="{1690A811-C426-4FAB-B207-C938B56AE4BD}">
      <dgm:prSet/>
      <dgm:spPr/>
      <dgm:t>
        <a:bodyPr/>
        <a:lstStyle/>
        <a:p>
          <a:endParaRPr lang="fr-CA"/>
        </a:p>
      </dgm:t>
    </dgm:pt>
    <dgm:pt modelId="{FD856B2A-392F-434C-9602-F30B7E8F4F1D}" type="sibTrans" cxnId="{1690A811-C426-4FAB-B207-C938B56AE4BD}">
      <dgm:prSet/>
      <dgm:spPr/>
      <dgm:t>
        <a:bodyPr/>
        <a:lstStyle/>
        <a:p>
          <a:endParaRPr lang="fr-CA"/>
        </a:p>
      </dgm:t>
    </dgm:pt>
    <dgm:pt modelId="{B31FC4BA-2671-41D1-95A2-548BF5AC67FB}">
      <dgm:prSet phldrT="[Text]"/>
      <dgm:spPr/>
      <dgm:t>
        <a:bodyPr/>
        <a:lstStyle/>
        <a:p>
          <a:r>
            <a:rPr lang="fr-CA" noProof="0" dirty="0" smtClean="0"/>
            <a:t>Lorsqu’un ou plusieurs des éléments de la demande de PSS sont réglés à Modifié, l’état de la demande passe à “Modifiée”.</a:t>
          </a:r>
          <a:br>
            <a:rPr lang="fr-CA" noProof="0" dirty="0" smtClean="0"/>
          </a:br>
          <a:endParaRPr lang="fr-CA" noProof="0" dirty="0"/>
        </a:p>
      </dgm:t>
    </dgm:pt>
    <dgm:pt modelId="{4210380F-6BC3-4C1E-A516-EE15A9FA270D}" type="parTrans" cxnId="{07FD8777-0DF9-4A8F-A6A8-F4D3B18E4B51}">
      <dgm:prSet/>
      <dgm:spPr/>
      <dgm:t>
        <a:bodyPr/>
        <a:lstStyle/>
        <a:p>
          <a:endParaRPr lang="fr-CA"/>
        </a:p>
      </dgm:t>
    </dgm:pt>
    <dgm:pt modelId="{517E99C2-40D7-4828-9A04-ECEF268ED425}" type="sibTrans" cxnId="{07FD8777-0DF9-4A8F-A6A8-F4D3B18E4B51}">
      <dgm:prSet/>
      <dgm:spPr/>
      <dgm:t>
        <a:bodyPr/>
        <a:lstStyle/>
        <a:p>
          <a:endParaRPr lang="fr-CA"/>
        </a:p>
      </dgm:t>
    </dgm:pt>
    <dgm:pt modelId="{8A2DBBDF-2E34-4484-AE31-BEB74A776DBE}">
      <dgm:prSet/>
      <dgm:spPr/>
      <dgm:t>
        <a:bodyPr/>
        <a:lstStyle/>
        <a:p>
          <a:r>
            <a:rPr lang="fr-CA" b="1" noProof="0" dirty="0" smtClean="0"/>
            <a:t>Rejeté</a:t>
          </a:r>
          <a:endParaRPr lang="fr-CA" b="1" noProof="0" dirty="0"/>
        </a:p>
      </dgm:t>
    </dgm:pt>
    <dgm:pt modelId="{66F19A6F-0E10-4CBD-93B8-AD84C464D3B8}" type="parTrans" cxnId="{F4243B74-AFCE-4A1C-BC7F-A801BEC85CA4}">
      <dgm:prSet/>
      <dgm:spPr/>
      <dgm:t>
        <a:bodyPr/>
        <a:lstStyle/>
        <a:p>
          <a:endParaRPr lang="fr-CA"/>
        </a:p>
      </dgm:t>
    </dgm:pt>
    <dgm:pt modelId="{FA0125C2-C3AE-45F2-9A72-3F7C42212B90}" type="sibTrans" cxnId="{F4243B74-AFCE-4A1C-BC7F-A801BEC85CA4}">
      <dgm:prSet/>
      <dgm:spPr/>
      <dgm:t>
        <a:bodyPr/>
        <a:lstStyle/>
        <a:p>
          <a:endParaRPr lang="fr-CA"/>
        </a:p>
      </dgm:t>
    </dgm:pt>
    <dgm:pt modelId="{70743A30-3AEB-4BD8-B6AB-20419BEE404C}">
      <dgm:prSet/>
      <dgm:spPr/>
      <dgm:t>
        <a:bodyPr/>
        <a:lstStyle/>
        <a:p>
          <a:r>
            <a:rPr lang="fr-CA" noProof="0" dirty="0" smtClean="0"/>
            <a:t>L’état Rejeté indique que le recommandeur rejette la demande de </a:t>
          </a:r>
          <a:br>
            <a:rPr lang="fr-CA" noProof="0" dirty="0" smtClean="0"/>
          </a:br>
          <a:r>
            <a:rPr lang="fr-CA" noProof="0" dirty="0" smtClean="0"/>
            <a:t>PSS dans son ensemble</a:t>
          </a:r>
          <a:endParaRPr lang="fr-CA" noProof="0" dirty="0"/>
        </a:p>
      </dgm:t>
    </dgm:pt>
    <dgm:pt modelId="{068463BE-42ED-4949-B5EB-E61B3F72E337}" type="parTrans" cxnId="{6933D33F-EB0E-4638-A47C-C6D810EC6660}">
      <dgm:prSet/>
      <dgm:spPr/>
      <dgm:t>
        <a:bodyPr/>
        <a:lstStyle/>
        <a:p>
          <a:endParaRPr lang="fr-CA"/>
        </a:p>
      </dgm:t>
    </dgm:pt>
    <dgm:pt modelId="{3A19667C-210E-4297-9B31-835B4452B31F}" type="sibTrans" cxnId="{6933D33F-EB0E-4638-A47C-C6D810EC6660}">
      <dgm:prSet/>
      <dgm:spPr/>
      <dgm:t>
        <a:bodyPr/>
        <a:lstStyle/>
        <a:p>
          <a:endParaRPr lang="fr-CA"/>
        </a:p>
      </dgm:t>
    </dgm:pt>
    <dgm:pt modelId="{528CDA39-F0FE-4CD3-8A33-07F94BB7EFDA}">
      <dgm:prSet phldrT="[Text]"/>
      <dgm:spPr/>
      <dgm:t>
        <a:bodyPr/>
        <a:lstStyle/>
        <a:p>
          <a:r>
            <a:rPr lang="fr-CA" noProof="0" dirty="0" smtClean="0"/>
            <a:t>Une fois la demande de PSS soumise, le système transmet un avis par courriel au gestionnaire pour lui indiquer qu’une demande de PSS est en attente d’approbation.</a:t>
          </a:r>
          <a:endParaRPr lang="fr-CA" noProof="0" dirty="0"/>
        </a:p>
      </dgm:t>
    </dgm:pt>
    <dgm:pt modelId="{85CCAD8C-4D4A-427E-A5C0-E9859E7DAAF1}" type="parTrans" cxnId="{AF5478AF-932B-4E24-AF12-DD56F1819074}">
      <dgm:prSet/>
      <dgm:spPr/>
      <dgm:t>
        <a:bodyPr/>
        <a:lstStyle/>
        <a:p>
          <a:endParaRPr lang="fr-CA"/>
        </a:p>
      </dgm:t>
    </dgm:pt>
    <dgm:pt modelId="{553DEBB6-86AA-435A-9CEC-F90AE70D5F55}" type="sibTrans" cxnId="{AF5478AF-932B-4E24-AF12-DD56F1819074}">
      <dgm:prSet/>
      <dgm:spPr/>
      <dgm:t>
        <a:bodyPr/>
        <a:lstStyle/>
        <a:p>
          <a:endParaRPr lang="fr-CA"/>
        </a:p>
      </dgm:t>
    </dgm:pt>
    <dgm:pt modelId="{999EFDAD-14C1-40A8-B030-6640450A403E}">
      <dgm:prSet phldrT="[Text]"/>
      <dgm:spPr/>
      <dgm:t>
        <a:bodyPr/>
        <a:lstStyle/>
        <a:p>
          <a:r>
            <a:rPr lang="fr-CA" noProof="0" dirty="0" smtClean="0"/>
            <a:t>L’état Modifié indique que le superviseur souhaite que l’employé modifie sa demande de PSS avant qu’elle puisse être recommandée.</a:t>
          </a:r>
          <a:endParaRPr lang="fr-CA" noProof="0" dirty="0"/>
        </a:p>
      </dgm:t>
    </dgm:pt>
    <dgm:pt modelId="{9981BE7B-8230-44F2-99FC-FC97CA643760}" type="parTrans" cxnId="{26FB3C36-DC81-409F-83E7-7678F5B34EE9}">
      <dgm:prSet/>
      <dgm:spPr/>
      <dgm:t>
        <a:bodyPr/>
        <a:lstStyle/>
        <a:p>
          <a:endParaRPr lang="fr-CA"/>
        </a:p>
      </dgm:t>
    </dgm:pt>
    <dgm:pt modelId="{FA647946-40C9-4046-9FC7-C122F7875DFE}" type="sibTrans" cxnId="{26FB3C36-DC81-409F-83E7-7678F5B34EE9}">
      <dgm:prSet/>
      <dgm:spPr/>
      <dgm:t>
        <a:bodyPr/>
        <a:lstStyle/>
        <a:p>
          <a:endParaRPr lang="fr-CA"/>
        </a:p>
      </dgm:t>
    </dgm:pt>
    <dgm:pt modelId="{DB5EC279-61DE-47D5-A19C-25D0D5A4176A}" type="pres">
      <dgm:prSet presAssocID="{0DEBC838-0BBB-4063-A0B8-E33B9D2A70C4}" presName="linear" presStyleCnt="0">
        <dgm:presLayoutVars>
          <dgm:dir/>
          <dgm:animLvl val="lvl"/>
          <dgm:resizeHandles val="exact"/>
        </dgm:presLayoutVars>
      </dgm:prSet>
      <dgm:spPr/>
      <dgm:t>
        <a:bodyPr/>
        <a:lstStyle/>
        <a:p>
          <a:endParaRPr lang="fr-CA"/>
        </a:p>
      </dgm:t>
    </dgm:pt>
    <dgm:pt modelId="{061EB08B-5983-423B-9A76-ED6C09883A97}" type="pres">
      <dgm:prSet presAssocID="{8CB85B6C-A2F8-42B2-9BA9-3CFBF995254E}" presName="parentLin" presStyleCnt="0"/>
      <dgm:spPr/>
      <dgm:t>
        <a:bodyPr/>
        <a:lstStyle/>
        <a:p>
          <a:endParaRPr lang="fr-CA"/>
        </a:p>
      </dgm:t>
    </dgm:pt>
    <dgm:pt modelId="{CB42C030-8B6B-4D51-B117-7F1AE265B17F}" type="pres">
      <dgm:prSet presAssocID="{8CB85B6C-A2F8-42B2-9BA9-3CFBF995254E}" presName="parentLeftMargin" presStyleLbl="node1" presStyleIdx="0" presStyleCnt="3"/>
      <dgm:spPr/>
      <dgm:t>
        <a:bodyPr/>
        <a:lstStyle/>
        <a:p>
          <a:endParaRPr lang="fr-CA"/>
        </a:p>
      </dgm:t>
    </dgm:pt>
    <dgm:pt modelId="{9373A9AE-7026-4700-92FF-79ECD4F4D249}" type="pres">
      <dgm:prSet presAssocID="{8CB85B6C-A2F8-42B2-9BA9-3CFBF995254E}" presName="parentText" presStyleLbl="node1" presStyleIdx="0" presStyleCnt="3">
        <dgm:presLayoutVars>
          <dgm:chMax val="0"/>
          <dgm:bulletEnabled val="1"/>
        </dgm:presLayoutVars>
      </dgm:prSet>
      <dgm:spPr/>
      <dgm:t>
        <a:bodyPr/>
        <a:lstStyle/>
        <a:p>
          <a:endParaRPr lang="fr-CA"/>
        </a:p>
      </dgm:t>
    </dgm:pt>
    <dgm:pt modelId="{432B8B21-1B4C-4208-9D37-00F8CD5CFB56}" type="pres">
      <dgm:prSet presAssocID="{8CB85B6C-A2F8-42B2-9BA9-3CFBF995254E}" presName="negativeSpace" presStyleCnt="0"/>
      <dgm:spPr/>
      <dgm:t>
        <a:bodyPr/>
        <a:lstStyle/>
        <a:p>
          <a:endParaRPr lang="fr-CA"/>
        </a:p>
      </dgm:t>
    </dgm:pt>
    <dgm:pt modelId="{D334F902-CC07-49F1-83E1-C05FE8DA205D}" type="pres">
      <dgm:prSet presAssocID="{8CB85B6C-A2F8-42B2-9BA9-3CFBF995254E}" presName="childText" presStyleLbl="conFgAcc1" presStyleIdx="0" presStyleCnt="3">
        <dgm:presLayoutVars>
          <dgm:bulletEnabled val="1"/>
        </dgm:presLayoutVars>
      </dgm:prSet>
      <dgm:spPr/>
      <dgm:t>
        <a:bodyPr/>
        <a:lstStyle/>
        <a:p>
          <a:endParaRPr lang="fr-CA"/>
        </a:p>
      </dgm:t>
    </dgm:pt>
    <dgm:pt modelId="{ECEF8796-A969-40CE-90C8-1E0406007FC1}" type="pres">
      <dgm:prSet presAssocID="{689A89E6-FF59-46D0-BAF7-1230C76F4D1C}" presName="spaceBetweenRectangles" presStyleCnt="0"/>
      <dgm:spPr/>
      <dgm:t>
        <a:bodyPr/>
        <a:lstStyle/>
        <a:p>
          <a:endParaRPr lang="fr-CA"/>
        </a:p>
      </dgm:t>
    </dgm:pt>
    <dgm:pt modelId="{4CE44C2E-F72F-45AF-BA9F-4118F5C803D6}" type="pres">
      <dgm:prSet presAssocID="{B59A83CB-924E-43B9-93D6-4370F1B983B7}" presName="parentLin" presStyleCnt="0"/>
      <dgm:spPr/>
      <dgm:t>
        <a:bodyPr/>
        <a:lstStyle/>
        <a:p>
          <a:endParaRPr lang="fr-CA"/>
        </a:p>
      </dgm:t>
    </dgm:pt>
    <dgm:pt modelId="{A9FBB6D5-1D03-453C-B1F6-1BC39165E207}" type="pres">
      <dgm:prSet presAssocID="{B59A83CB-924E-43B9-93D6-4370F1B983B7}" presName="parentLeftMargin" presStyleLbl="node1" presStyleIdx="0" presStyleCnt="3"/>
      <dgm:spPr/>
      <dgm:t>
        <a:bodyPr/>
        <a:lstStyle/>
        <a:p>
          <a:endParaRPr lang="fr-CA"/>
        </a:p>
      </dgm:t>
    </dgm:pt>
    <dgm:pt modelId="{59D6ED77-287D-4C97-AA30-B06041AC70FA}" type="pres">
      <dgm:prSet presAssocID="{B59A83CB-924E-43B9-93D6-4370F1B983B7}" presName="parentText" presStyleLbl="node1" presStyleIdx="1" presStyleCnt="3">
        <dgm:presLayoutVars>
          <dgm:chMax val="0"/>
          <dgm:bulletEnabled val="1"/>
        </dgm:presLayoutVars>
      </dgm:prSet>
      <dgm:spPr/>
      <dgm:t>
        <a:bodyPr/>
        <a:lstStyle/>
        <a:p>
          <a:endParaRPr lang="fr-CA"/>
        </a:p>
      </dgm:t>
    </dgm:pt>
    <dgm:pt modelId="{69C43CAF-9530-4BE2-890B-862B7C51CC20}" type="pres">
      <dgm:prSet presAssocID="{B59A83CB-924E-43B9-93D6-4370F1B983B7}" presName="negativeSpace" presStyleCnt="0"/>
      <dgm:spPr/>
      <dgm:t>
        <a:bodyPr/>
        <a:lstStyle/>
        <a:p>
          <a:endParaRPr lang="fr-CA"/>
        </a:p>
      </dgm:t>
    </dgm:pt>
    <dgm:pt modelId="{CD2C4144-C57A-4930-8B8E-14F0502DA2C1}" type="pres">
      <dgm:prSet presAssocID="{B59A83CB-924E-43B9-93D6-4370F1B983B7}" presName="childText" presStyleLbl="conFgAcc1" presStyleIdx="1" presStyleCnt="3" custScaleX="92593">
        <dgm:presLayoutVars>
          <dgm:bulletEnabled val="1"/>
        </dgm:presLayoutVars>
      </dgm:prSet>
      <dgm:spPr/>
      <dgm:t>
        <a:bodyPr/>
        <a:lstStyle/>
        <a:p>
          <a:endParaRPr lang="fr-CA"/>
        </a:p>
      </dgm:t>
    </dgm:pt>
    <dgm:pt modelId="{70777FDD-D750-4E86-9375-92FA8AA783D1}" type="pres">
      <dgm:prSet presAssocID="{FD856B2A-392F-434C-9602-F30B7E8F4F1D}" presName="spaceBetweenRectangles" presStyleCnt="0"/>
      <dgm:spPr/>
      <dgm:t>
        <a:bodyPr/>
        <a:lstStyle/>
        <a:p>
          <a:endParaRPr lang="fr-CA"/>
        </a:p>
      </dgm:t>
    </dgm:pt>
    <dgm:pt modelId="{BDA2B7B9-A222-4CD5-B1D2-63DCD018B61E}" type="pres">
      <dgm:prSet presAssocID="{8A2DBBDF-2E34-4484-AE31-BEB74A776DBE}" presName="parentLin" presStyleCnt="0"/>
      <dgm:spPr/>
      <dgm:t>
        <a:bodyPr/>
        <a:lstStyle/>
        <a:p>
          <a:endParaRPr lang="fr-CA"/>
        </a:p>
      </dgm:t>
    </dgm:pt>
    <dgm:pt modelId="{8F718861-2FBA-4654-9C23-FB6559EA3381}" type="pres">
      <dgm:prSet presAssocID="{8A2DBBDF-2E34-4484-AE31-BEB74A776DBE}" presName="parentLeftMargin" presStyleLbl="node1" presStyleIdx="1" presStyleCnt="3"/>
      <dgm:spPr/>
      <dgm:t>
        <a:bodyPr/>
        <a:lstStyle/>
        <a:p>
          <a:endParaRPr lang="fr-CA"/>
        </a:p>
      </dgm:t>
    </dgm:pt>
    <dgm:pt modelId="{6AAB46EE-8C70-48BC-9DE1-51BACF7A7A47}" type="pres">
      <dgm:prSet presAssocID="{8A2DBBDF-2E34-4484-AE31-BEB74A776DBE}" presName="parentText" presStyleLbl="node1" presStyleIdx="2" presStyleCnt="3">
        <dgm:presLayoutVars>
          <dgm:chMax val="0"/>
          <dgm:bulletEnabled val="1"/>
        </dgm:presLayoutVars>
      </dgm:prSet>
      <dgm:spPr/>
      <dgm:t>
        <a:bodyPr/>
        <a:lstStyle/>
        <a:p>
          <a:endParaRPr lang="fr-CA"/>
        </a:p>
      </dgm:t>
    </dgm:pt>
    <dgm:pt modelId="{AAB2FF7E-A0A4-4C5D-9D74-8CF5123CC541}" type="pres">
      <dgm:prSet presAssocID="{8A2DBBDF-2E34-4484-AE31-BEB74A776DBE}" presName="negativeSpace" presStyleCnt="0"/>
      <dgm:spPr/>
      <dgm:t>
        <a:bodyPr/>
        <a:lstStyle/>
        <a:p>
          <a:endParaRPr lang="fr-CA"/>
        </a:p>
      </dgm:t>
    </dgm:pt>
    <dgm:pt modelId="{850E5017-3EDF-4038-B4CF-39EDD439B18A}" type="pres">
      <dgm:prSet presAssocID="{8A2DBBDF-2E34-4484-AE31-BEB74A776DBE}" presName="childText" presStyleLbl="conFgAcc1" presStyleIdx="2" presStyleCnt="3" custScaleX="93141">
        <dgm:presLayoutVars>
          <dgm:bulletEnabled val="1"/>
        </dgm:presLayoutVars>
      </dgm:prSet>
      <dgm:spPr/>
      <dgm:t>
        <a:bodyPr/>
        <a:lstStyle/>
        <a:p>
          <a:endParaRPr lang="fr-CA"/>
        </a:p>
      </dgm:t>
    </dgm:pt>
  </dgm:ptLst>
  <dgm:cxnLst>
    <dgm:cxn modelId="{B4F58DB7-C4B3-42DD-A7EB-CDCFDBCD9F35}" srcId="{0DEBC838-0BBB-4063-A0B8-E33B9D2A70C4}" destId="{8CB85B6C-A2F8-42B2-9BA9-3CFBF995254E}" srcOrd="0" destOrd="0" parTransId="{CF0EED5A-4DDA-4C48-B5FF-13E520594230}" sibTransId="{689A89E6-FF59-46D0-BAF7-1230C76F4D1C}"/>
    <dgm:cxn modelId="{C00F3628-3845-43E2-BAD9-C17F3F501EB6}" srcId="{8CB85B6C-A2F8-42B2-9BA9-3CFBF995254E}" destId="{BDA5A857-C91D-4CD4-8000-744414DF05AD}" srcOrd="0" destOrd="0" parTransId="{4A018D13-2BE7-4F69-80D1-2D2C2CEF806C}" sibTransId="{DE3E8903-81EA-4D3D-8944-56B7973036EA}"/>
    <dgm:cxn modelId="{0E8EF4A7-FB98-4EDD-AE26-8E5DC1DC9FBB}" type="presOf" srcId="{B59A83CB-924E-43B9-93D6-4370F1B983B7}" destId="{59D6ED77-287D-4C97-AA30-B06041AC70FA}" srcOrd="1" destOrd="0" presId="urn:microsoft.com/office/officeart/2005/8/layout/list1"/>
    <dgm:cxn modelId="{75494A79-B25E-4A6B-B90E-B012BE8DADC5}" type="presOf" srcId="{528CDA39-F0FE-4CD3-8A33-07F94BB7EFDA}" destId="{D334F902-CC07-49F1-83E1-C05FE8DA205D}" srcOrd="0" destOrd="1" presId="urn:microsoft.com/office/officeart/2005/8/layout/list1"/>
    <dgm:cxn modelId="{5646E89F-C313-44CB-9E2F-ED222B631E6A}" type="presOf" srcId="{BDA5A857-C91D-4CD4-8000-744414DF05AD}" destId="{D334F902-CC07-49F1-83E1-C05FE8DA205D}" srcOrd="0" destOrd="0" presId="urn:microsoft.com/office/officeart/2005/8/layout/list1"/>
    <dgm:cxn modelId="{6A9AA341-15B0-4CAF-B40A-B8BB8BD32AA8}" type="presOf" srcId="{8A2DBBDF-2E34-4484-AE31-BEB74A776DBE}" destId="{6AAB46EE-8C70-48BC-9DE1-51BACF7A7A47}" srcOrd="1" destOrd="0" presId="urn:microsoft.com/office/officeart/2005/8/layout/list1"/>
    <dgm:cxn modelId="{AF7D3EE6-EDF3-4425-9B53-4D5EA8E3F789}" type="presOf" srcId="{8A2DBBDF-2E34-4484-AE31-BEB74A776DBE}" destId="{8F718861-2FBA-4654-9C23-FB6559EA3381}" srcOrd="0" destOrd="0" presId="urn:microsoft.com/office/officeart/2005/8/layout/list1"/>
    <dgm:cxn modelId="{6BD91307-3BE3-422E-BDB7-5C2E68AE22EA}" type="presOf" srcId="{8CB85B6C-A2F8-42B2-9BA9-3CFBF995254E}" destId="{CB42C030-8B6B-4D51-B117-7F1AE265B17F}" srcOrd="0" destOrd="0" presId="urn:microsoft.com/office/officeart/2005/8/layout/list1"/>
    <dgm:cxn modelId="{69590430-AE07-4BE8-8EEE-CB963E757216}" type="presOf" srcId="{8CB85B6C-A2F8-42B2-9BA9-3CFBF995254E}" destId="{9373A9AE-7026-4700-92FF-79ECD4F4D249}" srcOrd="1" destOrd="0" presId="urn:microsoft.com/office/officeart/2005/8/layout/list1"/>
    <dgm:cxn modelId="{CAE8B585-27F7-438F-9B01-2A6F1795F51B}" type="presOf" srcId="{0DEBC838-0BBB-4063-A0B8-E33B9D2A70C4}" destId="{DB5EC279-61DE-47D5-A19C-25D0D5A4176A}" srcOrd="0" destOrd="0" presId="urn:microsoft.com/office/officeart/2005/8/layout/list1"/>
    <dgm:cxn modelId="{07FD8777-0DF9-4A8F-A6A8-F4D3B18E4B51}" srcId="{B59A83CB-924E-43B9-93D6-4370F1B983B7}" destId="{B31FC4BA-2671-41D1-95A2-548BF5AC67FB}" srcOrd="0" destOrd="0" parTransId="{4210380F-6BC3-4C1E-A516-EE15A9FA270D}" sibTransId="{517E99C2-40D7-4828-9A04-ECEF268ED425}"/>
    <dgm:cxn modelId="{26FB3C36-DC81-409F-83E7-7678F5B34EE9}" srcId="{B59A83CB-924E-43B9-93D6-4370F1B983B7}" destId="{999EFDAD-14C1-40A8-B030-6640450A403E}" srcOrd="1" destOrd="0" parTransId="{9981BE7B-8230-44F2-99FC-FC97CA643760}" sibTransId="{FA647946-40C9-4046-9FC7-C122F7875DFE}"/>
    <dgm:cxn modelId="{AF5478AF-932B-4E24-AF12-DD56F1819074}" srcId="{8CB85B6C-A2F8-42B2-9BA9-3CFBF995254E}" destId="{528CDA39-F0FE-4CD3-8A33-07F94BB7EFDA}" srcOrd="1" destOrd="0" parTransId="{85CCAD8C-4D4A-427E-A5C0-E9859E7DAAF1}" sibTransId="{553DEBB6-86AA-435A-9CEC-F90AE70D5F55}"/>
    <dgm:cxn modelId="{99BB9372-8A6B-480B-968E-254FFA222342}" type="presOf" srcId="{B31FC4BA-2671-41D1-95A2-548BF5AC67FB}" destId="{CD2C4144-C57A-4930-8B8E-14F0502DA2C1}" srcOrd="0" destOrd="0" presId="urn:microsoft.com/office/officeart/2005/8/layout/list1"/>
    <dgm:cxn modelId="{6933D33F-EB0E-4638-A47C-C6D810EC6660}" srcId="{8A2DBBDF-2E34-4484-AE31-BEB74A776DBE}" destId="{70743A30-3AEB-4BD8-B6AB-20419BEE404C}" srcOrd="0" destOrd="0" parTransId="{068463BE-42ED-4949-B5EB-E61B3F72E337}" sibTransId="{3A19667C-210E-4297-9B31-835B4452B31F}"/>
    <dgm:cxn modelId="{1690A811-C426-4FAB-B207-C938B56AE4BD}" srcId="{0DEBC838-0BBB-4063-A0B8-E33B9D2A70C4}" destId="{B59A83CB-924E-43B9-93D6-4370F1B983B7}" srcOrd="1" destOrd="0" parTransId="{6079A547-98F6-4653-B43D-5608248ACF85}" sibTransId="{FD856B2A-392F-434C-9602-F30B7E8F4F1D}"/>
    <dgm:cxn modelId="{7F202434-02D1-449A-9F29-B2970C19F0A4}" type="presOf" srcId="{999EFDAD-14C1-40A8-B030-6640450A403E}" destId="{CD2C4144-C57A-4930-8B8E-14F0502DA2C1}" srcOrd="0" destOrd="1" presId="urn:microsoft.com/office/officeart/2005/8/layout/list1"/>
    <dgm:cxn modelId="{420A5EC6-E665-449A-97F4-A7504F581DCF}" type="presOf" srcId="{70743A30-3AEB-4BD8-B6AB-20419BEE404C}" destId="{850E5017-3EDF-4038-B4CF-39EDD439B18A}" srcOrd="0" destOrd="0" presId="urn:microsoft.com/office/officeart/2005/8/layout/list1"/>
    <dgm:cxn modelId="{F4243B74-AFCE-4A1C-BC7F-A801BEC85CA4}" srcId="{0DEBC838-0BBB-4063-A0B8-E33B9D2A70C4}" destId="{8A2DBBDF-2E34-4484-AE31-BEB74A776DBE}" srcOrd="2" destOrd="0" parTransId="{66F19A6F-0E10-4CBD-93B8-AD84C464D3B8}" sibTransId="{FA0125C2-C3AE-45F2-9A72-3F7C42212B90}"/>
    <dgm:cxn modelId="{0208747F-39FD-458B-A156-AEE5AA5BE8DE}" type="presOf" srcId="{B59A83CB-924E-43B9-93D6-4370F1B983B7}" destId="{A9FBB6D5-1D03-453C-B1F6-1BC39165E207}" srcOrd="0" destOrd="0" presId="urn:microsoft.com/office/officeart/2005/8/layout/list1"/>
    <dgm:cxn modelId="{AF0A9DB9-16E7-48B9-99D4-502944314B64}" type="presParOf" srcId="{DB5EC279-61DE-47D5-A19C-25D0D5A4176A}" destId="{061EB08B-5983-423B-9A76-ED6C09883A97}" srcOrd="0" destOrd="0" presId="urn:microsoft.com/office/officeart/2005/8/layout/list1"/>
    <dgm:cxn modelId="{F64B29AE-812F-4618-ACCF-C01544E223EA}" type="presParOf" srcId="{061EB08B-5983-423B-9A76-ED6C09883A97}" destId="{CB42C030-8B6B-4D51-B117-7F1AE265B17F}" srcOrd="0" destOrd="0" presId="urn:microsoft.com/office/officeart/2005/8/layout/list1"/>
    <dgm:cxn modelId="{661BD7D4-206A-4808-8846-C42E06995B86}" type="presParOf" srcId="{061EB08B-5983-423B-9A76-ED6C09883A97}" destId="{9373A9AE-7026-4700-92FF-79ECD4F4D249}" srcOrd="1" destOrd="0" presId="urn:microsoft.com/office/officeart/2005/8/layout/list1"/>
    <dgm:cxn modelId="{5949FBED-5886-4623-8D4C-665E6F2A1D32}" type="presParOf" srcId="{DB5EC279-61DE-47D5-A19C-25D0D5A4176A}" destId="{432B8B21-1B4C-4208-9D37-00F8CD5CFB56}" srcOrd="1" destOrd="0" presId="urn:microsoft.com/office/officeart/2005/8/layout/list1"/>
    <dgm:cxn modelId="{A59276B4-BFFC-4E7A-B69C-CAA64E988A24}" type="presParOf" srcId="{DB5EC279-61DE-47D5-A19C-25D0D5A4176A}" destId="{D334F902-CC07-49F1-83E1-C05FE8DA205D}" srcOrd="2" destOrd="0" presId="urn:microsoft.com/office/officeart/2005/8/layout/list1"/>
    <dgm:cxn modelId="{F67F4594-6F8B-4682-8948-457B9672F61F}" type="presParOf" srcId="{DB5EC279-61DE-47D5-A19C-25D0D5A4176A}" destId="{ECEF8796-A969-40CE-90C8-1E0406007FC1}" srcOrd="3" destOrd="0" presId="urn:microsoft.com/office/officeart/2005/8/layout/list1"/>
    <dgm:cxn modelId="{E21AEBA6-FCF0-4E8A-8A97-0C8E1FE1841C}" type="presParOf" srcId="{DB5EC279-61DE-47D5-A19C-25D0D5A4176A}" destId="{4CE44C2E-F72F-45AF-BA9F-4118F5C803D6}" srcOrd="4" destOrd="0" presId="urn:microsoft.com/office/officeart/2005/8/layout/list1"/>
    <dgm:cxn modelId="{BADD92EE-310E-41DC-9EF7-B661FBF5FCD8}" type="presParOf" srcId="{4CE44C2E-F72F-45AF-BA9F-4118F5C803D6}" destId="{A9FBB6D5-1D03-453C-B1F6-1BC39165E207}" srcOrd="0" destOrd="0" presId="urn:microsoft.com/office/officeart/2005/8/layout/list1"/>
    <dgm:cxn modelId="{45091934-22DE-4969-B0AA-59BD68D21DC2}" type="presParOf" srcId="{4CE44C2E-F72F-45AF-BA9F-4118F5C803D6}" destId="{59D6ED77-287D-4C97-AA30-B06041AC70FA}" srcOrd="1" destOrd="0" presId="urn:microsoft.com/office/officeart/2005/8/layout/list1"/>
    <dgm:cxn modelId="{70EBB34D-3CE0-45CC-A7D6-B19C7391DF5D}" type="presParOf" srcId="{DB5EC279-61DE-47D5-A19C-25D0D5A4176A}" destId="{69C43CAF-9530-4BE2-890B-862B7C51CC20}" srcOrd="5" destOrd="0" presId="urn:microsoft.com/office/officeart/2005/8/layout/list1"/>
    <dgm:cxn modelId="{9185074C-BB2C-4236-B973-601AC7959898}" type="presParOf" srcId="{DB5EC279-61DE-47D5-A19C-25D0D5A4176A}" destId="{CD2C4144-C57A-4930-8B8E-14F0502DA2C1}" srcOrd="6" destOrd="0" presId="urn:microsoft.com/office/officeart/2005/8/layout/list1"/>
    <dgm:cxn modelId="{FB8175D8-BC36-4F5F-BBC6-242ABEA22E59}" type="presParOf" srcId="{DB5EC279-61DE-47D5-A19C-25D0D5A4176A}" destId="{70777FDD-D750-4E86-9375-92FA8AA783D1}" srcOrd="7" destOrd="0" presId="urn:microsoft.com/office/officeart/2005/8/layout/list1"/>
    <dgm:cxn modelId="{45D2DD7E-C8CB-49BB-A7FB-1D743A827824}" type="presParOf" srcId="{DB5EC279-61DE-47D5-A19C-25D0D5A4176A}" destId="{BDA2B7B9-A222-4CD5-B1D2-63DCD018B61E}" srcOrd="8" destOrd="0" presId="urn:microsoft.com/office/officeart/2005/8/layout/list1"/>
    <dgm:cxn modelId="{A6CDA207-FBAD-484B-8A93-7937C2F0FCB8}" type="presParOf" srcId="{BDA2B7B9-A222-4CD5-B1D2-63DCD018B61E}" destId="{8F718861-2FBA-4654-9C23-FB6559EA3381}" srcOrd="0" destOrd="0" presId="urn:microsoft.com/office/officeart/2005/8/layout/list1"/>
    <dgm:cxn modelId="{E59BEA37-A608-47BF-8D2E-AF51A079F13C}" type="presParOf" srcId="{BDA2B7B9-A222-4CD5-B1D2-63DCD018B61E}" destId="{6AAB46EE-8C70-48BC-9DE1-51BACF7A7A47}" srcOrd="1" destOrd="0" presId="urn:microsoft.com/office/officeart/2005/8/layout/list1"/>
    <dgm:cxn modelId="{BCA88A5C-882C-43C1-8A56-8EAC9962515B}" type="presParOf" srcId="{DB5EC279-61DE-47D5-A19C-25D0D5A4176A}" destId="{AAB2FF7E-A0A4-4C5D-9D74-8CF5123CC541}" srcOrd="9" destOrd="0" presId="urn:microsoft.com/office/officeart/2005/8/layout/list1"/>
    <dgm:cxn modelId="{96082BCD-DD97-4BB2-A75B-1553783F350A}" type="presParOf" srcId="{DB5EC279-61DE-47D5-A19C-25D0D5A4176A}" destId="{850E5017-3EDF-4038-B4CF-39EDD439B18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2E6C2-A78D-417F-9449-645F0AAC514E}">
      <dsp:nvSpPr>
        <dsp:cNvPr id="0" name=""/>
        <dsp:cNvSpPr/>
      </dsp:nvSpPr>
      <dsp:spPr>
        <a:xfrm>
          <a:off x="0" y="17874"/>
          <a:ext cx="3396342" cy="806400"/>
        </a:xfrm>
        <a:prstGeom prst="rect">
          <a:avLst/>
        </a:prstGeom>
        <a:gradFill rotWithShape="0">
          <a:gsLst>
            <a:gs pos="0">
              <a:schemeClr val="accent4">
                <a:shade val="50000"/>
                <a:hueOff val="0"/>
                <a:satOff val="0"/>
                <a:lumOff val="0"/>
                <a:alphaOff val="0"/>
                <a:shade val="51000"/>
                <a:satMod val="130000"/>
              </a:schemeClr>
            </a:gs>
            <a:gs pos="80000">
              <a:schemeClr val="accent4">
                <a:shade val="50000"/>
                <a:hueOff val="0"/>
                <a:satOff val="0"/>
                <a:lumOff val="0"/>
                <a:alphaOff val="0"/>
                <a:shade val="93000"/>
                <a:satMod val="130000"/>
              </a:schemeClr>
            </a:gs>
            <a:gs pos="100000">
              <a:schemeClr val="accent4">
                <a:shade val="50000"/>
                <a:hueOff val="0"/>
                <a:satOff val="0"/>
                <a:lumOff val="0"/>
                <a:alphaOff val="0"/>
                <a:shade val="94000"/>
                <a:satMod val="135000"/>
              </a:schemeClr>
            </a:gs>
          </a:gsLst>
          <a:lin ang="16200000" scaled="0"/>
        </a:gradFill>
        <a:ln w="9525" cap="flat" cmpd="sng" algn="ctr">
          <a:solidFill>
            <a:schemeClr val="accent4">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fr-CA" sz="1800" kern="1200" noProof="0" dirty="0" smtClean="0">
              <a:latin typeface="Arial Narrow" panose="020B0606020202030204" pitchFamily="34" charset="0"/>
            </a:rPr>
            <a:t>Le profil peut être mis à jour en tout temps, et comprendra</a:t>
          </a:r>
          <a:r>
            <a:rPr lang="en-CA" sz="1800" kern="1200" dirty="0" smtClean="0">
              <a:latin typeface="Arial Narrow" panose="020B0606020202030204" pitchFamily="34" charset="0"/>
            </a:rPr>
            <a:t>:</a:t>
          </a:r>
          <a:endParaRPr lang="fr-CA" sz="1800" kern="1200" dirty="0">
            <a:latin typeface="Arial Narrow" panose="020B0606020202030204" pitchFamily="34" charset="0"/>
          </a:endParaRPr>
        </a:p>
      </dsp:txBody>
      <dsp:txXfrm>
        <a:off x="0" y="17874"/>
        <a:ext cx="3396342" cy="806400"/>
      </dsp:txXfrm>
    </dsp:sp>
    <dsp:sp modelId="{C2EB6B52-504B-40DB-9CDF-2B4120A0DF96}">
      <dsp:nvSpPr>
        <dsp:cNvPr id="0" name=""/>
        <dsp:cNvSpPr/>
      </dsp:nvSpPr>
      <dsp:spPr>
        <a:xfrm>
          <a:off x="0" y="824274"/>
          <a:ext cx="3396342" cy="2920679"/>
        </a:xfrm>
        <a:prstGeom prst="rect">
          <a:avLst/>
        </a:prstGeom>
        <a:solidFill>
          <a:schemeClr val="accent4">
            <a:alpha val="90000"/>
            <a:tint val="55000"/>
            <a:hueOff val="0"/>
            <a:satOff val="0"/>
            <a:lumOff val="0"/>
            <a:alphaOff val="0"/>
          </a:schemeClr>
        </a:solidFill>
        <a:ln w="9525" cap="flat" cmpd="sng" algn="ctr">
          <a:solidFill>
            <a:schemeClr val="accent4">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CA" sz="1800" kern="1200" noProof="0" dirty="0" smtClean="0">
              <a:latin typeface="Arial Narrow" panose="020B0606020202030204" pitchFamily="34" charset="0"/>
            </a:rPr>
            <a:t>L’adresse courriel de l’utilisateur;</a:t>
          </a:r>
          <a:br>
            <a:rPr lang="fr-CA" sz="1800" kern="1200" noProof="0" dirty="0" smtClean="0">
              <a:latin typeface="Arial Narrow" panose="020B0606020202030204" pitchFamily="34" charset="0"/>
            </a:rPr>
          </a:br>
          <a:endParaRPr lang="fr-CA" sz="1800" kern="1200" noProof="0" dirty="0">
            <a:latin typeface="Arial Narrow" panose="020B0606020202030204" pitchFamily="34" charset="0"/>
          </a:endParaRPr>
        </a:p>
        <a:p>
          <a:pPr marL="171450" lvl="1" indent="-171450" algn="l" defTabSz="800100">
            <a:lnSpc>
              <a:spcPct val="90000"/>
            </a:lnSpc>
            <a:spcBef>
              <a:spcPct val="0"/>
            </a:spcBef>
            <a:spcAft>
              <a:spcPct val="15000"/>
            </a:spcAft>
            <a:buChar char="••"/>
          </a:pPr>
          <a:r>
            <a:rPr lang="fr-CA" sz="1800" kern="1200" noProof="0" dirty="0" smtClean="0">
              <a:latin typeface="Arial Narrow" panose="020B0606020202030204" pitchFamily="34" charset="0"/>
            </a:rPr>
            <a:t>La possibilité de permettre à l’utilisateur de s’identifier lui-même en tant que recommandeur;</a:t>
          </a:r>
          <a:br>
            <a:rPr lang="fr-CA" sz="1800" kern="1200" noProof="0" dirty="0" smtClean="0">
              <a:latin typeface="Arial Narrow" panose="020B0606020202030204" pitchFamily="34" charset="0"/>
            </a:rPr>
          </a:br>
          <a:r>
            <a:rPr lang="fr-CA" sz="1800" kern="1200" noProof="0" dirty="0" smtClean="0">
              <a:latin typeface="Arial Narrow" panose="020B0606020202030204" pitchFamily="34" charset="0"/>
            </a:rPr>
            <a:t> </a:t>
          </a:r>
          <a:endParaRPr lang="fr-CA" sz="1800" kern="1200" noProof="0" dirty="0">
            <a:latin typeface="Arial Narrow" panose="020B0606020202030204" pitchFamily="34" charset="0"/>
          </a:endParaRPr>
        </a:p>
        <a:p>
          <a:pPr marL="171450" lvl="1" indent="-171450" algn="l" defTabSz="800100">
            <a:lnSpc>
              <a:spcPct val="90000"/>
            </a:lnSpc>
            <a:spcBef>
              <a:spcPct val="0"/>
            </a:spcBef>
            <a:spcAft>
              <a:spcPct val="15000"/>
            </a:spcAft>
            <a:buChar char="••"/>
          </a:pPr>
          <a:r>
            <a:rPr lang="fr-CA" sz="1800" kern="1200" noProof="0" dirty="0" smtClean="0">
              <a:latin typeface="Arial Narrow" panose="020B0606020202030204" pitchFamily="34" charset="0"/>
            </a:rPr>
            <a:t>La possibilité d’entrer l’adresse courriel du gestionnaire qui approuvera normalement la demande de PSS (en vertu de l’article 34 de la LGFP)</a:t>
          </a:r>
          <a:endParaRPr lang="fr-CA" sz="1800" kern="1200" noProof="0" dirty="0">
            <a:latin typeface="Arial Narrow" panose="020B0606020202030204" pitchFamily="34" charset="0"/>
          </a:endParaRPr>
        </a:p>
      </dsp:txBody>
      <dsp:txXfrm>
        <a:off x="0" y="824274"/>
        <a:ext cx="3396342" cy="2920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F1B7B4-36D4-4ECF-87A6-55079DC6EEC3}">
      <dsp:nvSpPr>
        <dsp:cNvPr id="0" name=""/>
        <dsp:cNvSpPr/>
      </dsp:nvSpPr>
      <dsp:spPr>
        <a:xfrm>
          <a:off x="1284" y="376884"/>
          <a:ext cx="3350231" cy="394144"/>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3E84D982-FAEC-4517-B9AC-AD820EF05250}">
      <dsp:nvSpPr>
        <dsp:cNvPr id="0" name=""/>
        <dsp:cNvSpPr/>
      </dsp:nvSpPr>
      <dsp:spPr>
        <a:xfrm>
          <a:off x="1284" y="524909"/>
          <a:ext cx="246120" cy="24612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71C2A122-69B0-4ED2-8181-5818BDEB6E95}">
      <dsp:nvSpPr>
        <dsp:cNvPr id="0" name=""/>
        <dsp:cNvSpPr/>
      </dsp:nvSpPr>
      <dsp:spPr>
        <a:xfrm flipV="1">
          <a:off x="1284" y="0"/>
          <a:ext cx="3350231" cy="45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fr-CA" sz="1800" kern="1200" dirty="0" smtClean="0">
              <a:latin typeface="Arial Narrow" panose="020B0606020202030204" pitchFamily="34" charset="0"/>
            </a:rPr>
            <a:t>		</a:t>
          </a:r>
          <a:endParaRPr lang="fr-CA" sz="1800" kern="1200" dirty="0">
            <a:latin typeface="Arial Narrow" panose="020B0606020202030204" pitchFamily="34" charset="0"/>
          </a:endParaRPr>
        </a:p>
      </dsp:txBody>
      <dsp:txXfrm rot="10800000">
        <a:off x="1284" y="0"/>
        <a:ext cx="3350231" cy="45718"/>
      </dsp:txXfrm>
    </dsp:sp>
    <dsp:sp modelId="{B168CD55-05B7-4117-862A-E27320663727}">
      <dsp:nvSpPr>
        <dsp:cNvPr id="0" name=""/>
        <dsp:cNvSpPr/>
      </dsp:nvSpPr>
      <dsp:spPr>
        <a:xfrm>
          <a:off x="1284" y="1098607"/>
          <a:ext cx="246114" cy="246114"/>
        </a:xfrm>
        <a:prstGeom prst="rect">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76ADCEF9-AD02-4272-A5B0-7E44FC56073F}">
      <dsp:nvSpPr>
        <dsp:cNvPr id="0" name=""/>
        <dsp:cNvSpPr/>
      </dsp:nvSpPr>
      <dsp:spPr>
        <a:xfrm>
          <a:off x="235800" y="934818"/>
          <a:ext cx="3115715" cy="573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fr-CA" sz="1800" kern="1200" noProof="0" dirty="0" smtClean="0">
              <a:latin typeface="Arial Narrow" panose="020B0606020202030204" pitchFamily="34" charset="0"/>
            </a:rPr>
            <a:t>Nom de famille du gestionnaire;</a:t>
          </a:r>
          <a:endParaRPr lang="fr-CA" sz="1800" kern="1200" noProof="0" dirty="0">
            <a:latin typeface="Arial Narrow" panose="020B0606020202030204" pitchFamily="34" charset="0"/>
          </a:endParaRPr>
        </a:p>
      </dsp:txBody>
      <dsp:txXfrm>
        <a:off x="235800" y="934818"/>
        <a:ext cx="3115715" cy="573692"/>
      </dsp:txXfrm>
    </dsp:sp>
    <dsp:sp modelId="{F89F83E5-8F0B-45B9-9A08-DFCE9EDF88EF}">
      <dsp:nvSpPr>
        <dsp:cNvPr id="0" name=""/>
        <dsp:cNvSpPr/>
      </dsp:nvSpPr>
      <dsp:spPr>
        <a:xfrm>
          <a:off x="1284" y="1672300"/>
          <a:ext cx="246114" cy="246114"/>
        </a:xfrm>
        <a:prstGeom prst="rect">
          <a:avLst/>
        </a:prstGeom>
        <a:solidFill>
          <a:schemeClr val="lt1">
            <a:hueOff val="0"/>
            <a:satOff val="0"/>
            <a:lumOff val="0"/>
            <a:alphaOff val="0"/>
          </a:schemeClr>
        </a:solidFill>
        <a:ln w="9525" cap="flat" cmpd="sng" algn="ctr">
          <a:solidFill>
            <a:schemeClr val="accent4">
              <a:hueOff val="1172475"/>
              <a:satOff val="-35311"/>
              <a:lumOff val="1902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89BCCA5-2FC8-4E90-B7FD-A563C03084FE}">
      <dsp:nvSpPr>
        <dsp:cNvPr id="0" name=""/>
        <dsp:cNvSpPr/>
      </dsp:nvSpPr>
      <dsp:spPr>
        <a:xfrm>
          <a:off x="235800" y="1508511"/>
          <a:ext cx="3115715" cy="573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fr-CA" sz="1800" kern="1200" noProof="0" dirty="0" smtClean="0">
              <a:latin typeface="Arial Narrow" panose="020B0606020202030204" pitchFamily="34" charset="0"/>
            </a:rPr>
            <a:t>Nom de famille de l’employé;</a:t>
          </a:r>
          <a:endParaRPr lang="fr-CA" sz="1800" kern="1200" noProof="0" dirty="0">
            <a:latin typeface="Arial Narrow" panose="020B0606020202030204" pitchFamily="34" charset="0"/>
          </a:endParaRPr>
        </a:p>
      </dsp:txBody>
      <dsp:txXfrm>
        <a:off x="235800" y="1508511"/>
        <a:ext cx="3115715" cy="573692"/>
      </dsp:txXfrm>
    </dsp:sp>
    <dsp:sp modelId="{D61F8EF8-A611-44E2-AB00-AEEF6DCF875D}">
      <dsp:nvSpPr>
        <dsp:cNvPr id="0" name=""/>
        <dsp:cNvSpPr/>
      </dsp:nvSpPr>
      <dsp:spPr>
        <a:xfrm>
          <a:off x="1284" y="2506274"/>
          <a:ext cx="246114" cy="246114"/>
        </a:xfrm>
        <a:prstGeom prst="rect">
          <a:avLst/>
        </a:prstGeom>
        <a:solidFill>
          <a:schemeClr val="lt1">
            <a:hueOff val="0"/>
            <a:satOff val="0"/>
            <a:lumOff val="0"/>
            <a:alphaOff val="0"/>
          </a:schemeClr>
        </a:solidFill>
        <a:ln w="9525" cap="flat" cmpd="sng" algn="ctr">
          <a:solidFill>
            <a:schemeClr val="accent4">
              <a:hueOff val="2344950"/>
              <a:satOff val="-70623"/>
              <a:lumOff val="3804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F6EED00-F51F-4C43-9F36-063CA7576A6B}">
      <dsp:nvSpPr>
        <dsp:cNvPr id="0" name=""/>
        <dsp:cNvSpPr/>
      </dsp:nvSpPr>
      <dsp:spPr>
        <a:xfrm>
          <a:off x="235800" y="2082203"/>
          <a:ext cx="3115715" cy="1094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fr-CA" sz="1800" kern="1200" noProof="0" dirty="0" smtClean="0">
              <a:latin typeface="Arial Narrow" panose="020B0606020202030204" pitchFamily="34" charset="0"/>
            </a:rPr>
            <a:t>La sélection d’une période au cours de laquelle les demandes ont été soumises pour recommandation.</a:t>
          </a:r>
          <a:endParaRPr lang="fr-CA" sz="1800" kern="1200" noProof="0" dirty="0">
            <a:latin typeface="Arial Narrow" panose="020B0606020202030204" pitchFamily="34" charset="0"/>
          </a:endParaRPr>
        </a:p>
      </dsp:txBody>
      <dsp:txXfrm>
        <a:off x="235800" y="2082203"/>
        <a:ext cx="3115715" cy="10942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4F902-CC07-49F1-83E1-C05FE8DA205D}">
      <dsp:nvSpPr>
        <dsp:cNvPr id="0" name=""/>
        <dsp:cNvSpPr/>
      </dsp:nvSpPr>
      <dsp:spPr>
        <a:xfrm>
          <a:off x="0" y="460617"/>
          <a:ext cx="7935682" cy="1965599"/>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15897" tIns="312420" rIns="615897" bIns="106680" numCol="1" spcCol="1270" anchor="t" anchorCtr="0">
          <a:noAutofit/>
        </a:bodyPr>
        <a:lstStyle/>
        <a:p>
          <a:pPr marL="114300" lvl="1" indent="-114300" algn="l" defTabSz="666750">
            <a:lnSpc>
              <a:spcPct val="90000"/>
            </a:lnSpc>
            <a:spcBef>
              <a:spcPct val="0"/>
            </a:spcBef>
            <a:spcAft>
              <a:spcPct val="15000"/>
            </a:spcAft>
            <a:buChar char="••"/>
          </a:pPr>
          <a:r>
            <a:rPr lang="fr-CA" sz="1500" kern="1200" noProof="0" dirty="0" smtClean="0"/>
            <a:t>Lorsque tous les éléments de la demande de PSS sont passés à Recommandé, la demande est recommandée et peut être approuvée par le gestionnaire.</a:t>
          </a:r>
          <a:br>
            <a:rPr lang="fr-CA" sz="1500" kern="1200" noProof="0" dirty="0" smtClean="0"/>
          </a:br>
          <a:endParaRPr lang="fr-CA" sz="1500" kern="1200" noProof="0" dirty="0"/>
        </a:p>
        <a:p>
          <a:pPr marL="114300" lvl="1" indent="-114300" algn="l" defTabSz="666750">
            <a:lnSpc>
              <a:spcPct val="90000"/>
            </a:lnSpc>
            <a:spcBef>
              <a:spcPct val="0"/>
            </a:spcBef>
            <a:spcAft>
              <a:spcPct val="15000"/>
            </a:spcAft>
            <a:buChar char="••"/>
          </a:pPr>
          <a:r>
            <a:rPr lang="fr-CA" sz="1500" kern="1200" noProof="0" dirty="0" smtClean="0"/>
            <a:t>Une fois la demande de PSS soumise, le système transmet un avis par courriel au gestionnaire pour lui indiquer qu’une demande de PSS est en attente d’approbation.</a:t>
          </a:r>
          <a:endParaRPr lang="fr-CA" sz="1500" kern="1200" noProof="0" dirty="0"/>
        </a:p>
      </dsp:txBody>
      <dsp:txXfrm>
        <a:off x="0" y="460617"/>
        <a:ext cx="7935682" cy="1965599"/>
      </dsp:txXfrm>
    </dsp:sp>
    <dsp:sp modelId="{9373A9AE-7026-4700-92FF-79ECD4F4D249}">
      <dsp:nvSpPr>
        <dsp:cNvPr id="0" name=""/>
        <dsp:cNvSpPr/>
      </dsp:nvSpPr>
      <dsp:spPr>
        <a:xfrm>
          <a:off x="396784" y="224457"/>
          <a:ext cx="5554977" cy="47232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965" tIns="0" rIns="209965" bIns="0" numCol="1" spcCol="1270" anchor="ctr" anchorCtr="0">
          <a:noAutofit/>
        </a:bodyPr>
        <a:lstStyle/>
        <a:p>
          <a:pPr lvl="0" algn="l" defTabSz="666750">
            <a:lnSpc>
              <a:spcPct val="90000"/>
            </a:lnSpc>
            <a:spcBef>
              <a:spcPct val="0"/>
            </a:spcBef>
            <a:spcAft>
              <a:spcPct val="35000"/>
            </a:spcAft>
          </a:pPr>
          <a:r>
            <a:rPr lang="fr-CA" sz="1500" b="1" kern="1200" noProof="0" dirty="0" smtClean="0"/>
            <a:t>Recommandé</a:t>
          </a:r>
          <a:endParaRPr lang="fr-CA" sz="1500" b="1" kern="1200" noProof="0" dirty="0"/>
        </a:p>
      </dsp:txBody>
      <dsp:txXfrm>
        <a:off x="419841" y="247514"/>
        <a:ext cx="5508863" cy="426206"/>
      </dsp:txXfrm>
    </dsp:sp>
    <dsp:sp modelId="{CD2C4144-C57A-4930-8B8E-14F0502DA2C1}">
      <dsp:nvSpPr>
        <dsp:cNvPr id="0" name=""/>
        <dsp:cNvSpPr/>
      </dsp:nvSpPr>
      <dsp:spPr>
        <a:xfrm>
          <a:off x="0" y="2748777"/>
          <a:ext cx="7347886" cy="1537199"/>
        </a:xfrm>
        <a:prstGeom prst="rect">
          <a:avLst/>
        </a:prstGeom>
        <a:solidFill>
          <a:schemeClr val="lt1">
            <a:alpha val="90000"/>
            <a:hueOff val="0"/>
            <a:satOff val="0"/>
            <a:lumOff val="0"/>
            <a:alphaOff val="0"/>
          </a:schemeClr>
        </a:solidFill>
        <a:ln w="9525" cap="flat" cmpd="sng" algn="ctr">
          <a:solidFill>
            <a:schemeClr val="accent4">
              <a:hueOff val="1172475"/>
              <a:satOff val="-35311"/>
              <a:lumOff val="19021"/>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15897" tIns="312420" rIns="615897" bIns="106680" numCol="1" spcCol="1270" anchor="t" anchorCtr="0">
          <a:noAutofit/>
        </a:bodyPr>
        <a:lstStyle/>
        <a:p>
          <a:pPr marL="114300" lvl="1" indent="-114300" algn="l" defTabSz="666750">
            <a:lnSpc>
              <a:spcPct val="90000"/>
            </a:lnSpc>
            <a:spcBef>
              <a:spcPct val="0"/>
            </a:spcBef>
            <a:spcAft>
              <a:spcPct val="15000"/>
            </a:spcAft>
            <a:buChar char="••"/>
          </a:pPr>
          <a:r>
            <a:rPr lang="fr-CA" sz="1500" kern="1200" noProof="0" dirty="0" smtClean="0"/>
            <a:t>Lorsqu’un ou plusieurs des éléments de la demande de PSS sont réglés à Modifié, l’état de la demande passe à “Modifiée”.</a:t>
          </a:r>
          <a:br>
            <a:rPr lang="fr-CA" sz="1500" kern="1200" noProof="0" dirty="0" smtClean="0"/>
          </a:br>
          <a:endParaRPr lang="fr-CA" sz="1500" kern="1200" noProof="0" dirty="0"/>
        </a:p>
        <a:p>
          <a:pPr marL="114300" lvl="1" indent="-114300" algn="l" defTabSz="666750">
            <a:lnSpc>
              <a:spcPct val="90000"/>
            </a:lnSpc>
            <a:spcBef>
              <a:spcPct val="0"/>
            </a:spcBef>
            <a:spcAft>
              <a:spcPct val="15000"/>
            </a:spcAft>
            <a:buChar char="••"/>
          </a:pPr>
          <a:r>
            <a:rPr lang="fr-CA" sz="1500" kern="1200" noProof="0" dirty="0" smtClean="0"/>
            <a:t>L’état Modifié indique que le superviseur souhaite que l’employé modifie sa demande de PSS avant qu’elle puisse être recommandée.</a:t>
          </a:r>
          <a:endParaRPr lang="fr-CA" sz="1500" kern="1200" noProof="0" dirty="0"/>
        </a:p>
      </dsp:txBody>
      <dsp:txXfrm>
        <a:off x="0" y="2748777"/>
        <a:ext cx="7347886" cy="1537199"/>
      </dsp:txXfrm>
    </dsp:sp>
    <dsp:sp modelId="{59D6ED77-287D-4C97-AA30-B06041AC70FA}">
      <dsp:nvSpPr>
        <dsp:cNvPr id="0" name=""/>
        <dsp:cNvSpPr/>
      </dsp:nvSpPr>
      <dsp:spPr>
        <a:xfrm>
          <a:off x="396784" y="2512617"/>
          <a:ext cx="5554977" cy="472320"/>
        </a:xfrm>
        <a:prstGeom prst="roundRect">
          <a:avLst/>
        </a:prstGeom>
        <a:gradFill rotWithShape="0">
          <a:gsLst>
            <a:gs pos="0">
              <a:schemeClr val="accent4">
                <a:hueOff val="1172475"/>
                <a:satOff val="-35311"/>
                <a:lumOff val="19021"/>
                <a:alphaOff val="0"/>
                <a:shade val="51000"/>
                <a:satMod val="130000"/>
              </a:schemeClr>
            </a:gs>
            <a:gs pos="80000">
              <a:schemeClr val="accent4">
                <a:hueOff val="1172475"/>
                <a:satOff val="-35311"/>
                <a:lumOff val="19021"/>
                <a:alphaOff val="0"/>
                <a:shade val="93000"/>
                <a:satMod val="130000"/>
              </a:schemeClr>
            </a:gs>
            <a:gs pos="100000">
              <a:schemeClr val="accent4">
                <a:hueOff val="1172475"/>
                <a:satOff val="-35311"/>
                <a:lumOff val="1902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965" tIns="0" rIns="209965" bIns="0" numCol="1" spcCol="1270" anchor="ctr" anchorCtr="0">
          <a:noAutofit/>
        </a:bodyPr>
        <a:lstStyle/>
        <a:p>
          <a:pPr lvl="0" algn="l" defTabSz="666750">
            <a:lnSpc>
              <a:spcPct val="90000"/>
            </a:lnSpc>
            <a:spcBef>
              <a:spcPct val="0"/>
            </a:spcBef>
            <a:spcAft>
              <a:spcPct val="35000"/>
            </a:spcAft>
          </a:pPr>
          <a:r>
            <a:rPr lang="fr-CA" sz="1500" b="1" kern="1200" noProof="0" dirty="0" smtClean="0"/>
            <a:t>Modifié</a:t>
          </a:r>
          <a:endParaRPr lang="fr-CA" sz="1500" b="1" kern="1200" noProof="0" dirty="0"/>
        </a:p>
      </dsp:txBody>
      <dsp:txXfrm>
        <a:off x="419841" y="2535674"/>
        <a:ext cx="5508863" cy="426206"/>
      </dsp:txXfrm>
    </dsp:sp>
    <dsp:sp modelId="{850E5017-3EDF-4038-B4CF-39EDD439B18A}">
      <dsp:nvSpPr>
        <dsp:cNvPr id="0" name=""/>
        <dsp:cNvSpPr/>
      </dsp:nvSpPr>
      <dsp:spPr>
        <a:xfrm>
          <a:off x="0" y="4608537"/>
          <a:ext cx="7391373" cy="882000"/>
        </a:xfrm>
        <a:prstGeom prst="rect">
          <a:avLst/>
        </a:prstGeom>
        <a:solidFill>
          <a:schemeClr val="lt1">
            <a:alpha val="90000"/>
            <a:hueOff val="0"/>
            <a:satOff val="0"/>
            <a:lumOff val="0"/>
            <a:alphaOff val="0"/>
          </a:schemeClr>
        </a:solidFill>
        <a:ln w="9525" cap="flat" cmpd="sng" algn="ctr">
          <a:solidFill>
            <a:schemeClr val="accent4">
              <a:hueOff val="2344950"/>
              <a:satOff val="-70623"/>
              <a:lumOff val="38042"/>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15897" tIns="312420" rIns="615897" bIns="106680" numCol="1" spcCol="1270" anchor="t" anchorCtr="0">
          <a:noAutofit/>
        </a:bodyPr>
        <a:lstStyle/>
        <a:p>
          <a:pPr marL="114300" lvl="1" indent="-114300" algn="l" defTabSz="666750">
            <a:lnSpc>
              <a:spcPct val="90000"/>
            </a:lnSpc>
            <a:spcBef>
              <a:spcPct val="0"/>
            </a:spcBef>
            <a:spcAft>
              <a:spcPct val="15000"/>
            </a:spcAft>
            <a:buChar char="••"/>
          </a:pPr>
          <a:r>
            <a:rPr lang="fr-CA" sz="1500" kern="1200" noProof="0" dirty="0" smtClean="0"/>
            <a:t>L’état Rejeté indique que le recommandeur rejette la demande de </a:t>
          </a:r>
          <a:br>
            <a:rPr lang="fr-CA" sz="1500" kern="1200" noProof="0" dirty="0" smtClean="0"/>
          </a:br>
          <a:r>
            <a:rPr lang="fr-CA" sz="1500" kern="1200" noProof="0" dirty="0" smtClean="0"/>
            <a:t>PSS dans son ensemble</a:t>
          </a:r>
          <a:endParaRPr lang="fr-CA" sz="1500" kern="1200" noProof="0" dirty="0"/>
        </a:p>
      </dsp:txBody>
      <dsp:txXfrm>
        <a:off x="0" y="4608537"/>
        <a:ext cx="7391373" cy="882000"/>
      </dsp:txXfrm>
    </dsp:sp>
    <dsp:sp modelId="{6AAB46EE-8C70-48BC-9DE1-51BACF7A7A47}">
      <dsp:nvSpPr>
        <dsp:cNvPr id="0" name=""/>
        <dsp:cNvSpPr/>
      </dsp:nvSpPr>
      <dsp:spPr>
        <a:xfrm>
          <a:off x="396784" y="4372377"/>
          <a:ext cx="5554977" cy="472320"/>
        </a:xfrm>
        <a:prstGeom prst="roundRect">
          <a:avLst/>
        </a:prstGeom>
        <a:gradFill rotWithShape="0">
          <a:gsLst>
            <a:gs pos="0">
              <a:schemeClr val="accent4">
                <a:hueOff val="2344950"/>
                <a:satOff val="-70623"/>
                <a:lumOff val="38042"/>
                <a:alphaOff val="0"/>
                <a:shade val="51000"/>
                <a:satMod val="130000"/>
              </a:schemeClr>
            </a:gs>
            <a:gs pos="80000">
              <a:schemeClr val="accent4">
                <a:hueOff val="2344950"/>
                <a:satOff val="-70623"/>
                <a:lumOff val="38042"/>
                <a:alphaOff val="0"/>
                <a:shade val="93000"/>
                <a:satMod val="130000"/>
              </a:schemeClr>
            </a:gs>
            <a:gs pos="100000">
              <a:schemeClr val="accent4">
                <a:hueOff val="2344950"/>
                <a:satOff val="-70623"/>
                <a:lumOff val="380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965" tIns="0" rIns="209965" bIns="0" numCol="1" spcCol="1270" anchor="ctr" anchorCtr="0">
          <a:noAutofit/>
        </a:bodyPr>
        <a:lstStyle/>
        <a:p>
          <a:pPr lvl="0" algn="l" defTabSz="666750">
            <a:lnSpc>
              <a:spcPct val="90000"/>
            </a:lnSpc>
            <a:spcBef>
              <a:spcPct val="0"/>
            </a:spcBef>
            <a:spcAft>
              <a:spcPct val="35000"/>
            </a:spcAft>
          </a:pPr>
          <a:r>
            <a:rPr lang="fr-CA" sz="1500" b="1" kern="1200" noProof="0" dirty="0" smtClean="0"/>
            <a:t>Rejeté</a:t>
          </a:r>
          <a:endParaRPr lang="fr-CA" sz="1500" b="1" kern="1200" noProof="0" dirty="0"/>
        </a:p>
      </dsp:txBody>
      <dsp:txXfrm>
        <a:off x="419841" y="4395434"/>
        <a:ext cx="5508863"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05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72" tIns="45836" rIns="91672" bIns="45836" numCol="1" anchor="t" anchorCtr="0" compatLnSpc="1">
            <a:prstTxWarp prst="textNoShape">
              <a:avLst/>
            </a:prstTxWarp>
          </a:bodyPr>
          <a:lstStyle>
            <a:lvl1pPr defTabSz="915988">
              <a:defRPr sz="1200">
                <a:latin typeface="Arial" charset="0"/>
              </a:defRPr>
            </a:lvl1pPr>
          </a:lstStyle>
          <a:p>
            <a:pPr>
              <a:defRPr/>
            </a:pPr>
            <a:endParaRPr lang="en-CA"/>
          </a:p>
        </p:txBody>
      </p:sp>
      <p:sp>
        <p:nvSpPr>
          <p:cNvPr id="19459" name="Rectangle 3"/>
          <p:cNvSpPr>
            <a:spLocks noGrp="1" noChangeArrowheads="1"/>
          </p:cNvSpPr>
          <p:nvPr>
            <p:ph type="dt" sz="quarter" idx="1"/>
          </p:nvPr>
        </p:nvSpPr>
        <p:spPr bwMode="auto">
          <a:xfrm>
            <a:off x="3927475" y="0"/>
            <a:ext cx="3005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72" tIns="45836" rIns="91672" bIns="45836" numCol="1" anchor="t" anchorCtr="0" compatLnSpc="1">
            <a:prstTxWarp prst="textNoShape">
              <a:avLst/>
            </a:prstTxWarp>
          </a:bodyPr>
          <a:lstStyle>
            <a:lvl1pPr algn="r" defTabSz="915988">
              <a:defRPr sz="1200">
                <a:latin typeface="Arial" charset="0"/>
              </a:defRPr>
            </a:lvl1pPr>
          </a:lstStyle>
          <a:p>
            <a:pPr>
              <a:defRPr/>
            </a:pPr>
            <a:endParaRPr lang="en-CA"/>
          </a:p>
        </p:txBody>
      </p:sp>
      <p:sp>
        <p:nvSpPr>
          <p:cNvPr id="19460" name="Rectangle 4"/>
          <p:cNvSpPr>
            <a:spLocks noGrp="1" noChangeArrowheads="1"/>
          </p:cNvSpPr>
          <p:nvPr>
            <p:ph type="ftr" sz="quarter" idx="2"/>
          </p:nvPr>
        </p:nvSpPr>
        <p:spPr bwMode="auto">
          <a:xfrm>
            <a:off x="0" y="8769350"/>
            <a:ext cx="3005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72" tIns="45836" rIns="91672" bIns="45836" numCol="1" anchor="b" anchorCtr="0" compatLnSpc="1">
            <a:prstTxWarp prst="textNoShape">
              <a:avLst/>
            </a:prstTxWarp>
          </a:bodyPr>
          <a:lstStyle>
            <a:lvl1pPr defTabSz="915988">
              <a:defRPr sz="1200">
                <a:latin typeface="Arial" charset="0"/>
              </a:defRPr>
            </a:lvl1pPr>
          </a:lstStyle>
          <a:p>
            <a:pPr>
              <a:defRPr/>
            </a:pPr>
            <a:endParaRPr lang="en-CA"/>
          </a:p>
        </p:txBody>
      </p:sp>
      <p:sp>
        <p:nvSpPr>
          <p:cNvPr id="19461" name="Rectangle 5"/>
          <p:cNvSpPr>
            <a:spLocks noGrp="1" noChangeArrowheads="1"/>
          </p:cNvSpPr>
          <p:nvPr>
            <p:ph type="sldNum" sz="quarter" idx="3"/>
          </p:nvPr>
        </p:nvSpPr>
        <p:spPr bwMode="auto">
          <a:xfrm>
            <a:off x="3927475" y="8769350"/>
            <a:ext cx="3005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72" tIns="45836" rIns="91672" bIns="45836" numCol="1" anchor="b" anchorCtr="0" compatLnSpc="1">
            <a:prstTxWarp prst="textNoShape">
              <a:avLst/>
            </a:prstTxWarp>
          </a:bodyPr>
          <a:lstStyle>
            <a:lvl1pPr algn="r" defTabSz="915988">
              <a:defRPr sz="1200">
                <a:latin typeface="Arial" charset="0"/>
              </a:defRPr>
            </a:lvl1pPr>
          </a:lstStyle>
          <a:p>
            <a:pPr>
              <a:defRPr/>
            </a:pPr>
            <a:fld id="{7D09CADD-F5C2-4DFA-831E-C5932FA69341}" type="slidenum">
              <a:rPr lang="en-CA"/>
              <a:pPr>
                <a:defRPr/>
              </a:pPr>
              <a:t>‹#›</a:t>
            </a:fld>
            <a:endParaRPr lang="en-CA"/>
          </a:p>
        </p:txBody>
      </p:sp>
    </p:spTree>
    <p:extLst>
      <p:ext uri="{BB962C8B-B14F-4D97-AF65-F5344CB8AC3E}">
        <p14:creationId xmlns:p14="http://schemas.microsoft.com/office/powerpoint/2010/main" val="2761905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05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72" tIns="45836" rIns="91672" bIns="45836" numCol="1" anchor="t" anchorCtr="0" compatLnSpc="1">
            <a:prstTxWarp prst="textNoShape">
              <a:avLst/>
            </a:prstTxWarp>
          </a:bodyPr>
          <a:lstStyle>
            <a:lvl1pPr defTabSz="915988">
              <a:defRPr sz="1200">
                <a:latin typeface="Arial" charset="0"/>
              </a:defRPr>
            </a:lvl1pPr>
          </a:lstStyle>
          <a:p>
            <a:pPr>
              <a:defRPr/>
            </a:pPr>
            <a:endParaRPr lang="en-CA"/>
          </a:p>
        </p:txBody>
      </p:sp>
      <p:sp>
        <p:nvSpPr>
          <p:cNvPr id="7171" name="Rectangle 3"/>
          <p:cNvSpPr>
            <a:spLocks noGrp="1" noChangeArrowheads="1"/>
          </p:cNvSpPr>
          <p:nvPr>
            <p:ph type="dt" idx="1"/>
          </p:nvPr>
        </p:nvSpPr>
        <p:spPr bwMode="auto">
          <a:xfrm>
            <a:off x="3927475" y="0"/>
            <a:ext cx="3005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72" tIns="45836" rIns="91672" bIns="45836" numCol="1" anchor="t" anchorCtr="0" compatLnSpc="1">
            <a:prstTxWarp prst="textNoShape">
              <a:avLst/>
            </a:prstTxWarp>
          </a:bodyPr>
          <a:lstStyle>
            <a:lvl1pPr algn="r" defTabSz="915988">
              <a:defRPr sz="1200">
                <a:latin typeface="Arial" charset="0"/>
              </a:defRPr>
            </a:lvl1pPr>
          </a:lstStyle>
          <a:p>
            <a:pPr>
              <a:defRPr/>
            </a:pPr>
            <a:endParaRPr lang="en-CA"/>
          </a:p>
        </p:txBody>
      </p:sp>
      <p:sp>
        <p:nvSpPr>
          <p:cNvPr id="5124" name="Rectangle 4"/>
          <p:cNvSpPr>
            <a:spLocks noGrp="1" noRot="1" noChangeAspect="1" noChangeArrowheads="1" noTextEdit="1"/>
          </p:cNvSpPr>
          <p:nvPr>
            <p:ph type="sldImg" idx="2"/>
          </p:nvPr>
        </p:nvSpPr>
        <p:spPr bwMode="auto">
          <a:xfrm>
            <a:off x="1158875" y="692150"/>
            <a:ext cx="4616450" cy="34623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93738" y="4386263"/>
            <a:ext cx="5546725" cy="415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72" tIns="45836" rIns="91672" bIns="45836" numCol="1" anchor="t" anchorCtr="0" compatLnSpc="1">
            <a:prstTxWarp prst="textNoShape">
              <a:avLst/>
            </a:prstTxWarp>
          </a:bodyPr>
          <a:lstStyle/>
          <a:p>
            <a:pPr lvl="0"/>
            <a:r>
              <a:rPr lang="en-CA" noProof="0" smtClean="0"/>
              <a:t>Cliquez pour modifier les styles du texte du masque</a:t>
            </a:r>
          </a:p>
          <a:p>
            <a:pPr lvl="1"/>
            <a:r>
              <a:rPr lang="en-CA" noProof="0" smtClean="0"/>
              <a:t>Deuxième niveau</a:t>
            </a:r>
          </a:p>
          <a:p>
            <a:pPr lvl="2"/>
            <a:r>
              <a:rPr lang="en-CA" noProof="0" smtClean="0"/>
              <a:t>Troisième niveau</a:t>
            </a:r>
          </a:p>
          <a:p>
            <a:pPr lvl="3"/>
            <a:r>
              <a:rPr lang="en-CA" noProof="0" smtClean="0"/>
              <a:t>Quatrième niveau</a:t>
            </a:r>
          </a:p>
          <a:p>
            <a:pPr lvl="4"/>
            <a:r>
              <a:rPr lang="en-CA" noProof="0" smtClean="0"/>
              <a:t>Cinquième niveau</a:t>
            </a:r>
          </a:p>
        </p:txBody>
      </p:sp>
      <p:sp>
        <p:nvSpPr>
          <p:cNvPr id="7174" name="Rectangle 6"/>
          <p:cNvSpPr>
            <a:spLocks noGrp="1" noChangeArrowheads="1"/>
          </p:cNvSpPr>
          <p:nvPr>
            <p:ph type="ftr" sz="quarter" idx="4"/>
          </p:nvPr>
        </p:nvSpPr>
        <p:spPr bwMode="auto">
          <a:xfrm>
            <a:off x="0" y="8769350"/>
            <a:ext cx="3005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72" tIns="45836" rIns="91672" bIns="45836" numCol="1" anchor="b" anchorCtr="0" compatLnSpc="1">
            <a:prstTxWarp prst="textNoShape">
              <a:avLst/>
            </a:prstTxWarp>
          </a:bodyPr>
          <a:lstStyle>
            <a:lvl1pPr defTabSz="915988">
              <a:defRPr sz="1200">
                <a:latin typeface="Arial" charset="0"/>
              </a:defRPr>
            </a:lvl1pPr>
          </a:lstStyle>
          <a:p>
            <a:pPr>
              <a:defRPr/>
            </a:pPr>
            <a:endParaRPr lang="en-CA"/>
          </a:p>
        </p:txBody>
      </p:sp>
      <p:sp>
        <p:nvSpPr>
          <p:cNvPr id="7175" name="Rectangle 7"/>
          <p:cNvSpPr>
            <a:spLocks noGrp="1" noChangeArrowheads="1"/>
          </p:cNvSpPr>
          <p:nvPr>
            <p:ph type="sldNum" sz="quarter" idx="5"/>
          </p:nvPr>
        </p:nvSpPr>
        <p:spPr bwMode="auto">
          <a:xfrm>
            <a:off x="3927475" y="8769350"/>
            <a:ext cx="3005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72" tIns="45836" rIns="91672" bIns="45836" numCol="1" anchor="b" anchorCtr="0" compatLnSpc="1">
            <a:prstTxWarp prst="textNoShape">
              <a:avLst/>
            </a:prstTxWarp>
          </a:bodyPr>
          <a:lstStyle>
            <a:lvl1pPr algn="r" defTabSz="915988">
              <a:defRPr sz="1200">
                <a:latin typeface="Arial" charset="0"/>
              </a:defRPr>
            </a:lvl1pPr>
          </a:lstStyle>
          <a:p>
            <a:pPr>
              <a:defRPr/>
            </a:pPr>
            <a:fld id="{B730107D-D6C7-4640-A9EA-47EC09CC4AA0}" type="slidenum">
              <a:rPr lang="en-CA"/>
              <a:pPr>
                <a:defRPr/>
              </a:pPr>
              <a:t>‹#›</a:t>
            </a:fld>
            <a:endParaRPr lang="en-CA"/>
          </a:p>
        </p:txBody>
      </p:sp>
    </p:spTree>
    <p:extLst>
      <p:ext uri="{BB962C8B-B14F-4D97-AF65-F5344CB8AC3E}">
        <p14:creationId xmlns:p14="http://schemas.microsoft.com/office/powerpoint/2010/main" val="12269955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7420" r:id="rId4" imgW="0" imgH="0" progId="PowerPoint.Show.8">
                  <p:embed/>
                </p:oleObj>
              </mc:Choice>
              <mc:Fallback>
                <p:oleObj r:id="rId4"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9"/>
          <p:cNvSpPr>
            <a:spLocks noChangeArrowheads="1"/>
          </p:cNvSpPr>
          <p:nvPr/>
        </p:nvSpPr>
        <p:spPr bwMode="auto">
          <a:xfrm>
            <a:off x="280988" y="1174750"/>
            <a:ext cx="4838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rgbClr val="003366"/>
              </a:buClr>
              <a:buFont typeface="Wingdings" pitchFamily="2" charset="2"/>
              <a:buNone/>
            </a:pPr>
            <a:r>
              <a:rPr lang="fr-CA" sz="2000" b="1">
                <a:solidFill>
                  <a:schemeClr val="bg1"/>
                </a:solidFill>
                <a:latin typeface="ITC Stone Informal Std Bold" pitchFamily="18" charset="0"/>
              </a:rPr>
              <a:t> </a:t>
            </a:r>
            <a:endParaRPr lang="en-CA" sz="2000" b="1">
              <a:solidFill>
                <a:schemeClr val="bg1"/>
              </a:solidFill>
              <a:latin typeface="ITC Stone Informal Std Bold" pitchFamily="18" charset="0"/>
            </a:endParaRPr>
          </a:p>
        </p:txBody>
      </p:sp>
      <p:sp>
        <p:nvSpPr>
          <p:cNvPr id="64583" name="Rectangle 71"/>
          <p:cNvSpPr>
            <a:spLocks noGrp="1" noChangeArrowheads="1"/>
          </p:cNvSpPr>
          <p:nvPr>
            <p:ph type="ctrTitle" sz="quarter"/>
          </p:nvPr>
        </p:nvSpPr>
        <p:spPr bwMode="black">
          <a:xfrm>
            <a:off x="685800" y="2332038"/>
            <a:ext cx="7772400" cy="1470025"/>
          </a:xfrm>
        </p:spPr>
        <p:txBody>
          <a:bodyPr anchor="ctr"/>
          <a:lstStyle>
            <a:lvl1pPr algn="ctr">
              <a:defRPr sz="2800">
                <a:solidFill>
                  <a:srgbClr val="003478"/>
                </a:solidFill>
              </a:defRPr>
            </a:lvl1pPr>
          </a:lstStyle>
          <a:p>
            <a:pPr lvl="0"/>
            <a:r>
              <a:rPr lang="en-US" noProof="0" smtClean="0"/>
              <a:t>Click to edit Master title style</a:t>
            </a:r>
            <a:endParaRPr lang="en-CA" noProof="0" dirty="0" smtClean="0"/>
          </a:p>
        </p:txBody>
      </p:sp>
      <p:sp>
        <p:nvSpPr>
          <p:cNvPr id="64584" name="Rectangle 72"/>
          <p:cNvSpPr>
            <a:spLocks noGrp="1" noChangeArrowheads="1"/>
          </p:cNvSpPr>
          <p:nvPr>
            <p:ph type="subTitle" sz="quarter" idx="1"/>
          </p:nvPr>
        </p:nvSpPr>
        <p:spPr>
          <a:xfrm>
            <a:off x="1371600" y="4087813"/>
            <a:ext cx="6400800" cy="1752600"/>
          </a:xfrm>
        </p:spPr>
        <p:txBody>
          <a:bodyPr/>
          <a:lstStyle>
            <a:lvl1pPr marL="0" indent="0" algn="ctr">
              <a:buFont typeface="Wingdings" pitchFamily="2" charset="2"/>
              <a:buNone/>
              <a:defRPr sz="2000"/>
            </a:lvl1pPr>
          </a:lstStyle>
          <a:p>
            <a:pPr lvl="0"/>
            <a:r>
              <a:rPr lang="en-US" noProof="0" smtClean="0"/>
              <a:t>Click to edit Master subtitle style</a:t>
            </a:r>
            <a:endParaRPr lang="en-CA" noProof="0" dirty="0" smtClean="0"/>
          </a:p>
        </p:txBody>
      </p:sp>
    </p:spTree>
    <p:extLst>
      <p:ext uri="{BB962C8B-B14F-4D97-AF65-F5344CB8AC3E}">
        <p14:creationId xmlns:p14="http://schemas.microsoft.com/office/powerpoint/2010/main" val="420453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ftr" sz="quarter" idx="10"/>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120269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938" y="272142"/>
            <a:ext cx="8348662" cy="544287"/>
          </a:xfrm>
        </p:spPr>
        <p:txBody>
          <a:bodyPr/>
          <a:lstStyle/>
          <a:p>
            <a:r>
              <a:rPr lang="en-US" smtClean="0"/>
              <a:t>Click to edit Master title style</a:t>
            </a:r>
            <a:endParaRPr lang="en-CA" dirty="0"/>
          </a:p>
        </p:txBody>
      </p:sp>
      <p:sp>
        <p:nvSpPr>
          <p:cNvPr id="3" name="Content Placeholder 2"/>
          <p:cNvSpPr>
            <a:spLocks noGrp="1"/>
          </p:cNvSpPr>
          <p:nvPr>
            <p:ph idx="1"/>
          </p:nvPr>
        </p:nvSpPr>
        <p:spPr>
          <a:xfrm>
            <a:off x="387350" y="990601"/>
            <a:ext cx="8345488" cy="4806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Rectangle 3"/>
          <p:cNvSpPr>
            <a:spLocks noGrp="1" noChangeArrowheads="1"/>
          </p:cNvSpPr>
          <p:nvPr>
            <p:ph type="ftr" sz="quarter" idx="10"/>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3754906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b="1">
                <a:solidFill>
                  <a:srgbClr val="003478"/>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614713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87350" y="990601"/>
            <a:ext cx="4095750" cy="4806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4635500" y="990601"/>
            <a:ext cx="4097338" cy="4806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Rectangle 3"/>
          <p:cNvSpPr>
            <a:spLocks noGrp="1" noChangeArrowheads="1"/>
          </p:cNvSpPr>
          <p:nvPr>
            <p:ph type="ftr" sz="quarter" idx="10"/>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2276179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34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34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3"/>
          <p:cNvSpPr>
            <a:spLocks noGrp="1" noChangeArrowheads="1"/>
          </p:cNvSpPr>
          <p:nvPr>
            <p:ph type="ftr" sz="quarter" idx="10"/>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3764552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3"/>
          <p:cNvSpPr>
            <a:spLocks noGrp="1" noChangeArrowheads="1"/>
          </p:cNvSpPr>
          <p:nvPr>
            <p:ph type="ftr" sz="quarter" idx="10"/>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2463082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1648077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bwMode="white">
          <a:xfrm>
            <a:off x="3575050" y="273050"/>
            <a:ext cx="5111750" cy="5853113"/>
          </a:xfrm>
        </p:spPr>
        <p:txBody>
          <a:bodyPr/>
          <a:lstStyle>
            <a:lvl1pPr>
              <a:defRPr sz="2400" b="1">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1105490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4243228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3"/>
          <p:cNvSpPr>
            <a:spLocks noGrp="1" noChangeArrowheads="1"/>
          </p:cNvSpPr>
          <p:nvPr>
            <p:ph type="ftr" sz="quarter" idx="3"/>
          </p:nvPr>
        </p:nvSpPr>
        <p:spPr bwMode="auto">
          <a:xfrm>
            <a:off x="388938" y="6353175"/>
            <a:ext cx="596423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1">
                <a:latin typeface="Arial" charset="0"/>
              </a:defRPr>
            </a:lvl1pPr>
          </a:lstStyle>
          <a:p>
            <a:pPr>
              <a:defRPr/>
            </a:pPr>
            <a:endParaRPr lang="en-CA"/>
          </a:p>
        </p:txBody>
      </p:sp>
      <p:sp>
        <p:nvSpPr>
          <p:cNvPr id="1028" name="Rectangle 5"/>
          <p:cNvSpPr>
            <a:spLocks noGrp="1" noChangeArrowheads="1"/>
          </p:cNvSpPr>
          <p:nvPr>
            <p:ph type="title"/>
          </p:nvPr>
        </p:nvSpPr>
        <p:spPr bwMode="black">
          <a:xfrm>
            <a:off x="388938" y="271463"/>
            <a:ext cx="8348662" cy="54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CA" smtClean="0"/>
          </a:p>
        </p:txBody>
      </p:sp>
      <p:sp>
        <p:nvSpPr>
          <p:cNvPr id="1029" name="Rectangle 6"/>
          <p:cNvSpPr>
            <a:spLocks noGrp="1" noChangeArrowheads="1"/>
          </p:cNvSpPr>
          <p:nvPr>
            <p:ph type="body" idx="1"/>
          </p:nvPr>
        </p:nvSpPr>
        <p:spPr bwMode="auto">
          <a:xfrm>
            <a:off x="387350" y="990600"/>
            <a:ext cx="8345488" cy="480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1030" name="Rectangle 11"/>
          <p:cNvSpPr>
            <a:spLocks noChangeArrowheads="1"/>
          </p:cNvSpPr>
          <p:nvPr/>
        </p:nvSpPr>
        <p:spPr bwMode="auto">
          <a:xfrm>
            <a:off x="6804025" y="6396038"/>
            <a:ext cx="19018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96C0CC3D-9B54-46DF-AF4B-3C4D547660D6}" type="slidenum">
              <a:rPr lang="en-CA" sz="1400"/>
              <a:pPr algn="r"/>
              <a:t>‹#›</a:t>
            </a:fld>
            <a:endParaRPr lang="en-CA" sz="1400"/>
          </a:p>
        </p:txBody>
      </p:sp>
    </p:spTree>
  </p:cSld>
  <p:clrMap bg1="lt1" tx1="dk1" bg2="lt2" tx2="dk2" accent1="accent1" accent2="accent2" accent3="accent3" accent4="accent4" accent5="accent5" accent6="accent6" hlink="hlink" folHlink="folHlink"/>
  <p:sldLayoutIdLst>
    <p:sldLayoutId id="214748371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Lst>
  <p:timing>
    <p:tnLst>
      <p:par>
        <p:cTn id="1" dur="indefinite" restart="never" nodeType="tmRoot"/>
      </p:par>
    </p:tnLst>
  </p:timing>
  <p:txStyles>
    <p:titleStyle>
      <a:lvl1pPr algn="l" rtl="0" eaLnBrk="1" fontAlgn="base" hangingPunct="1">
        <a:spcBef>
          <a:spcPct val="0"/>
        </a:spcBef>
        <a:spcAft>
          <a:spcPct val="0"/>
        </a:spcAft>
        <a:defRPr sz="2800" b="1">
          <a:solidFill>
            <a:srgbClr val="003478"/>
          </a:solidFill>
          <a:latin typeface="+mj-lt"/>
          <a:ea typeface="+mj-ea"/>
          <a:cs typeface="+mj-cs"/>
        </a:defRPr>
      </a:lvl1pPr>
      <a:lvl2pPr algn="l" rtl="0" eaLnBrk="1" fontAlgn="base" hangingPunct="1">
        <a:spcBef>
          <a:spcPct val="0"/>
        </a:spcBef>
        <a:spcAft>
          <a:spcPct val="0"/>
        </a:spcAft>
        <a:defRPr sz="2800" b="1">
          <a:solidFill>
            <a:srgbClr val="003478"/>
          </a:solidFill>
          <a:latin typeface="Arial" charset="0"/>
        </a:defRPr>
      </a:lvl2pPr>
      <a:lvl3pPr algn="l" rtl="0" eaLnBrk="1" fontAlgn="base" hangingPunct="1">
        <a:spcBef>
          <a:spcPct val="0"/>
        </a:spcBef>
        <a:spcAft>
          <a:spcPct val="0"/>
        </a:spcAft>
        <a:defRPr sz="2800" b="1">
          <a:solidFill>
            <a:srgbClr val="003478"/>
          </a:solidFill>
          <a:latin typeface="Arial" charset="0"/>
        </a:defRPr>
      </a:lvl3pPr>
      <a:lvl4pPr algn="l" rtl="0" eaLnBrk="1" fontAlgn="base" hangingPunct="1">
        <a:spcBef>
          <a:spcPct val="0"/>
        </a:spcBef>
        <a:spcAft>
          <a:spcPct val="0"/>
        </a:spcAft>
        <a:defRPr sz="2800" b="1">
          <a:solidFill>
            <a:srgbClr val="003478"/>
          </a:solidFill>
          <a:latin typeface="Arial" charset="0"/>
        </a:defRPr>
      </a:lvl4pPr>
      <a:lvl5pPr algn="l" rtl="0" eaLnBrk="1" fontAlgn="base" hangingPunct="1">
        <a:spcBef>
          <a:spcPct val="0"/>
        </a:spcBef>
        <a:spcAft>
          <a:spcPct val="0"/>
        </a:spcAft>
        <a:defRPr sz="2800" b="1">
          <a:solidFill>
            <a:srgbClr val="003478"/>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28600" indent="-228600" algn="l" rtl="0" eaLnBrk="1" fontAlgn="base" hangingPunct="1">
        <a:spcBef>
          <a:spcPct val="20000"/>
        </a:spcBef>
        <a:spcAft>
          <a:spcPct val="0"/>
        </a:spcAft>
        <a:buClr>
          <a:srgbClr val="003478"/>
        </a:buClr>
        <a:buFont typeface="Wingdings" pitchFamily="2" charset="2"/>
        <a:buChar char="§"/>
        <a:defRPr sz="2800">
          <a:solidFill>
            <a:schemeClr val="tx1"/>
          </a:solidFill>
          <a:latin typeface="+mn-lt"/>
          <a:ea typeface="+mn-ea"/>
          <a:cs typeface="+mn-cs"/>
        </a:defRPr>
      </a:lvl1pPr>
      <a:lvl2pPr marL="685800" indent="-285750" algn="l" rtl="0" eaLnBrk="1" fontAlgn="base" hangingPunct="1">
        <a:spcBef>
          <a:spcPct val="20000"/>
        </a:spcBef>
        <a:spcAft>
          <a:spcPct val="0"/>
        </a:spcAft>
        <a:buClr>
          <a:srgbClr val="003478"/>
        </a:buClr>
        <a:buChar char="–"/>
        <a:defRPr sz="2800">
          <a:solidFill>
            <a:schemeClr val="tx1"/>
          </a:solidFill>
          <a:latin typeface="+mn-lt"/>
        </a:defRPr>
      </a:lvl2pPr>
      <a:lvl3pPr marL="1143000" indent="-228600" algn="l" rtl="0" eaLnBrk="1" fontAlgn="base" hangingPunct="1">
        <a:spcBef>
          <a:spcPct val="20000"/>
        </a:spcBef>
        <a:spcAft>
          <a:spcPct val="0"/>
        </a:spcAft>
        <a:buClr>
          <a:srgbClr val="003478"/>
        </a:buClr>
        <a:buChar char="•"/>
        <a:defRPr sz="2400">
          <a:solidFill>
            <a:schemeClr val="tx1"/>
          </a:solidFill>
          <a:latin typeface="+mn-lt"/>
        </a:defRPr>
      </a:lvl3pPr>
      <a:lvl4pPr marL="1600200" indent="-228600" algn="l" rtl="0" eaLnBrk="1" fontAlgn="base" hangingPunct="1">
        <a:spcBef>
          <a:spcPct val="20000"/>
        </a:spcBef>
        <a:spcAft>
          <a:spcPct val="0"/>
        </a:spcAft>
        <a:buClr>
          <a:srgbClr val="003478"/>
        </a:buClr>
        <a:buChar char="–"/>
        <a:defRPr sz="2000">
          <a:solidFill>
            <a:schemeClr val="tx1"/>
          </a:solidFill>
          <a:latin typeface="+mn-lt"/>
        </a:defRPr>
      </a:lvl4pPr>
      <a:lvl5pPr marL="2057400" indent="-228600" algn="l" rtl="0" eaLnBrk="1" fontAlgn="base" hangingPunct="1">
        <a:spcBef>
          <a:spcPct val="20000"/>
        </a:spcBef>
        <a:spcAft>
          <a:spcPct val="0"/>
        </a:spcAft>
        <a:buClr>
          <a:srgbClr val="003478"/>
        </a:buClr>
        <a:buChar char="»"/>
        <a:defRPr sz="2000">
          <a:solidFill>
            <a:schemeClr val="tx1"/>
          </a:solidFill>
          <a:latin typeface="+mn-lt"/>
        </a:defRPr>
      </a:lvl5pPr>
      <a:lvl6pPr marL="2514600" indent="-228600" algn="l" rtl="0" eaLnBrk="1" fontAlgn="base" hangingPunct="1">
        <a:spcBef>
          <a:spcPct val="20000"/>
        </a:spcBef>
        <a:spcAft>
          <a:spcPct val="0"/>
        </a:spcAft>
        <a:buClr>
          <a:srgbClr val="003366"/>
        </a:buClr>
        <a:buChar char="»"/>
        <a:defRPr sz="2000">
          <a:solidFill>
            <a:schemeClr val="tx1"/>
          </a:solidFill>
          <a:latin typeface="+mn-lt"/>
        </a:defRPr>
      </a:lvl6pPr>
      <a:lvl7pPr marL="2971800" indent="-228600" algn="l" rtl="0" eaLnBrk="1" fontAlgn="base" hangingPunct="1">
        <a:spcBef>
          <a:spcPct val="20000"/>
        </a:spcBef>
        <a:spcAft>
          <a:spcPct val="0"/>
        </a:spcAft>
        <a:buClr>
          <a:srgbClr val="003366"/>
        </a:buClr>
        <a:buChar char="»"/>
        <a:defRPr sz="2000">
          <a:solidFill>
            <a:schemeClr val="tx1"/>
          </a:solidFill>
          <a:latin typeface="+mn-lt"/>
        </a:defRPr>
      </a:lvl7pPr>
      <a:lvl8pPr marL="3429000" indent="-228600" algn="l" rtl="0" eaLnBrk="1" fontAlgn="base" hangingPunct="1">
        <a:spcBef>
          <a:spcPct val="20000"/>
        </a:spcBef>
        <a:spcAft>
          <a:spcPct val="0"/>
        </a:spcAft>
        <a:buClr>
          <a:srgbClr val="003366"/>
        </a:buClr>
        <a:buChar char="»"/>
        <a:defRPr sz="2000">
          <a:solidFill>
            <a:schemeClr val="tx1"/>
          </a:solidFill>
          <a:latin typeface="+mn-lt"/>
        </a:defRPr>
      </a:lvl8pPr>
      <a:lvl9pPr marL="3886200" indent="-228600" algn="l" rtl="0" eaLnBrk="1" fontAlgn="base" hangingPunct="1">
        <a:spcBef>
          <a:spcPct val="20000"/>
        </a:spcBef>
        <a:spcAft>
          <a:spcPct val="0"/>
        </a:spcAft>
        <a:buClr>
          <a:srgbClr val="003366"/>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ctrTitle"/>
          </p:nvPr>
        </p:nvSpPr>
        <p:spPr/>
        <p:txBody>
          <a:bodyPr/>
          <a:lstStyle/>
          <a:p>
            <a:pPr eaLnBrk="1" hangingPunct="1"/>
            <a:r>
              <a:rPr lang="fr-CA" dirty="0" smtClean="0"/>
              <a:t>Applications Web de la rémunération</a:t>
            </a:r>
            <a:br>
              <a:rPr lang="fr-CA" dirty="0" smtClean="0"/>
            </a:br>
            <a:r>
              <a:rPr lang="fr-CA" sz="2400" dirty="0" smtClean="0"/>
              <a:t>Paye pour Services Supplémentaires (AWR-PSS)</a:t>
            </a:r>
            <a:endParaRPr lang="fr-CA" dirty="0" smtClean="0"/>
          </a:p>
        </p:txBody>
      </p:sp>
      <p:sp>
        <p:nvSpPr>
          <p:cNvPr id="3075" name="Rectangle 7"/>
          <p:cNvSpPr>
            <a:spLocks noGrp="1" noChangeArrowheads="1"/>
          </p:cNvSpPr>
          <p:nvPr>
            <p:ph type="subTitle" idx="1"/>
          </p:nvPr>
        </p:nvSpPr>
        <p:spPr/>
        <p:txBody>
          <a:bodyPr/>
          <a:lstStyle/>
          <a:p>
            <a:pPr eaLnBrk="1" hangingPunct="1"/>
            <a:r>
              <a:rPr lang="fr-CA" dirty="0" smtClean="0"/>
              <a:t>Module du </a:t>
            </a:r>
            <a:r>
              <a:rPr lang="fr-CA" dirty="0" smtClean="0"/>
              <a:t>recommandeur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CA" dirty="0" smtClean="0"/>
              <a:t>Résultats de recherche</a:t>
            </a:r>
            <a:endParaRPr lang="fr-CA" dirty="0"/>
          </a:p>
        </p:txBody>
      </p:sp>
      <p:sp>
        <p:nvSpPr>
          <p:cNvPr id="6" name="Content Placeholder 5"/>
          <p:cNvSpPr>
            <a:spLocks noGrp="1"/>
          </p:cNvSpPr>
          <p:nvPr>
            <p:ph sz="half" idx="1"/>
          </p:nvPr>
        </p:nvSpPr>
        <p:spPr>
          <a:xfrm>
            <a:off x="141514" y="1099471"/>
            <a:ext cx="5442857" cy="1153872"/>
          </a:xfrm>
        </p:spPr>
        <p:style>
          <a:lnRef idx="2">
            <a:schemeClr val="accent1"/>
          </a:lnRef>
          <a:fillRef idx="1">
            <a:schemeClr val="lt1"/>
          </a:fillRef>
          <a:effectRef idx="0">
            <a:schemeClr val="accent1"/>
          </a:effectRef>
          <a:fontRef idx="minor">
            <a:schemeClr val="dk1"/>
          </a:fontRef>
        </p:style>
        <p:txBody>
          <a:bodyPr/>
          <a:lstStyle/>
          <a:p>
            <a:pPr marL="0" indent="0">
              <a:buNone/>
            </a:pPr>
            <a:r>
              <a:rPr lang="fr-CA" sz="1800" dirty="0" smtClean="0">
                <a:latin typeface="Arial Narrow" panose="020B0606020202030204" pitchFamily="34" charset="0"/>
              </a:rPr>
              <a:t>L’option qui s’offre au superviseur pour chacune des demandes de PSS figurant dans la liste des résultats de recherche dépend de l’état courant de la demande, tel qu’affiché dans la liste.  </a:t>
            </a:r>
            <a:endParaRPr lang="fr-CA" sz="1800" dirty="0">
              <a:latin typeface="Arial Narrow" panose="020B0606020202030204" pitchFamily="34" charset="0"/>
            </a:endParaRPr>
          </a:p>
        </p:txBody>
      </p:sp>
      <p:sp>
        <p:nvSpPr>
          <p:cNvPr id="7" name="Content Placeholder 6"/>
          <p:cNvSpPr>
            <a:spLocks noGrp="1"/>
          </p:cNvSpPr>
          <p:nvPr>
            <p:ph sz="half" idx="2"/>
          </p:nvPr>
        </p:nvSpPr>
        <p:spPr>
          <a:xfrm>
            <a:off x="5682343" y="239486"/>
            <a:ext cx="3320148" cy="6139543"/>
          </a:xfrm>
        </p:spPr>
        <p:style>
          <a:lnRef idx="2">
            <a:schemeClr val="accent4"/>
          </a:lnRef>
          <a:fillRef idx="1">
            <a:schemeClr val="lt1"/>
          </a:fillRef>
          <a:effectRef idx="0">
            <a:schemeClr val="accent4"/>
          </a:effectRef>
          <a:fontRef idx="minor">
            <a:schemeClr val="dk1"/>
          </a:fontRef>
        </p:style>
        <p:txBody>
          <a:bodyPr anchor="ctr"/>
          <a:lstStyle/>
          <a:p>
            <a:pPr marL="0" indent="0">
              <a:buNone/>
            </a:pPr>
            <a:r>
              <a:rPr lang="fr-CA" sz="1800" dirty="0" smtClean="0">
                <a:latin typeface="Arial Narrow" panose="020B0606020202030204" pitchFamily="34" charset="0"/>
              </a:rPr>
              <a:t>Le superviseur peut voir une demande de PSS seulement si celle-ci possède l’un des états suivants:</a:t>
            </a:r>
            <a:r>
              <a:rPr lang="fr-CA" sz="2000" dirty="0" smtClean="0">
                <a:latin typeface="Arial Narrow" panose="020B0606020202030204" pitchFamily="34" charset="0"/>
              </a:rPr>
              <a:t/>
            </a:r>
            <a:br>
              <a:rPr lang="fr-CA" sz="2000" dirty="0" smtClean="0">
                <a:latin typeface="Arial Narrow" panose="020B0606020202030204" pitchFamily="34" charset="0"/>
              </a:rPr>
            </a:br>
            <a:endParaRPr lang="fr-CA" sz="2000" dirty="0" smtClean="0">
              <a:latin typeface="Arial Narrow" panose="020B0606020202030204" pitchFamily="34" charset="0"/>
            </a:endParaRPr>
          </a:p>
          <a:p>
            <a:pPr>
              <a:spcBef>
                <a:spcPts val="0"/>
              </a:spcBef>
              <a:buFont typeface="Arial" panose="020B0604020202020204" pitchFamily="34" charset="0"/>
              <a:buChar char="•"/>
            </a:pPr>
            <a:r>
              <a:rPr lang="fr-CA" sz="1600" dirty="0" smtClean="0">
                <a:latin typeface="Arial Narrow" panose="020B0606020202030204" pitchFamily="34" charset="0"/>
              </a:rPr>
              <a:t>Soumise;</a:t>
            </a:r>
          </a:p>
          <a:p>
            <a:pPr>
              <a:spcBef>
                <a:spcPts val="0"/>
              </a:spcBef>
              <a:buFont typeface="Arial" panose="020B0604020202020204" pitchFamily="34" charset="0"/>
              <a:buChar char="•"/>
            </a:pPr>
            <a:r>
              <a:rPr lang="fr-CA" sz="1600" dirty="0" smtClean="0">
                <a:latin typeface="Arial Narrow" panose="020B0606020202030204" pitchFamily="34" charset="0"/>
              </a:rPr>
              <a:t>Modifiée;</a:t>
            </a:r>
          </a:p>
          <a:p>
            <a:pPr>
              <a:spcBef>
                <a:spcPts val="0"/>
              </a:spcBef>
              <a:buFont typeface="Arial" panose="020B0604020202020204" pitchFamily="34" charset="0"/>
              <a:buChar char="•"/>
            </a:pPr>
            <a:r>
              <a:rPr lang="fr-CA" sz="1600" dirty="0" smtClean="0">
                <a:latin typeface="Arial Narrow" panose="020B0606020202030204" pitchFamily="34" charset="0"/>
              </a:rPr>
              <a:t>Approuvée;</a:t>
            </a:r>
          </a:p>
          <a:p>
            <a:pPr>
              <a:spcBef>
                <a:spcPts val="0"/>
              </a:spcBef>
              <a:buFont typeface="Arial" panose="020B0604020202020204" pitchFamily="34" charset="0"/>
              <a:buChar char="•"/>
            </a:pPr>
            <a:r>
              <a:rPr lang="fr-CA" sz="1600" dirty="0" smtClean="0">
                <a:latin typeface="Arial Narrow" panose="020B0606020202030204" pitchFamily="34" charset="0"/>
              </a:rPr>
              <a:t>Vérifiée;</a:t>
            </a:r>
          </a:p>
          <a:p>
            <a:pPr>
              <a:spcBef>
                <a:spcPts val="0"/>
              </a:spcBef>
              <a:buFont typeface="Arial" panose="020B0604020202020204" pitchFamily="34" charset="0"/>
              <a:buChar char="•"/>
            </a:pPr>
            <a:r>
              <a:rPr lang="fr-CA" sz="1600" dirty="0" smtClean="0">
                <a:latin typeface="Arial Narrow" panose="020B0606020202030204" pitchFamily="34" charset="0"/>
              </a:rPr>
              <a:t>Autorisée;</a:t>
            </a:r>
          </a:p>
          <a:p>
            <a:pPr>
              <a:spcBef>
                <a:spcPts val="0"/>
              </a:spcBef>
              <a:buFont typeface="Arial" panose="020B0604020202020204" pitchFamily="34" charset="0"/>
              <a:buChar char="•"/>
            </a:pPr>
            <a:r>
              <a:rPr lang="fr-CA" sz="1600" dirty="0" smtClean="0">
                <a:latin typeface="Arial Narrow" panose="020B0606020202030204" pitchFamily="34" charset="0"/>
              </a:rPr>
              <a:t>Rejetée;</a:t>
            </a:r>
          </a:p>
          <a:p>
            <a:pPr>
              <a:spcBef>
                <a:spcPts val="0"/>
              </a:spcBef>
              <a:buFont typeface="Arial" panose="020B0604020202020204" pitchFamily="34" charset="0"/>
              <a:buChar char="•"/>
            </a:pPr>
            <a:r>
              <a:rPr lang="fr-CA" sz="1600" dirty="0" smtClean="0">
                <a:latin typeface="Arial Narrow" panose="020B0606020202030204" pitchFamily="34" charset="0"/>
              </a:rPr>
              <a:t>Paiement annulé.</a:t>
            </a:r>
          </a:p>
          <a:p>
            <a:pPr marL="0" indent="0">
              <a:spcBef>
                <a:spcPts val="0"/>
              </a:spcBef>
              <a:buNone/>
            </a:pPr>
            <a:endParaRPr lang="fr-CA" sz="1600" dirty="0" smtClean="0">
              <a:latin typeface="Arial Narrow" panose="020B0606020202030204" pitchFamily="34" charset="0"/>
            </a:endParaRPr>
          </a:p>
          <a:p>
            <a:pPr marL="0" indent="0">
              <a:spcBef>
                <a:spcPts val="0"/>
              </a:spcBef>
              <a:buNone/>
            </a:pPr>
            <a:r>
              <a:rPr lang="fr-CA" sz="1800" dirty="0" smtClean="0">
                <a:latin typeface="Arial Narrow" panose="020B0606020202030204" pitchFamily="34" charset="0"/>
              </a:rPr>
              <a:t>A l’aide de la fonction de recherche, le superviseur peut intervenir quant à une demande de PSS ayant l’état suivant:</a:t>
            </a:r>
          </a:p>
          <a:p>
            <a:pPr marL="0" indent="0">
              <a:spcBef>
                <a:spcPts val="0"/>
              </a:spcBef>
              <a:buNone/>
            </a:pPr>
            <a:endParaRPr lang="fr-CA" sz="1600" dirty="0" smtClean="0">
              <a:latin typeface="Arial Narrow" panose="020B0606020202030204" pitchFamily="34" charset="0"/>
            </a:endParaRPr>
          </a:p>
          <a:p>
            <a:pPr>
              <a:spcBef>
                <a:spcPts val="0"/>
              </a:spcBef>
              <a:buFont typeface="Arial" panose="020B0604020202020204" pitchFamily="34" charset="0"/>
              <a:buChar char="•"/>
            </a:pPr>
            <a:r>
              <a:rPr lang="fr-CA" sz="1600" dirty="0" smtClean="0">
                <a:latin typeface="Arial Narrow" panose="020B0606020202030204" pitchFamily="34" charset="0"/>
              </a:rPr>
              <a:t>Recommandée:  Le recommandeur peut rappeler une demande de PSS recommandée.</a:t>
            </a:r>
            <a:endParaRPr lang="fr-CA" sz="1600" i="1" dirty="0">
              <a:latin typeface="Arial Narrow" panose="020B0606020202030204" pitchFamily="34"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15" y="2435703"/>
            <a:ext cx="5399315" cy="40285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3466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CA" dirty="0" smtClean="0"/>
              <a:t>FAQ – Rôle du recommandeur</a:t>
            </a:r>
            <a:endParaRPr lang="fr-CA" dirty="0"/>
          </a:p>
        </p:txBody>
      </p:sp>
      <p:sp>
        <p:nvSpPr>
          <p:cNvPr id="6" name="Text Placeholder 5"/>
          <p:cNvSpPr>
            <a:spLocks noGrp="1"/>
          </p:cNvSpPr>
          <p:nvPr>
            <p:ph type="body" idx="1"/>
          </p:nvPr>
        </p:nvSpPr>
        <p:spPr/>
        <p:style>
          <a:lnRef idx="2">
            <a:schemeClr val="accent1"/>
          </a:lnRef>
          <a:fillRef idx="1">
            <a:schemeClr val="lt1"/>
          </a:fillRef>
          <a:effectRef idx="0">
            <a:schemeClr val="accent1"/>
          </a:effectRef>
          <a:fontRef idx="minor">
            <a:schemeClr val="dk1"/>
          </a:fontRef>
        </p:style>
        <p:txBody>
          <a:bodyPr/>
          <a:lstStyle/>
          <a:p>
            <a:r>
              <a:rPr lang="fr-CA" dirty="0" smtClean="0"/>
              <a:t>Question</a:t>
            </a:r>
            <a:endParaRPr lang="fr-CA" dirty="0"/>
          </a:p>
        </p:txBody>
      </p:sp>
      <p:sp>
        <p:nvSpPr>
          <p:cNvPr id="3" name="Content Placeholder 2"/>
          <p:cNvSpPr>
            <a:spLocks noGrp="1"/>
          </p:cNvSpPr>
          <p:nvPr>
            <p:ph sz="half" idx="2"/>
          </p:nvPr>
        </p:nvSpPr>
        <p:spPr>
          <a:xfrm>
            <a:off x="457200" y="2174874"/>
            <a:ext cx="4040188" cy="4073525"/>
          </a:xfrm>
        </p:spPr>
        <p:style>
          <a:lnRef idx="2">
            <a:schemeClr val="accent1"/>
          </a:lnRef>
          <a:fillRef idx="1">
            <a:schemeClr val="lt1"/>
          </a:fillRef>
          <a:effectRef idx="0">
            <a:schemeClr val="accent1"/>
          </a:effectRef>
          <a:fontRef idx="minor">
            <a:schemeClr val="dk1"/>
          </a:fontRef>
        </p:style>
        <p:txBody>
          <a:bodyPr/>
          <a:lstStyle/>
          <a:p>
            <a:r>
              <a:rPr lang="fr-CA" dirty="0" smtClean="0"/>
              <a:t>Le recommandeur peut-il modifier les données entrées par un employé dans une demande de PSS?</a:t>
            </a:r>
            <a:endParaRPr lang="fr-CA" dirty="0"/>
          </a:p>
        </p:txBody>
      </p:sp>
      <p:sp>
        <p:nvSpPr>
          <p:cNvPr id="7" name="Text Placeholder 6"/>
          <p:cNvSpPr>
            <a:spLocks noGrp="1"/>
          </p:cNvSpPr>
          <p:nvPr>
            <p:ph type="body" sz="quarter" idx="3"/>
          </p:nvPr>
        </p:nvSpPr>
        <p:spPr/>
        <p:style>
          <a:lnRef idx="2">
            <a:schemeClr val="dk1"/>
          </a:lnRef>
          <a:fillRef idx="1">
            <a:schemeClr val="lt1"/>
          </a:fillRef>
          <a:effectRef idx="0">
            <a:schemeClr val="dk1"/>
          </a:effectRef>
          <a:fontRef idx="minor">
            <a:schemeClr val="dk1"/>
          </a:fontRef>
        </p:style>
        <p:txBody>
          <a:bodyPr/>
          <a:lstStyle/>
          <a:p>
            <a:r>
              <a:rPr lang="fr-CA" dirty="0" smtClean="0"/>
              <a:t/>
            </a:r>
            <a:br>
              <a:rPr lang="fr-CA" dirty="0" smtClean="0"/>
            </a:br>
            <a:r>
              <a:rPr lang="fr-CA" dirty="0" smtClean="0"/>
              <a:t>Réponse</a:t>
            </a:r>
            <a:endParaRPr lang="fr-CA" dirty="0"/>
          </a:p>
        </p:txBody>
      </p:sp>
      <p:sp>
        <p:nvSpPr>
          <p:cNvPr id="4" name="Content Placeholder 3"/>
          <p:cNvSpPr>
            <a:spLocks noGrp="1"/>
          </p:cNvSpPr>
          <p:nvPr>
            <p:ph sz="quarter" idx="4"/>
          </p:nvPr>
        </p:nvSpPr>
        <p:spPr>
          <a:xfrm>
            <a:off x="4645025" y="2174874"/>
            <a:ext cx="4041775" cy="4073525"/>
          </a:xfrm>
        </p:spPr>
        <p:style>
          <a:lnRef idx="2">
            <a:schemeClr val="dk1"/>
          </a:lnRef>
          <a:fillRef idx="1">
            <a:schemeClr val="lt1"/>
          </a:fillRef>
          <a:effectRef idx="0">
            <a:schemeClr val="dk1"/>
          </a:effectRef>
          <a:fontRef idx="minor">
            <a:schemeClr val="dk1"/>
          </a:fontRef>
        </p:style>
        <p:txBody>
          <a:bodyPr/>
          <a:lstStyle/>
          <a:p>
            <a:r>
              <a:rPr lang="fr-CA" dirty="0" smtClean="0"/>
              <a:t>Non.  Lorsque des corrections ou des modifications doivent être apportées à une demande de PSS, le recommandeur ou le gestionnaire fait passer l’état de la demande à Modifiée et indique la raison pour laquelle il demande ces modifications.</a:t>
            </a:r>
            <a:endParaRPr lang="fr-CA" dirty="0"/>
          </a:p>
        </p:txBody>
      </p:sp>
    </p:spTree>
    <p:extLst>
      <p:ext uri="{BB962C8B-B14F-4D97-AF65-F5344CB8AC3E}">
        <p14:creationId xmlns:p14="http://schemas.microsoft.com/office/powerpoint/2010/main" val="1540633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Dépannage</a:t>
            </a:r>
            <a:endParaRPr lang="fr-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770459"/>
              </p:ext>
            </p:extLst>
          </p:nvPr>
        </p:nvGraphicFramePr>
        <p:xfrm>
          <a:off x="387350" y="1317180"/>
          <a:ext cx="8345487" cy="5034280"/>
        </p:xfrm>
        <a:graphic>
          <a:graphicData uri="http://schemas.openxmlformats.org/drawingml/2006/table">
            <a:tbl>
              <a:tblPr firstRow="1" bandRow="1">
                <a:tableStyleId>{3B4B98B0-60AC-42C2-AFA5-B58CD77FA1E5}</a:tableStyleId>
              </a:tblPr>
              <a:tblGrid>
                <a:gridCol w="2781829"/>
                <a:gridCol w="2796192"/>
                <a:gridCol w="2767466"/>
              </a:tblGrid>
              <a:tr h="370840">
                <a:tc>
                  <a:txBody>
                    <a:bodyPr/>
                    <a:lstStyle/>
                    <a:p>
                      <a:r>
                        <a:rPr lang="fr-CA" sz="1600" noProof="0" dirty="0" smtClean="0">
                          <a:latin typeface="Arial Narrow" panose="020B0606020202030204" pitchFamily="34" charset="0"/>
                        </a:rPr>
                        <a:t>Problème</a:t>
                      </a:r>
                      <a:endParaRPr lang="fr-CA" sz="1600" noProof="0" dirty="0">
                        <a:latin typeface="Arial Narrow" panose="020B0606020202030204" pitchFamily="34" charset="0"/>
                      </a:endParaRPr>
                    </a:p>
                  </a:txBody>
                  <a:tcPr/>
                </a:tc>
                <a:tc>
                  <a:txBody>
                    <a:bodyPr/>
                    <a:lstStyle/>
                    <a:p>
                      <a:r>
                        <a:rPr lang="fr-CA" sz="1600" noProof="0" dirty="0" smtClean="0">
                          <a:latin typeface="Arial Narrow" panose="020B0606020202030204" pitchFamily="34" charset="0"/>
                        </a:rPr>
                        <a:t>Cause possible</a:t>
                      </a:r>
                      <a:endParaRPr lang="fr-CA" sz="1600" noProof="0" dirty="0">
                        <a:latin typeface="Arial Narrow" panose="020B0606020202030204" pitchFamily="34" charset="0"/>
                      </a:endParaRPr>
                    </a:p>
                  </a:txBody>
                  <a:tcPr/>
                </a:tc>
                <a:tc>
                  <a:txBody>
                    <a:bodyPr/>
                    <a:lstStyle/>
                    <a:p>
                      <a:r>
                        <a:rPr lang="fr-CA" sz="1600" noProof="0" dirty="0" smtClean="0">
                          <a:latin typeface="Arial Narrow" panose="020B0606020202030204" pitchFamily="34" charset="0"/>
                        </a:rPr>
                        <a:t>Solution</a:t>
                      </a:r>
                      <a:endParaRPr lang="fr-CA" sz="1600" noProof="0" dirty="0">
                        <a:latin typeface="Arial Narrow" panose="020B0606020202030204" pitchFamily="34" charset="0"/>
                      </a:endParaRPr>
                    </a:p>
                  </a:txBody>
                  <a:tcPr/>
                </a:tc>
              </a:tr>
              <a:tr h="370840">
                <a:tc>
                  <a:txBody>
                    <a:bodyPr/>
                    <a:lstStyle/>
                    <a:p>
                      <a:r>
                        <a:rPr lang="fr-CA" sz="1600" noProof="0" dirty="0" smtClean="0">
                          <a:latin typeface="Arial Narrow" panose="020B0606020202030204" pitchFamily="34" charset="0"/>
                        </a:rPr>
                        <a:t>Le système ne me permet pas de recommander</a:t>
                      </a:r>
                      <a:r>
                        <a:rPr lang="fr-CA" sz="1600" baseline="0" noProof="0" dirty="0" smtClean="0">
                          <a:latin typeface="Arial Narrow" panose="020B0606020202030204" pitchFamily="34" charset="0"/>
                        </a:rPr>
                        <a:t> une demande de PSS à l’écran Consulter la demande de PSS.</a:t>
                      </a:r>
                      <a:endParaRPr lang="fr-CA" sz="1600" noProof="0" dirty="0">
                        <a:latin typeface="Arial Narrow" panose="020B0606020202030204" pitchFamily="34" charset="0"/>
                      </a:endParaRPr>
                    </a:p>
                  </a:txBody>
                  <a:tcPr/>
                </a:tc>
                <a:tc>
                  <a:txBody>
                    <a:bodyPr/>
                    <a:lstStyle/>
                    <a:p>
                      <a:r>
                        <a:rPr lang="fr-CA" sz="1600" noProof="0" dirty="0" smtClean="0">
                          <a:latin typeface="Arial Narrow" panose="020B0606020202030204" pitchFamily="34" charset="0"/>
                        </a:rPr>
                        <a:t>Un recommandeur ne peut pas recommander une demande</a:t>
                      </a:r>
                      <a:r>
                        <a:rPr lang="fr-CA" sz="1600" baseline="0" noProof="0" dirty="0" smtClean="0">
                          <a:latin typeface="Arial Narrow" panose="020B0606020202030204" pitchFamily="34" charset="0"/>
                        </a:rPr>
                        <a:t> de PSS à laquelle il a accédé au moyen de la fonction de recherche.</a:t>
                      </a:r>
                      <a:endParaRPr lang="fr-CA" sz="1600" noProof="0" dirty="0">
                        <a:latin typeface="Arial Narrow" panose="020B0606020202030204" pitchFamily="34" charset="0"/>
                      </a:endParaRPr>
                    </a:p>
                  </a:txBody>
                  <a:tcPr/>
                </a:tc>
                <a:tc>
                  <a:txBody>
                    <a:bodyPr/>
                    <a:lstStyle/>
                    <a:p>
                      <a:r>
                        <a:rPr lang="fr-CA" sz="1600" noProof="0" dirty="0" smtClean="0">
                          <a:latin typeface="Arial Narrow" panose="020B0606020202030204" pitchFamily="34" charset="0"/>
                        </a:rPr>
                        <a:t>Un</a:t>
                      </a:r>
                      <a:r>
                        <a:rPr lang="fr-CA" sz="1600" baseline="0" noProof="0" dirty="0" smtClean="0">
                          <a:latin typeface="Arial Narrow" panose="020B0606020202030204" pitchFamily="34" charset="0"/>
                        </a:rPr>
                        <a:t>e demande de PSS peut être recommandée uniquement à l’écran Recommander la demande de PSS.</a:t>
                      </a:r>
                      <a:endParaRPr lang="fr-CA" sz="1600" noProof="0" dirty="0">
                        <a:latin typeface="Arial Narrow" panose="020B0606020202030204" pitchFamily="34" charset="0"/>
                      </a:endParaRPr>
                    </a:p>
                  </a:txBody>
                  <a:tcPr/>
                </a:tc>
              </a:tr>
              <a:tr h="370840">
                <a:tc>
                  <a:txBody>
                    <a:bodyPr/>
                    <a:lstStyle/>
                    <a:p>
                      <a:r>
                        <a:rPr lang="fr-CA" sz="1600" noProof="0" dirty="0" smtClean="0">
                          <a:latin typeface="Arial Narrow" panose="020B0606020202030204" pitchFamily="34" charset="0"/>
                        </a:rPr>
                        <a:t>Certaines demandes de PSS sont en cours et doivent être recommandées mais</a:t>
                      </a:r>
                      <a:r>
                        <a:rPr lang="fr-CA" sz="1600" baseline="0" noProof="0" dirty="0" smtClean="0">
                          <a:latin typeface="Arial Narrow" panose="020B0606020202030204" pitchFamily="34" charset="0"/>
                        </a:rPr>
                        <a:t> elles ne figurent pas dans la liste des demandes en attente de recommandations.</a:t>
                      </a:r>
                      <a:endParaRPr lang="fr-CA" sz="1600" noProof="0" dirty="0">
                        <a:latin typeface="Arial Narrow" panose="020B0606020202030204" pitchFamily="34" charset="0"/>
                      </a:endParaRPr>
                    </a:p>
                  </a:txBody>
                  <a:tcPr/>
                </a:tc>
                <a:tc>
                  <a:txBody>
                    <a:bodyPr/>
                    <a:lstStyle/>
                    <a:p>
                      <a:r>
                        <a:rPr lang="fr-CA" sz="1600" noProof="0" dirty="0" smtClean="0">
                          <a:latin typeface="Arial Narrow" panose="020B0606020202030204" pitchFamily="34" charset="0"/>
                        </a:rPr>
                        <a:t>Il se peut que des filtres appliqués lors d’une session précédente soient toujours actifs.</a:t>
                      </a:r>
                      <a:endParaRPr lang="fr-CA" sz="1600" noProof="0" dirty="0">
                        <a:latin typeface="Arial Narrow" panose="020B0606020202030204" pitchFamily="34" charset="0"/>
                      </a:endParaRPr>
                    </a:p>
                  </a:txBody>
                  <a:tcPr/>
                </a:tc>
                <a:tc>
                  <a:txBody>
                    <a:bodyPr/>
                    <a:lstStyle/>
                    <a:p>
                      <a:r>
                        <a:rPr lang="fr-CA" sz="1600" noProof="0" dirty="0" smtClean="0">
                          <a:latin typeface="Arial Narrow" panose="020B0606020202030204" pitchFamily="34" charset="0"/>
                        </a:rPr>
                        <a:t>Assurez-vous que les filtres ne limitent pas les résultats affichés.  Sélectionnez Effacer</a:t>
                      </a:r>
                      <a:r>
                        <a:rPr lang="fr-CA" sz="1600" baseline="0" noProof="0" dirty="0" smtClean="0">
                          <a:latin typeface="Arial Narrow" panose="020B0606020202030204" pitchFamily="34" charset="0"/>
                        </a:rPr>
                        <a:t> pour enlever les filtres.</a:t>
                      </a:r>
                      <a:endParaRPr lang="fr-CA" sz="1600" noProof="0" dirty="0">
                        <a:latin typeface="Arial Narrow" panose="020B0606020202030204" pitchFamily="34" charset="0"/>
                      </a:endParaRPr>
                    </a:p>
                  </a:txBody>
                  <a:tcPr/>
                </a:tc>
              </a:tr>
              <a:tr h="370840">
                <a:tc>
                  <a:txBody>
                    <a:bodyPr/>
                    <a:lstStyle/>
                    <a:p>
                      <a:r>
                        <a:rPr lang="fr-CA" sz="1600" noProof="0" dirty="0" smtClean="0">
                          <a:latin typeface="Arial Narrow" panose="020B0606020202030204" pitchFamily="34" charset="0"/>
                        </a:rPr>
                        <a:t>Les résultats de ma recherche ne comprennent pas la demande de PSS dont j’ai besoin.</a:t>
                      </a:r>
                      <a:endParaRPr lang="fr-CA" sz="1600" noProof="0" dirty="0">
                        <a:latin typeface="Arial Narrow" panose="020B0606020202030204" pitchFamily="34" charset="0"/>
                      </a:endParaRPr>
                    </a:p>
                  </a:txBody>
                  <a:tcPr/>
                </a:tc>
                <a:tc>
                  <a:txBody>
                    <a:bodyPr/>
                    <a:lstStyle/>
                    <a:p>
                      <a:r>
                        <a:rPr lang="fr-CA" sz="1600" noProof="0" dirty="0" smtClean="0">
                          <a:latin typeface="Arial Narrow" panose="020B0606020202030204" pitchFamily="34" charset="0"/>
                        </a:rPr>
                        <a:t>Les résultats</a:t>
                      </a:r>
                      <a:r>
                        <a:rPr lang="fr-CA" sz="1600" baseline="0" noProof="0" dirty="0" smtClean="0">
                          <a:latin typeface="Arial Narrow" panose="020B0606020202030204" pitchFamily="34" charset="0"/>
                        </a:rPr>
                        <a:t> dépendent des critères de recherche sélectionnés.</a:t>
                      </a:r>
                    </a:p>
                    <a:p>
                      <a:endParaRPr lang="fr-CA" sz="1600" baseline="0" noProof="0" dirty="0" smtClean="0">
                        <a:latin typeface="Arial Narrow" panose="020B0606020202030204" pitchFamily="34" charset="0"/>
                      </a:endParaRPr>
                    </a:p>
                    <a:p>
                      <a:r>
                        <a:rPr lang="fr-CA" sz="1600" baseline="0" noProof="0" dirty="0" smtClean="0">
                          <a:latin typeface="Arial Narrow" panose="020B0606020202030204" pitchFamily="34" charset="0"/>
                        </a:rPr>
                        <a:t>Un recommandeur ne peut accéder à la demande de PSS d’un employé que s’il a été désigné recommandeur dans cette demande.</a:t>
                      </a:r>
                      <a:endParaRPr lang="fr-CA" sz="1600" noProof="0" dirty="0">
                        <a:latin typeface="Arial Narrow" panose="020B0606020202030204" pitchFamily="34" charset="0"/>
                      </a:endParaRPr>
                    </a:p>
                  </a:txBody>
                  <a:tcPr/>
                </a:tc>
                <a:tc>
                  <a:txBody>
                    <a:bodyPr/>
                    <a:lstStyle/>
                    <a:p>
                      <a:r>
                        <a:rPr lang="fr-CA" sz="1600" noProof="0" dirty="0" smtClean="0">
                          <a:latin typeface="Arial Narrow" panose="020B0606020202030204" pitchFamily="34" charset="0"/>
                        </a:rPr>
                        <a:t>Modifiez les critères</a:t>
                      </a:r>
                      <a:r>
                        <a:rPr lang="fr-CA" sz="1600" baseline="0" noProof="0" dirty="0" smtClean="0">
                          <a:latin typeface="Arial Narrow" panose="020B0606020202030204" pitchFamily="34" charset="0"/>
                        </a:rPr>
                        <a:t> de recherche selon vos besoins.</a:t>
                      </a:r>
                      <a:endParaRPr lang="fr-CA" sz="1600" noProof="0" dirty="0">
                        <a:latin typeface="Arial Narrow" panose="020B0606020202030204" pitchFamily="34" charset="0"/>
                      </a:endParaRPr>
                    </a:p>
                  </a:txBody>
                  <a:tcPr/>
                </a:tc>
              </a:tr>
            </a:tbl>
          </a:graphicData>
        </a:graphic>
      </p:graphicFrame>
      <p:sp>
        <p:nvSpPr>
          <p:cNvPr id="5" name="Right Arrow 4"/>
          <p:cNvSpPr/>
          <p:nvPr/>
        </p:nvSpPr>
        <p:spPr>
          <a:xfrm>
            <a:off x="2503714" y="1393380"/>
            <a:ext cx="511629" cy="195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Right Arrow 5"/>
          <p:cNvSpPr/>
          <p:nvPr/>
        </p:nvSpPr>
        <p:spPr>
          <a:xfrm>
            <a:off x="5388421" y="1393379"/>
            <a:ext cx="511629" cy="195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8115402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Votre rôle</a:t>
            </a:r>
            <a:endParaRPr lang="fr-CA" dirty="0"/>
          </a:p>
        </p:txBody>
      </p:sp>
      <p:sp>
        <p:nvSpPr>
          <p:cNvPr id="3" name="Content Placeholder 2"/>
          <p:cNvSpPr>
            <a:spLocks noGrp="1"/>
          </p:cNvSpPr>
          <p:nvPr>
            <p:ph idx="1"/>
          </p:nvPr>
        </p:nvSpPr>
        <p:spPr>
          <a:xfrm>
            <a:off x="387350" y="1262751"/>
            <a:ext cx="8345488" cy="5268678"/>
          </a:xfrm>
        </p:spPr>
        <p:txBody>
          <a:bodyPr/>
          <a:lstStyle/>
          <a:p>
            <a:pPr marL="0" indent="0">
              <a:buNone/>
            </a:pPr>
            <a:r>
              <a:rPr lang="fr-CA" dirty="0" smtClean="0"/>
              <a:t>Le rôle du recommandeur est de:</a:t>
            </a:r>
          </a:p>
          <a:p>
            <a:endParaRPr lang="fr-CA" dirty="0" smtClean="0"/>
          </a:p>
          <a:p>
            <a:pPr lvl="1"/>
            <a:r>
              <a:rPr lang="fr-CA" dirty="0" smtClean="0"/>
              <a:t>Recommander ou rejeter une demande de paye pour services supplémentaires soumise par un employé aux fins de recommandation avant l’approbation par le gestionnaire disposant de pouvoir en vertu de l’article 34 ou demander à ce que des modifications lui soient apportées.</a:t>
            </a:r>
          </a:p>
          <a:p>
            <a:pPr lvl="1"/>
            <a:r>
              <a:rPr lang="fr-CA" dirty="0" smtClean="0"/>
              <a:t>Il s’agit d’un rôle optionnel qui dépend de la structure organisationnelle du ministère.  </a:t>
            </a:r>
            <a:endParaRPr lang="fr-CA" dirty="0"/>
          </a:p>
        </p:txBody>
      </p:sp>
    </p:spTree>
    <p:extLst>
      <p:ext uri="{BB962C8B-B14F-4D97-AF65-F5344CB8AC3E}">
        <p14:creationId xmlns:p14="http://schemas.microsoft.com/office/powerpoint/2010/main" val="195412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Profil</a:t>
            </a:r>
            <a:r>
              <a:rPr lang="en-CA" dirty="0" smtClean="0"/>
              <a:t> </a:t>
            </a:r>
            <a:r>
              <a:rPr lang="en-CA" dirty="0" err="1" smtClean="0"/>
              <a:t>d’utilisateur</a:t>
            </a:r>
            <a:endParaRPr lang="en-CA" dirty="0"/>
          </a:p>
        </p:txBody>
      </p:sp>
      <p:sp>
        <p:nvSpPr>
          <p:cNvPr id="8" name="Content Placeholder 7"/>
          <p:cNvSpPr>
            <a:spLocks noGrp="1"/>
          </p:cNvSpPr>
          <p:nvPr>
            <p:ph idx="1"/>
          </p:nvPr>
        </p:nvSpPr>
        <p:spPr>
          <a:xfrm>
            <a:off x="376465" y="1937658"/>
            <a:ext cx="8345488" cy="3167742"/>
          </a:xfrm>
          <a:ln w="57150"/>
          <a:effectLst>
            <a:glow rad="228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a:lstStyle/>
          <a:p>
            <a:pPr marL="0" indent="0" algn="just">
              <a:buNone/>
            </a:pPr>
            <a:r>
              <a:rPr lang="fr-CA" sz="3200" i="1" dirty="0" smtClean="0">
                <a:effectLst>
                  <a:outerShdw blurRad="38100" dist="38100" dir="2700000" algn="tl">
                    <a:srgbClr val="000000">
                      <a:alpha val="43137"/>
                    </a:srgbClr>
                  </a:outerShdw>
                </a:effectLst>
                <a:latin typeface="Footlight MT Light" panose="0204060206030A020304" pitchFamily="18" charset="0"/>
              </a:rPr>
              <a:t>Lorsque les recommandeurs accèdent à l’application pour la première fois, ils doivent remplir un court profil, qui fournira au système l’information requise pour contrôler les activités d’approbation et de traitement déclenchées lorsqu’un employé présente une demande .</a:t>
            </a:r>
            <a:endParaRPr lang="fr-CA" sz="3200" i="1" dirty="0">
              <a:effectLst>
                <a:outerShdw blurRad="38100" dist="38100" dir="2700000" algn="tl">
                  <a:srgbClr val="000000">
                    <a:alpha val="43137"/>
                  </a:srgbClr>
                </a:outerShdw>
              </a:effectLst>
              <a:latin typeface="Footlight MT Light" panose="0204060206030A020304" pitchFamily="18" charset="0"/>
            </a:endParaRPr>
          </a:p>
        </p:txBody>
      </p:sp>
    </p:spTree>
    <p:extLst>
      <p:ext uri="{BB962C8B-B14F-4D97-AF65-F5344CB8AC3E}">
        <p14:creationId xmlns:p14="http://schemas.microsoft.com/office/powerpoint/2010/main" val="2615930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Information pour le profil</a:t>
            </a:r>
            <a:endParaRPr lang="fr-CA" dirty="0"/>
          </a:p>
        </p:txBody>
      </p:sp>
      <p:graphicFrame>
        <p:nvGraphicFramePr>
          <p:cNvPr id="5" name="Diagram 4"/>
          <p:cNvGraphicFramePr/>
          <p:nvPr>
            <p:extLst>
              <p:ext uri="{D42A27DB-BD31-4B8C-83A1-F6EECF244321}">
                <p14:modId xmlns:p14="http://schemas.microsoft.com/office/powerpoint/2010/main" val="3581315299"/>
              </p:ext>
            </p:extLst>
          </p:nvPr>
        </p:nvGraphicFramePr>
        <p:xfrm>
          <a:off x="5484982" y="1206474"/>
          <a:ext cx="3396342" cy="3762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2"/>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97975" y="1200691"/>
            <a:ext cx="5344886" cy="493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208316" y="3519819"/>
            <a:ext cx="3810000" cy="242905"/>
          </a:xfrm>
          <a:prstGeom prst="rect">
            <a:avLst/>
          </a:prstGeom>
          <a:noFill/>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
        <p:nvSpPr>
          <p:cNvPr id="8" name="Oval 7"/>
          <p:cNvSpPr/>
          <p:nvPr/>
        </p:nvSpPr>
        <p:spPr>
          <a:xfrm>
            <a:off x="3212143" y="3767842"/>
            <a:ext cx="422832" cy="320069"/>
          </a:xfrm>
          <a:prstGeom prst="ellipse">
            <a:avLst/>
          </a:prstGeom>
          <a:noFill/>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
        <p:nvSpPr>
          <p:cNvPr id="9" name="Oval 8"/>
          <p:cNvSpPr/>
          <p:nvPr/>
        </p:nvSpPr>
        <p:spPr>
          <a:xfrm>
            <a:off x="1197426" y="5355771"/>
            <a:ext cx="1807030" cy="424543"/>
          </a:xfrm>
          <a:prstGeom prst="ellipse">
            <a:avLst/>
          </a:prstGeom>
          <a:noFill/>
          <a:ln w="38100"/>
          <a:effectLst>
            <a:glow rad="101600">
              <a:schemeClr val="accent3">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320097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Grp="1" noChangeArrowheads="1"/>
          </p:cNvSpPr>
          <p:nvPr>
            <p:ph type="title"/>
          </p:nvPr>
        </p:nvSpPr>
        <p:spPr>
          <a:xfrm>
            <a:off x="388938" y="271463"/>
            <a:ext cx="8348662" cy="544512"/>
          </a:xfrm>
          <a:extLst>
            <a:ext uri="{909E8E84-426E-40DD-AFC4-6F175D3DCCD1}">
              <a14:hiddenFill xmlns:a14="http://schemas.microsoft.com/office/drawing/2010/main">
                <a:solidFill>
                  <a:schemeClr val="bg1"/>
                </a:solidFill>
              </a14:hiddenFill>
            </a:ext>
          </a:extLst>
        </p:spPr>
        <p:txBody>
          <a:bodyPr wrap="none"/>
          <a:lstStyle/>
          <a:p>
            <a:pPr eaLnBrk="1" hangingPunct="1"/>
            <a:r>
              <a:rPr lang="fr-CA" dirty="0" smtClean="0"/>
              <a:t>Recommander une demande de PSS</a:t>
            </a:r>
          </a:p>
        </p:txBody>
      </p:sp>
      <p:sp>
        <p:nvSpPr>
          <p:cNvPr id="4099" name="Rectangle 10"/>
          <p:cNvSpPr>
            <a:spLocks noGrp="1" noChangeArrowheads="1"/>
          </p:cNvSpPr>
          <p:nvPr>
            <p:ph type="body" idx="1"/>
          </p:nvPr>
        </p:nvSpPr>
        <p:spPr>
          <a:xfrm>
            <a:off x="387350" y="990600"/>
            <a:ext cx="8345488" cy="4806950"/>
          </a:xfrm>
        </p:spPr>
        <p:txBody>
          <a:bodyPr/>
          <a:lstStyle/>
          <a:p>
            <a:pPr marL="0" indent="0" eaLnBrk="1" hangingPunct="1">
              <a:buNone/>
            </a:pPr>
            <a:r>
              <a:rPr lang="fr-CA" sz="2000" dirty="0" smtClean="0">
                <a:latin typeface="Arial Narrow" panose="020B0606020202030204" pitchFamily="34" charset="0"/>
              </a:rPr>
              <a:t>Pour accéder à une demande de PSS “En attente de Recommandation”, le superviseur sélectionne “Recommander” dans le menu PSS ou clique sur le bouton “Recommander” dans l’écran Bienvenue</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495" y="2107404"/>
            <a:ext cx="6372637" cy="441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542317" y="3398388"/>
            <a:ext cx="2209797" cy="3483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Rectangle 9"/>
          <p:cNvSpPr/>
          <p:nvPr/>
        </p:nvSpPr>
        <p:spPr>
          <a:xfrm>
            <a:off x="2555910" y="4552273"/>
            <a:ext cx="1210546" cy="9667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Left Arrow 10"/>
          <p:cNvSpPr/>
          <p:nvPr/>
        </p:nvSpPr>
        <p:spPr>
          <a:xfrm>
            <a:off x="3652156" y="4801857"/>
            <a:ext cx="228600" cy="14229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Folded Corner 4"/>
          <p:cNvSpPr/>
          <p:nvPr/>
        </p:nvSpPr>
        <p:spPr>
          <a:xfrm>
            <a:off x="478969" y="2092098"/>
            <a:ext cx="1959429" cy="4001522"/>
          </a:xfrm>
          <a:prstGeom prst="foldedCorne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CA" dirty="0" smtClean="0">
                <a:latin typeface="Footlight MT Light" panose="0204060206030A020304" pitchFamily="18" charset="0"/>
              </a:rPr>
              <a:t>Un superviseur a accès à la demande de PSS en attente de recommandation de l’employé lorsque ce dernier désigne le superviseur en tant que recommandeur dans sa demande. </a:t>
            </a:r>
            <a:endParaRPr lang="fr-CA" dirty="0">
              <a:latin typeface="Footlight MT Light" panose="0204060206030A020304" pitchFamily="18" charset="0"/>
            </a:endParaRPr>
          </a:p>
        </p:txBody>
      </p:sp>
    </p:spTree>
    <p:extLst>
      <p:ext uri="{BB962C8B-B14F-4D97-AF65-F5344CB8AC3E}">
        <p14:creationId xmlns:p14="http://schemas.microsoft.com/office/powerpoint/2010/main" val="2588528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Recommandation en attente</a:t>
            </a:r>
            <a:endParaRPr lang="fr-CA" dirty="0"/>
          </a:p>
        </p:txBody>
      </p:sp>
      <p:sp>
        <p:nvSpPr>
          <p:cNvPr id="3" name="Content Placeholder 2"/>
          <p:cNvSpPr>
            <a:spLocks noGrp="1"/>
          </p:cNvSpPr>
          <p:nvPr>
            <p:ph idx="1"/>
          </p:nvPr>
        </p:nvSpPr>
        <p:spPr/>
        <p:txBody>
          <a:bodyPr/>
          <a:lstStyle/>
          <a:p>
            <a:pPr marL="0" indent="0">
              <a:buNone/>
            </a:pPr>
            <a:r>
              <a:rPr lang="fr-CA" sz="2000" dirty="0" smtClean="0">
                <a:latin typeface="Arial Narrow" panose="020B0606020202030204" pitchFamily="34" charset="0"/>
              </a:rPr>
              <a:t>A partir de la liste de demandes de PSS en attente de recommandation affichées à l’écran, le superviseur peut filtrer les résultats par:</a:t>
            </a:r>
            <a:endParaRPr lang="fr-CA" dirty="0" smtClean="0"/>
          </a:p>
          <a:p>
            <a:pPr marL="0" indent="0">
              <a:buNone/>
            </a:pPr>
            <a:endParaRPr lang="fr-CA" dirty="0"/>
          </a:p>
        </p:txBody>
      </p:sp>
      <p:graphicFrame>
        <p:nvGraphicFramePr>
          <p:cNvPr id="6" name="Diagram 5"/>
          <p:cNvGraphicFramePr/>
          <p:nvPr>
            <p:extLst>
              <p:ext uri="{D42A27DB-BD31-4B8C-83A1-F6EECF244321}">
                <p14:modId xmlns:p14="http://schemas.microsoft.com/office/powerpoint/2010/main" val="95323222"/>
              </p:ext>
            </p:extLst>
          </p:nvPr>
        </p:nvGraphicFramePr>
        <p:xfrm>
          <a:off x="272143" y="1796141"/>
          <a:ext cx="3352800" cy="4452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2654" y="1828800"/>
            <a:ext cx="5050951" cy="4419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6268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085" y="1311728"/>
            <a:ext cx="5713830" cy="5404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fr-CA" dirty="0" smtClean="0"/>
              <a:t>État de la demande de PSS</a:t>
            </a:r>
            <a:endParaRPr lang="fr-CA" dirty="0"/>
          </a:p>
        </p:txBody>
      </p:sp>
      <p:sp>
        <p:nvSpPr>
          <p:cNvPr id="3" name="Rounded Rectangle 2"/>
          <p:cNvSpPr/>
          <p:nvPr/>
        </p:nvSpPr>
        <p:spPr>
          <a:xfrm>
            <a:off x="3054026" y="5535384"/>
            <a:ext cx="2998429" cy="256903"/>
          </a:xfrm>
          <a:prstGeom prst="roundRect">
            <a:avLst/>
          </a:prstGeom>
          <a:noFill/>
          <a:ln w="38100">
            <a:prstDash val="sysDot"/>
          </a:ln>
          <a:effectLst>
            <a:glow rad="101600">
              <a:schemeClr val="accent4">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a:p>
        </p:txBody>
      </p:sp>
      <p:sp>
        <p:nvSpPr>
          <p:cNvPr id="12" name="Rectangle 11"/>
          <p:cNvSpPr/>
          <p:nvPr/>
        </p:nvSpPr>
        <p:spPr>
          <a:xfrm>
            <a:off x="6150429" y="1311728"/>
            <a:ext cx="2852057" cy="2623457"/>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CA" b="1" dirty="0" smtClean="0">
                <a:latin typeface="Footlight MT Light" panose="0204060206030A020304" pitchFamily="18" charset="0"/>
              </a:rPr>
              <a:t>Dans la demande de PSS de l’employé, le superviseur peut attribuer l’état Recommandée ou Modifiée pour chacun des éléments de la demande, ou rejeter la demande en entier</a:t>
            </a:r>
            <a:endParaRPr lang="fr-CA" b="1" dirty="0">
              <a:latin typeface="Footlight MT Light" panose="0204060206030A020304" pitchFamily="18" charset="0"/>
            </a:endParaRPr>
          </a:p>
        </p:txBody>
      </p:sp>
      <p:sp>
        <p:nvSpPr>
          <p:cNvPr id="13" name="Rectangle 12"/>
          <p:cNvSpPr/>
          <p:nvPr/>
        </p:nvSpPr>
        <p:spPr>
          <a:xfrm>
            <a:off x="3973286" y="4360706"/>
            <a:ext cx="4757057"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CA" b="1" dirty="0" smtClean="0">
                <a:effectLst>
                  <a:outerShdw blurRad="38100" dist="38100" dir="2700000" algn="tl">
                    <a:srgbClr val="000000">
                      <a:alpha val="43137"/>
                    </a:srgbClr>
                  </a:outerShdw>
                </a:effectLst>
                <a:latin typeface="Footlight MT Light" panose="0204060206030A020304" pitchFamily="18" charset="0"/>
              </a:rPr>
              <a:t>Un état doit avoir été attribué à tous les éléments de la demande pour que le superviseur puisse soumettre celle-ci au gestionnaire délégué</a:t>
            </a:r>
          </a:p>
        </p:txBody>
      </p:sp>
      <p:cxnSp>
        <p:nvCxnSpPr>
          <p:cNvPr id="15" name="Elbow Connector 14"/>
          <p:cNvCxnSpPr>
            <a:stCxn id="13" idx="3"/>
          </p:cNvCxnSpPr>
          <p:nvPr/>
        </p:nvCxnSpPr>
        <p:spPr>
          <a:xfrm flipH="1">
            <a:off x="6008915" y="4822371"/>
            <a:ext cx="2721428" cy="1469572"/>
          </a:xfrm>
          <a:prstGeom prst="bentConnector3">
            <a:avLst>
              <a:gd name="adj1" fmla="val -8400"/>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44777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fr-CA" dirty="0" smtClean="0"/>
              <a:t>États</a:t>
            </a:r>
            <a:endParaRPr lang="fr-CA" dirty="0"/>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2973746403"/>
              </p:ext>
            </p:extLst>
          </p:nvPr>
        </p:nvGraphicFramePr>
        <p:xfrm>
          <a:off x="163289" y="914399"/>
          <a:ext cx="7935682" cy="5714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p:cNvSpPr/>
          <p:nvPr/>
        </p:nvSpPr>
        <p:spPr>
          <a:xfrm>
            <a:off x="6716491" y="4147458"/>
            <a:ext cx="2405742" cy="237308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CA" dirty="0">
                <a:latin typeface="Footlight MT Light" panose="0204060206030A020304" pitchFamily="18" charset="0"/>
              </a:rPr>
              <a:t>Une raison pour une demande de modification ou de rejet doit être fournie à </a:t>
            </a:r>
            <a:r>
              <a:rPr lang="fr-CA" dirty="0" smtClean="0">
                <a:latin typeface="Footlight MT Light" panose="0204060206030A020304" pitchFamily="18" charset="0"/>
              </a:rPr>
              <a:t>l’employé</a:t>
            </a:r>
            <a:endParaRPr lang="fr-CA" dirty="0">
              <a:latin typeface="Footlight MT Light" panose="0204060206030A020304" pitchFamily="18" charset="0"/>
            </a:endParaRPr>
          </a:p>
        </p:txBody>
      </p:sp>
    </p:spTree>
    <p:extLst>
      <p:ext uri="{BB962C8B-B14F-4D97-AF65-F5344CB8AC3E}">
        <p14:creationId xmlns:p14="http://schemas.microsoft.com/office/powerpoint/2010/main" val="2840121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Recherche</a:t>
            </a:r>
            <a:endParaRPr lang="fr-CA" dirty="0"/>
          </a:p>
        </p:txBody>
      </p:sp>
      <p:sp>
        <p:nvSpPr>
          <p:cNvPr id="3" name="Content Placeholder 2"/>
          <p:cNvSpPr>
            <a:spLocks noGrp="1"/>
          </p:cNvSpPr>
          <p:nvPr>
            <p:ph idx="1"/>
          </p:nvPr>
        </p:nvSpPr>
        <p:spPr>
          <a:xfrm>
            <a:off x="387350" y="990602"/>
            <a:ext cx="8345488" cy="1262742"/>
          </a:xfrm>
        </p:spPr>
        <p:txBody>
          <a:bodyPr/>
          <a:lstStyle/>
          <a:p>
            <a:pPr marL="0" indent="0">
              <a:buNone/>
            </a:pPr>
            <a:r>
              <a:rPr lang="fr-CA" sz="2400" dirty="0" smtClean="0">
                <a:latin typeface="Arial Narrow" panose="020B0606020202030204" pitchFamily="34" charset="0"/>
              </a:rPr>
              <a:t>La fonction de recherche du recommandeur permet d’afficher les demandes de PSS pour lesquelles l’employé a identifié le superviseur à titre de recommandeur.</a:t>
            </a:r>
            <a:endParaRPr lang="fr-CA" sz="2400" dirty="0">
              <a:latin typeface="Arial Narrow" panose="020B0606020202030204" pitchFamily="34" charset="0"/>
            </a:endParaRPr>
          </a:p>
        </p:txBody>
      </p:sp>
      <p:sp>
        <p:nvSpPr>
          <p:cNvPr id="6" name="Rounded Rectangle 5"/>
          <p:cNvSpPr/>
          <p:nvPr/>
        </p:nvSpPr>
        <p:spPr>
          <a:xfrm>
            <a:off x="6357257" y="2024743"/>
            <a:ext cx="2481944" cy="422365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fr-CA" sz="1600" b="1" dirty="0" smtClean="0">
                <a:latin typeface="Arial Narrow" panose="020B0606020202030204" pitchFamily="34" charset="0"/>
              </a:rPr>
              <a:t>La recherche peut être filtrée par:</a:t>
            </a:r>
          </a:p>
          <a:p>
            <a:endParaRPr lang="fr-CA" sz="1600" dirty="0" smtClean="0">
              <a:latin typeface="Arial Narrow" panose="020B0606020202030204" pitchFamily="34" charset="0"/>
            </a:endParaRPr>
          </a:p>
          <a:p>
            <a:pPr marL="342900" indent="-342900">
              <a:buAutoNum type="arabicParenR"/>
            </a:pPr>
            <a:r>
              <a:rPr lang="fr-CA" sz="1600" dirty="0" smtClean="0">
                <a:latin typeface="Arial Narrow" panose="020B0606020202030204" pitchFamily="34" charset="0"/>
              </a:rPr>
              <a:t>Nom de famille de l’employé;</a:t>
            </a:r>
            <a:br>
              <a:rPr lang="fr-CA" sz="1600" dirty="0" smtClean="0">
                <a:latin typeface="Arial Narrow" panose="020B0606020202030204" pitchFamily="34" charset="0"/>
              </a:rPr>
            </a:br>
            <a:endParaRPr lang="fr-CA" sz="1600" dirty="0" smtClean="0">
              <a:latin typeface="Arial Narrow" panose="020B0606020202030204" pitchFamily="34" charset="0"/>
            </a:endParaRPr>
          </a:p>
          <a:p>
            <a:pPr marL="342900" indent="-342900">
              <a:buAutoNum type="arabicParenR"/>
            </a:pPr>
            <a:r>
              <a:rPr lang="fr-CA" sz="1600" dirty="0" smtClean="0">
                <a:latin typeface="Arial Narrow" panose="020B0606020202030204" pitchFamily="34" charset="0"/>
              </a:rPr>
              <a:t>La sélection d’une période pendant laquelle les heures supplémentaires ont été travaillées; </a:t>
            </a:r>
            <a:br>
              <a:rPr lang="fr-CA" sz="1600" dirty="0" smtClean="0">
                <a:latin typeface="Arial Narrow" panose="020B0606020202030204" pitchFamily="34" charset="0"/>
              </a:rPr>
            </a:br>
            <a:endParaRPr lang="fr-CA" sz="1600" dirty="0" smtClean="0">
              <a:latin typeface="Arial Narrow" panose="020B0606020202030204" pitchFamily="34" charset="0"/>
            </a:endParaRPr>
          </a:p>
          <a:p>
            <a:pPr marL="342900" indent="-342900">
              <a:buAutoNum type="arabicParenR"/>
            </a:pPr>
            <a:r>
              <a:rPr lang="fr-CA" sz="1600" dirty="0" smtClean="0">
                <a:latin typeface="Arial Narrow" panose="020B0606020202030204" pitchFamily="34" charset="0"/>
              </a:rPr>
              <a:t>La sélection d’un ou de plusieurs états de demande de PSS dans une liste déroulante</a:t>
            </a:r>
            <a:endParaRPr lang="fr-CA" sz="1600" dirty="0">
              <a:latin typeface="Arial Narrow" panose="020B060602020203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69" y="2220687"/>
            <a:ext cx="5685731" cy="4027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6806547"/>
      </p:ext>
    </p:extLst>
  </p:cSld>
  <p:clrMapOvr>
    <a:masterClrMapping/>
  </p:clrMapOvr>
</p:sld>
</file>

<file path=ppt/theme/theme1.xml><?xml version="1.0" encoding="utf-8"?>
<a:theme xmlns:a="http://schemas.openxmlformats.org/drawingml/2006/main" name="ESDC PowerPoint template">
  <a:themeElements>
    <a:clrScheme name="HRSDC Corporate">
      <a:dk1>
        <a:srgbClr val="000000"/>
      </a:dk1>
      <a:lt1>
        <a:srgbClr val="FFFFFF"/>
      </a:lt1>
      <a:dk2>
        <a:srgbClr val="003478"/>
      </a:dk2>
      <a:lt2>
        <a:srgbClr val="0069AA"/>
      </a:lt2>
      <a:accent1>
        <a:srgbClr val="003478"/>
      </a:accent1>
      <a:accent2>
        <a:srgbClr val="F51E2D"/>
      </a:accent2>
      <a:accent3>
        <a:srgbClr val="EBE05E"/>
      </a:accent3>
      <a:accent4>
        <a:srgbClr val="07926A"/>
      </a:accent4>
      <a:accent5>
        <a:srgbClr val="9DB2BE"/>
      </a:accent5>
      <a:accent6>
        <a:srgbClr val="911500"/>
      </a:accent6>
      <a:hlink>
        <a:srgbClr val="A7335B"/>
      </a:hlink>
      <a:folHlink>
        <a:srgbClr val="004785"/>
      </a:folHlink>
    </a:clrScheme>
    <a:fontScheme name="Template PP_ex">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PP_e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PP_ex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PP_ex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PP_ex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PP_ex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PP_ex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PP_ex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PP_ex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PP_ex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PP_ex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PP_ex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PP_ex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emplate PP_ex 13">
        <a:dk1>
          <a:srgbClr val="000000"/>
        </a:dk1>
        <a:lt1>
          <a:srgbClr val="FFFFFF"/>
        </a:lt1>
        <a:dk2>
          <a:srgbClr val="003366"/>
        </a:dk2>
        <a:lt2>
          <a:srgbClr val="808080"/>
        </a:lt2>
        <a:accent1>
          <a:srgbClr val="666633"/>
        </a:accent1>
        <a:accent2>
          <a:srgbClr val="D2D2A8"/>
        </a:accent2>
        <a:accent3>
          <a:srgbClr val="FFFFFF"/>
        </a:accent3>
        <a:accent4>
          <a:srgbClr val="000000"/>
        </a:accent4>
        <a:accent5>
          <a:srgbClr val="B8B8AD"/>
        </a:accent5>
        <a:accent6>
          <a:srgbClr val="BEBE98"/>
        </a:accent6>
        <a:hlink>
          <a:srgbClr val="96964B"/>
        </a:hlink>
        <a:folHlink>
          <a:srgbClr val="004C98"/>
        </a:folHlink>
      </a:clrScheme>
      <a:clrMap bg1="lt1" tx1="dk1" bg2="lt2" tx2="dk2" accent1="accent1" accent2="accent2" accent3="accent3" accent4="accent4" accent5="accent5" accent6="accent6" hlink="hlink" folHlink="folHlink"/>
    </a:extraClrScheme>
    <a:extraClrScheme>
      <a:clrScheme name="Template PP_ex 14">
        <a:dk1>
          <a:srgbClr val="000000"/>
        </a:dk1>
        <a:lt1>
          <a:srgbClr val="FFFFFF"/>
        </a:lt1>
        <a:dk2>
          <a:srgbClr val="003366"/>
        </a:dk2>
        <a:lt2>
          <a:srgbClr val="808080"/>
        </a:lt2>
        <a:accent1>
          <a:srgbClr val="666633"/>
        </a:accent1>
        <a:accent2>
          <a:srgbClr val="D2D2A8"/>
        </a:accent2>
        <a:accent3>
          <a:srgbClr val="FFFFFF"/>
        </a:accent3>
        <a:accent4>
          <a:srgbClr val="000000"/>
        </a:accent4>
        <a:accent5>
          <a:srgbClr val="B8B8AD"/>
        </a:accent5>
        <a:accent6>
          <a:srgbClr val="BEBE98"/>
        </a:accent6>
        <a:hlink>
          <a:srgbClr val="A1414A"/>
        </a:hlink>
        <a:folHlink>
          <a:srgbClr val="004C98"/>
        </a:folHlink>
      </a:clrScheme>
      <a:clrMap bg1="lt1" tx1="dk1" bg2="lt2" tx2="dk2" accent1="accent1" accent2="accent2" accent3="accent3" accent4="accent4" accent5="accent5" accent6="accent6" hlink="hlink" folHlink="folHlink"/>
    </a:extraClrScheme>
    <a:extraClrScheme>
      <a:clrScheme name="Template PP_ex 15">
        <a:dk1>
          <a:srgbClr val="000000"/>
        </a:dk1>
        <a:lt1>
          <a:srgbClr val="FFFFFF"/>
        </a:lt1>
        <a:dk2>
          <a:srgbClr val="003366"/>
        </a:dk2>
        <a:lt2>
          <a:srgbClr val="006699"/>
        </a:lt2>
        <a:accent1>
          <a:srgbClr val="336699"/>
        </a:accent1>
        <a:accent2>
          <a:srgbClr val="CC3300"/>
        </a:accent2>
        <a:accent3>
          <a:srgbClr val="FFFFFF"/>
        </a:accent3>
        <a:accent4>
          <a:srgbClr val="000000"/>
        </a:accent4>
        <a:accent5>
          <a:srgbClr val="ADB8CA"/>
        </a:accent5>
        <a:accent6>
          <a:srgbClr val="B92D00"/>
        </a:accent6>
        <a:hlink>
          <a:srgbClr val="A1414A"/>
        </a:hlink>
        <a:folHlink>
          <a:srgbClr val="004C9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ContTruc" ma:contentTypeID="0x0101004B9DE00CD6BF494E8621095E7F111E35004F74A9B650681B41AF60680931644FF8" ma:contentTypeVersion="38" ma:contentTypeDescription="ContTrucD" ma:contentTypeScope="" ma:versionID="06d894131a5b51e5018a3d3b80897f3d">
  <xsd:schema xmlns:xsd="http://www.w3.org/2001/XMLSchema" xmlns:xs="http://www.w3.org/2001/XMLSchema" xmlns:p="http://schemas.microsoft.com/office/2006/metadata/properties" xmlns:ns1="http://schemas.microsoft.com/sharepoint/v3" xmlns:ns2="4f810ac0-7940-4b47-8510-ccc18747f341" xmlns:ns3="aeabe285-28c2-4b4a-a8cd-631679229c94" xmlns:ns4="http://schemas.microsoft.com/sharepoint/v4" targetNamespace="http://schemas.microsoft.com/office/2006/metadata/properties" ma:root="true" ma:fieldsID="457b7fe014ac0dad4a48e1791a399ad9" ns1:_="" ns2:_="" ns3:_="" ns4:_="">
    <xsd:import namespace="http://schemas.microsoft.com/sharepoint/v3"/>
    <xsd:import namespace="4f810ac0-7940-4b47-8510-ccc18747f341"/>
    <xsd:import namespace="aeabe285-28c2-4b4a-a8cd-631679229c94"/>
    <xsd:import namespace="http://schemas.microsoft.com/sharepoint/v4"/>
    <xsd:element name="properties">
      <xsd:complexType>
        <xsd:sequence>
          <xsd:element name="documentManagement">
            <xsd:complexType>
              <xsd:all>
                <xsd:element ref="ns2:ClpServices"/>
                <xsd:element ref="ns3:PgResponsibleResponsable" minOccurs="0"/>
                <xsd:element ref="ns2:TxtResumeE"/>
                <xsd:element ref="ns2:TxtResumeF"/>
                <xsd:element ref="ns2:TxtMotClef" minOccurs="0"/>
                <xsd:element ref="ns2:NbDuree"/>
                <xsd:element ref="ns2:ChkNouveauEmp" minOccurs="0"/>
                <xsd:element ref="ns2:ChLocationEmplacement"/>
                <xsd:element ref="ns2:C_ClpServices" minOccurs="0"/>
                <xsd:element ref="ns2:ChkTraitementInitial" minOccurs="0"/>
                <xsd:element ref="ns2:NbVersion" minOccurs="0"/>
                <xsd:element ref="ns4:IconOverlay" minOccurs="0"/>
                <xsd:element ref="ns1:_vti_ItemDeclaredRecord" minOccurs="0"/>
                <xsd:element ref="ns1:_vti_ItemHoldRecordStatus" minOccurs="0"/>
                <xsd:element ref="ns1:_dlc_ExpireDateSaved" minOccurs="0"/>
                <xsd:element ref="ns1:_dlc_ExpireDat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2" nillable="true" ma:displayName="Declared Record" ma:hidden="true" ma:internalName="_vti_ItemDeclaredRecord" ma:readOnly="true">
      <xsd:simpleType>
        <xsd:restriction base="dms:DateTime"/>
      </xsd:simpleType>
    </xsd:element>
    <xsd:element name="_vti_ItemHoldRecordStatus" ma:index="23" nillable="true" ma:displayName="Hold and Record Status" ma:decimals="0" ma:hidden="true" ma:internalName="_vti_ItemHoldRecordStatus" ma:readOnly="true">
      <xsd:simpleType>
        <xsd:restriction base="dms:Unknown"/>
      </xsd:simpleType>
    </xsd:element>
    <xsd:element name="_dlc_ExpireDateSaved" ma:index="24" nillable="true" ma:displayName="Original Expiration Date" ma:hidden="true" ma:internalName="_dlc_ExpireDateSaved" ma:readOnly="true">
      <xsd:simpleType>
        <xsd:restriction base="dms:DateTime"/>
      </xsd:simpleType>
    </xsd:element>
    <xsd:element name="_dlc_ExpireDate" ma:index="25" nillable="true" ma:displayName="Expiration Date" ma:hidden="true" ma:internalName="_dlc_ExpireDate" ma:readOnly="true">
      <xsd:simpleType>
        <xsd:restriction base="dms:DateTime"/>
      </xsd:simpleType>
    </xsd:element>
    <xsd:element name="_dlc_Exempt" ma:index="26"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810ac0-7940-4b47-8510-ccc18747f341" elementFormDefault="qualified">
    <xsd:import namespace="http://schemas.microsoft.com/office/2006/documentManagement/types"/>
    <xsd:import namespace="http://schemas.microsoft.com/office/infopath/2007/PartnerControls"/>
    <xsd:element name="ClpServices" ma:index="2" ma:displayName="ClpServices" ma:description="ClpServicesD" ma:list="{34A2CCC2-8655-4786-B8EE-4A9DDB8FA9D0}" ma:internalName="ClpServices" ma:showField="Title" ma:web="aeabe285-28c2-4b4a-a8cd-631679229c94">
      <xsd:simpleType>
        <xsd:restriction base="dms:Lookup"/>
      </xsd:simpleType>
    </xsd:element>
    <xsd:element name="TxtResumeE" ma:index="4" ma:displayName="TxtResumeE" ma:description="TxtResumeED" ma:internalName="TxtResumeE">
      <xsd:simpleType>
        <xsd:restriction base="dms:Text">
          <xsd:maxLength value="150"/>
        </xsd:restriction>
      </xsd:simpleType>
    </xsd:element>
    <xsd:element name="TxtResumeF" ma:index="5" ma:displayName="TxtResumeF" ma:description="TxtResumeFD" ma:internalName="TxtResumeF">
      <xsd:simpleType>
        <xsd:restriction base="dms:Text">
          <xsd:maxLength value="150"/>
        </xsd:restriction>
      </xsd:simpleType>
    </xsd:element>
    <xsd:element name="TxtMotClef" ma:index="6" nillable="true" ma:displayName="TxtMotClef" ma:description="TxtMotClefD" ma:internalName="TxtMotClef">
      <xsd:simpleType>
        <xsd:restriction base="dms:Text">
          <xsd:maxLength value="255"/>
        </xsd:restriction>
      </xsd:simpleType>
    </xsd:element>
    <xsd:element name="NbDuree" ma:index="7" ma:displayName="NbDuree" ma:decimals="0" ma:default="12" ma:description="NbDureeD" ma:internalName="NbDuree" ma:percentage="FALSE">
      <xsd:simpleType>
        <xsd:restriction base="dms:Number">
          <xsd:maxInclusive value="24"/>
          <xsd:minInclusive value="3"/>
        </xsd:restriction>
      </xsd:simpleType>
    </xsd:element>
    <xsd:element name="ChkNouveauEmp" ma:index="8" nillable="true" ma:displayName="ChkNouveauEmp" ma:default="0" ma:description="ChkNouveauEmpD" ma:internalName="ChkNouveauEmp">
      <xsd:simpleType>
        <xsd:restriction base="dms:Boolean"/>
      </xsd:simpleType>
    </xsd:element>
    <xsd:element name="ChLocationEmplacement" ma:index="9" ma:displayName="ChLocationEmplacement" ma:default="Client Library / Bibliothèque client" ma:description="ChLocationEmplacementD" ma:format="Dropdown" ma:internalName="ChLocationEmplacement">
      <xsd:simpleType>
        <xsd:restriction base="dms:Choice">
          <xsd:enumeration value="Client Library / Bibliothèque client"/>
          <xsd:enumeration value="Technical Library / Bibliothèque technique"/>
          <xsd:enumeration value="Archive"/>
          <xsd:enumeration value="Work in progress library / Bibliothèque de travaux en cours"/>
        </xsd:restriction>
      </xsd:simpleType>
    </xsd:element>
    <xsd:element name="C_ClpServices" ma:index="17" nillable="true" ma:displayName="C_ClpServices" ma:internalName="C_ClpServices" ma:readOnly="true">
      <xsd:simpleType>
        <xsd:restriction base="dms:Text"/>
      </xsd:simpleType>
    </xsd:element>
    <xsd:element name="ChkTraitementInitial" ma:index="18" nillable="true" ma:displayName="ChkTraitementInitial" ma:default="0" ma:description="To know if initial workflow is done&#10;Pour voir si le flux de travail initial est fait" ma:hidden="true" ma:internalName="ChkTraitementInitial" ma:readOnly="false">
      <xsd:simpleType>
        <xsd:restriction base="dms:Boolean"/>
      </xsd:simpleType>
    </xsd:element>
    <xsd:element name="NbVersion" ma:index="19" nillable="true" ma:displayName="NbVersion" ma:description="Enregistre la version du document / Saves the document version" ma:hidden="true" ma:internalName="NbVersion"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aeabe285-28c2-4b4a-a8cd-631679229c94" elementFormDefault="qualified">
    <xsd:import namespace="http://schemas.microsoft.com/office/2006/documentManagement/types"/>
    <xsd:import namespace="http://schemas.microsoft.com/office/infopath/2007/PartnerControls"/>
    <xsd:element name="PgResponsibleResponsable" ma:index="3" nillable="true" ma:displayName="PgResponsibleResponsable" ma:description="" ma:list="UserInfo" ma:SharePointGroup="0" ma:internalName="PgResponsibleResponsabl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xtMotClef xmlns="4f810ac0-7940-4b47-8510-ccc18747f341" xsi:nil="true"/>
    <NbDuree xmlns="4f810ac0-7940-4b47-8510-ccc18747f341">12</NbDuree>
    <NbVersion xmlns="4f810ac0-7940-4b47-8510-ccc18747f341" xsi:nil="true"/>
    <ClpServices xmlns="4f810ac0-7940-4b47-8510-ccc18747f341">11</ClpServices>
    <IconOverlay xmlns="http://schemas.microsoft.com/sharepoint/v4" xsi:nil="true"/>
    <ChkNouveauEmp xmlns="4f810ac0-7940-4b47-8510-ccc18747f341">false</ChkNouveauEmp>
    <ChkTraitementInitial xmlns="4f810ac0-7940-4b47-8510-ccc18747f341">false</ChkTraitementInitial>
    <TxtResumeE xmlns="4f810ac0-7940-4b47-8510-ccc18747f341">Template PowerPoint ESDC English</TxtResumeE>
    <ChLocationEmplacement xmlns="4f810ac0-7940-4b47-8510-ccc18747f341">Client Library / Bibliothèque client</ChLocationEmplacement>
    <TxtResumeF xmlns="4f810ac0-7940-4b47-8510-ccc18747f341">Gabarit PowerPoint EDSC anglais</TxtResumeF>
    <PgResponsibleResponsable xmlns="aeabe285-28c2-4b4a-a8cd-631679229c94">
      <UserInfo>
        <DisplayName/>
        <AccountId>5906</AccountId>
        <AccountType/>
      </UserInfo>
    </PgResponsibleResponsable>
  </documentManagement>
</p:properties>
</file>

<file path=customXml/itemProps1.xml><?xml version="1.0" encoding="utf-8"?>
<ds:datastoreItem xmlns:ds="http://schemas.openxmlformats.org/officeDocument/2006/customXml" ds:itemID="{A1F9C2A3-260B-463D-BFC6-FDCF20E866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810ac0-7940-4b47-8510-ccc18747f341"/>
    <ds:schemaRef ds:uri="aeabe285-28c2-4b4a-a8cd-631679229c9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E6138D-5CC5-4A3F-90A7-4FB4E483C8E8}">
  <ds:schemaRefs>
    <ds:schemaRef ds:uri="http://schemas.microsoft.com/office/2006/metadata/longProperties"/>
  </ds:schemaRefs>
</ds:datastoreItem>
</file>

<file path=customXml/itemProps3.xml><?xml version="1.0" encoding="utf-8"?>
<ds:datastoreItem xmlns:ds="http://schemas.openxmlformats.org/officeDocument/2006/customXml" ds:itemID="{89E9C177-1D4A-4A75-A04A-59FC51E0C087}">
  <ds:schemaRefs>
    <ds:schemaRef ds:uri="http://schemas.microsoft.com/sharepoint/v3/contenttype/forms"/>
  </ds:schemaRefs>
</ds:datastoreItem>
</file>

<file path=customXml/itemProps4.xml><?xml version="1.0" encoding="utf-8"?>
<ds:datastoreItem xmlns:ds="http://schemas.openxmlformats.org/officeDocument/2006/customXml" ds:itemID="{05AED775-76F7-4F86-A318-C12C4C794F60}">
  <ds:schemaRefs>
    <ds:schemaRef ds:uri="http://purl.org/dc/terms/"/>
    <ds:schemaRef ds:uri="aeabe285-28c2-4b4a-a8cd-631679229c94"/>
    <ds:schemaRef ds:uri="http://schemas.microsoft.com/sharepoint/v4"/>
    <ds:schemaRef ds:uri="http://schemas.microsoft.com/sharepoint/v3"/>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http://www.w3.org/XML/1998/namespace"/>
    <ds:schemaRef ds:uri="4f810ac0-7940-4b47-8510-ccc18747f341"/>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presentation_template_esdc</Template>
  <TotalTime>200</TotalTime>
  <Words>819</Words>
  <Application>Microsoft Office PowerPoint</Application>
  <PresentationFormat>On-screen Show (4:3)</PresentationFormat>
  <Paragraphs>77</Paragraphs>
  <Slides>12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ESDC PowerPoint template</vt:lpstr>
      <vt:lpstr>Microsoft PowerPoint 97-2003 Presentation</vt:lpstr>
      <vt:lpstr>Applications Web de la rémunération Paye pour Services Supplémentaires (AWR-PSS)</vt:lpstr>
      <vt:lpstr>Votre rôle</vt:lpstr>
      <vt:lpstr>Profil d’utilisateur</vt:lpstr>
      <vt:lpstr>Information pour le profil</vt:lpstr>
      <vt:lpstr>Recommander une demande de PSS</vt:lpstr>
      <vt:lpstr>Recommandation en attente</vt:lpstr>
      <vt:lpstr>État de la demande de PSS</vt:lpstr>
      <vt:lpstr>États</vt:lpstr>
      <vt:lpstr>Recherche</vt:lpstr>
      <vt:lpstr>Résultats de recherche</vt:lpstr>
      <vt:lpstr>FAQ – Rôle du recommandeur</vt:lpstr>
      <vt:lpstr>Dépannage</vt:lpstr>
    </vt:vector>
  </TitlesOfParts>
  <Company>GoC / GdC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écrans PSS pour le recommandeur</dc:title>
  <dc:creator>Dumais, Anik [NC]</dc:creator>
  <cp:lastModifiedBy>Bernier, Nancy n [NC]</cp:lastModifiedBy>
  <cp:revision>14</cp:revision>
  <dcterms:created xsi:type="dcterms:W3CDTF">2014-09-15T19:15:28Z</dcterms:created>
  <dcterms:modified xsi:type="dcterms:W3CDTF">2015-01-02T15:10:48Z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temRetentionFormula">
    <vt:lpwstr/>
  </property>
  <property fmtid="{D5CDD505-2E9C-101B-9397-08002B2CF9AE}" pid="3" name="_dlc_policyId">
    <vt:lpwstr/>
  </property>
  <property fmtid="{D5CDD505-2E9C-101B-9397-08002B2CF9AE}" pid="4" name="C_ClpServices">
    <vt:lpwstr>_General / Général</vt:lpwstr>
  </property>
  <property fmtid="{D5CDD505-2E9C-101B-9397-08002B2CF9AE}" pid="5" name="TxtResumeE">
    <vt:lpwstr>Template PowerPoint ESDC English</vt:lpwstr>
  </property>
  <property fmtid="{D5CDD505-2E9C-101B-9397-08002B2CF9AE}" pid="6" name="ChLocationEmplacement">
    <vt:lpwstr>Client Library / Bibliothèque client</vt:lpwstr>
  </property>
  <property fmtid="{D5CDD505-2E9C-101B-9397-08002B2CF9AE}" pid="7" name="PgResponsibleResponsable">
    <vt:lpwstr>5906</vt:lpwstr>
  </property>
  <property fmtid="{D5CDD505-2E9C-101B-9397-08002B2CF9AE}" pid="8" name="NbDuree">
    <vt:lpwstr>12.0000000000000</vt:lpwstr>
  </property>
  <property fmtid="{D5CDD505-2E9C-101B-9397-08002B2CF9AE}" pid="9" name="ClpServices">
    <vt:lpwstr>11</vt:lpwstr>
  </property>
  <property fmtid="{D5CDD505-2E9C-101B-9397-08002B2CF9AE}" pid="10" name="display_urn:schemas-microsoft-com:office:office#PgResponsibleResponsable">
    <vt:lpwstr>Éthier, Fernand [NC]</vt:lpwstr>
  </property>
  <property fmtid="{D5CDD505-2E9C-101B-9397-08002B2CF9AE}" pid="11" name="ChkNouveauEmp">
    <vt:lpwstr>0</vt:lpwstr>
  </property>
  <property fmtid="{D5CDD505-2E9C-101B-9397-08002B2CF9AE}" pid="12" name="TxtMotClef">
    <vt:lpwstr/>
  </property>
  <property fmtid="{D5CDD505-2E9C-101B-9397-08002B2CF9AE}" pid="13" name="TxtResumeF">
    <vt:lpwstr>Gabarit PowerPoint EDSC anglais</vt:lpwstr>
  </property>
  <property fmtid="{D5CDD505-2E9C-101B-9397-08002B2CF9AE}" pid="14" name="NbVersion">
    <vt:lpwstr/>
  </property>
  <property fmtid="{D5CDD505-2E9C-101B-9397-08002B2CF9AE}" pid="15" name="IconOverlay">
    <vt:lpwstr/>
  </property>
  <property fmtid="{D5CDD505-2E9C-101B-9397-08002B2CF9AE}" pid="16" name="ChkTraitementInitial">
    <vt:lpwstr>0</vt:lpwstr>
  </property>
</Properties>
</file>