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Lst>
  <p:notesMasterIdLst>
    <p:notesMasterId r:id="rId26"/>
  </p:notesMasterIdLst>
  <p:handoutMasterIdLst>
    <p:handoutMasterId r:id="rId27"/>
  </p:handoutMasterIdLst>
  <p:sldIdLst>
    <p:sldId id="256" r:id="rId6"/>
    <p:sldId id="275"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9144000" cy="6858000" type="screen4x3"/>
  <p:notesSz cx="6934200" cy="92329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A8DCFF"/>
    <a:srgbClr val="F9FDFF"/>
    <a:srgbClr val="E3F4FF"/>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95" autoAdjust="0"/>
    <p:restoredTop sz="90461" autoAdjust="0"/>
  </p:normalViewPr>
  <p:slideViewPr>
    <p:cSldViewPr snapToGrid="0">
      <p:cViewPr>
        <p:scale>
          <a:sx n="70" d="100"/>
          <a:sy n="70" d="100"/>
        </p:scale>
        <p:origin x="-1954" y="-52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5" d="100"/>
          <a:sy n="45" d="100"/>
        </p:scale>
        <p:origin x="-1834" y="-91"/>
      </p:cViewPr>
      <p:guideLst>
        <p:guide orient="horz" pos="2908"/>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B63D0-9AA6-4C8C-8019-513657B69ABB}" type="doc">
      <dgm:prSet loTypeId="urn:microsoft.com/office/officeart/2005/8/layout/lProcess2" loCatId="list" qsTypeId="urn:microsoft.com/office/officeart/2005/8/quickstyle/3d2" qsCatId="3D" csTypeId="urn:microsoft.com/office/officeart/2005/8/colors/accent5_1" csCatId="accent5" phldr="1"/>
      <dgm:spPr/>
      <dgm:t>
        <a:bodyPr/>
        <a:lstStyle/>
        <a:p>
          <a:endParaRPr lang="fr-CA"/>
        </a:p>
      </dgm:t>
    </dgm:pt>
    <dgm:pt modelId="{E850030D-5498-4652-A6C3-744CBE57512D}">
      <dgm:prSet phldrT="[Text]" custT="1"/>
      <dgm:spPr/>
      <dgm:t>
        <a:bodyPr/>
        <a:lstStyle/>
        <a:p>
          <a:r>
            <a:rPr lang="fr-CA" sz="2800" noProof="0" dirty="0" smtClean="0"/>
            <a:t>Le rôle du gestionnaire est:</a:t>
          </a:r>
          <a:endParaRPr lang="fr-CA" sz="2800" noProof="0" dirty="0"/>
        </a:p>
      </dgm:t>
    </dgm:pt>
    <dgm:pt modelId="{881BEC3C-C102-45FB-83E4-A476646125F3}" type="parTrans" cxnId="{DA7840D3-D570-485A-B346-CB44747C2C89}">
      <dgm:prSet/>
      <dgm:spPr/>
      <dgm:t>
        <a:bodyPr/>
        <a:lstStyle/>
        <a:p>
          <a:endParaRPr lang="fr-CA"/>
        </a:p>
      </dgm:t>
    </dgm:pt>
    <dgm:pt modelId="{3294C50E-1CFF-4B69-8CF6-80430EC77D24}" type="sibTrans" cxnId="{DA7840D3-D570-485A-B346-CB44747C2C89}">
      <dgm:prSet/>
      <dgm:spPr/>
      <dgm:t>
        <a:bodyPr/>
        <a:lstStyle/>
        <a:p>
          <a:endParaRPr lang="fr-CA"/>
        </a:p>
      </dgm:t>
    </dgm:pt>
    <dgm:pt modelId="{6D4AAE48-0B3D-4A41-902D-0F0D79194EAE}">
      <dgm:prSet phldrT="[Text]"/>
      <dgm:spPr/>
      <dgm:t>
        <a:bodyPr/>
        <a:lstStyle/>
        <a:p>
          <a:r>
            <a:rPr lang="fr-CA" noProof="0" dirty="0" smtClean="0"/>
            <a:t>Approuver ou rejeter une demande de PSS envoyée par un employé aux fins d’approbation ou demander à ce que des modifications lui soient apportées.</a:t>
          </a:r>
          <a:endParaRPr lang="fr-CA" noProof="0" dirty="0"/>
        </a:p>
      </dgm:t>
    </dgm:pt>
    <dgm:pt modelId="{BA226D7A-44FE-4FBC-BC5D-1830C5EA06EC}" type="parTrans" cxnId="{64E44BE9-C97A-4FA9-8DA1-4796711D25F1}">
      <dgm:prSet/>
      <dgm:spPr/>
      <dgm:t>
        <a:bodyPr/>
        <a:lstStyle/>
        <a:p>
          <a:endParaRPr lang="fr-CA"/>
        </a:p>
      </dgm:t>
    </dgm:pt>
    <dgm:pt modelId="{26B4E978-6AAD-46A1-B58B-3DB59DD55977}" type="sibTrans" cxnId="{64E44BE9-C97A-4FA9-8DA1-4796711D25F1}">
      <dgm:prSet/>
      <dgm:spPr/>
      <dgm:t>
        <a:bodyPr/>
        <a:lstStyle/>
        <a:p>
          <a:endParaRPr lang="fr-CA"/>
        </a:p>
      </dgm:t>
    </dgm:pt>
    <dgm:pt modelId="{428029B9-8878-4DED-B4FE-3FFE1142E08C}">
      <dgm:prSet phldrT="[Text]"/>
      <dgm:spPr/>
      <dgm:t>
        <a:bodyPr/>
        <a:lstStyle/>
        <a:p>
          <a:r>
            <a:rPr lang="fr-CA" noProof="0" dirty="0" smtClean="0"/>
            <a:t>Pré approuver les heures supplémentaires et nommer des gestionnaires suppléants autorisés en vertu de l’article 34 à approuver en son nom les demande de PSS.</a:t>
          </a:r>
          <a:endParaRPr lang="fr-CA" noProof="0" dirty="0"/>
        </a:p>
      </dgm:t>
    </dgm:pt>
    <dgm:pt modelId="{EB157E53-7A56-4FD3-A0AB-5E5C8A92CB2B}" type="parTrans" cxnId="{B8719558-479A-4504-84BD-7E15B960F56A}">
      <dgm:prSet/>
      <dgm:spPr/>
      <dgm:t>
        <a:bodyPr/>
        <a:lstStyle/>
        <a:p>
          <a:endParaRPr lang="fr-CA"/>
        </a:p>
      </dgm:t>
    </dgm:pt>
    <dgm:pt modelId="{9C810D10-0ED8-44CF-AC4B-E96012E80376}" type="sibTrans" cxnId="{B8719558-479A-4504-84BD-7E15B960F56A}">
      <dgm:prSet/>
      <dgm:spPr/>
      <dgm:t>
        <a:bodyPr/>
        <a:lstStyle/>
        <a:p>
          <a:endParaRPr lang="fr-CA"/>
        </a:p>
      </dgm:t>
    </dgm:pt>
    <dgm:pt modelId="{151D9DCB-6E9A-45BE-A88A-3DE1B2E28137}" type="pres">
      <dgm:prSet presAssocID="{068B63D0-9AA6-4C8C-8019-513657B69ABB}" presName="theList" presStyleCnt="0">
        <dgm:presLayoutVars>
          <dgm:dir/>
          <dgm:animLvl val="lvl"/>
          <dgm:resizeHandles val="exact"/>
        </dgm:presLayoutVars>
      </dgm:prSet>
      <dgm:spPr/>
      <dgm:t>
        <a:bodyPr/>
        <a:lstStyle/>
        <a:p>
          <a:endParaRPr lang="fr-CA"/>
        </a:p>
      </dgm:t>
    </dgm:pt>
    <dgm:pt modelId="{BF4B35D2-CC33-417F-BBB4-30AA09C0B444}" type="pres">
      <dgm:prSet presAssocID="{E850030D-5498-4652-A6C3-744CBE57512D}" presName="compNode" presStyleCnt="0"/>
      <dgm:spPr/>
    </dgm:pt>
    <dgm:pt modelId="{78B00DFB-3668-4FA9-A402-B5E9699EEE9E}" type="pres">
      <dgm:prSet presAssocID="{E850030D-5498-4652-A6C3-744CBE57512D}" presName="aNode" presStyleLbl="bgShp" presStyleIdx="0" presStyleCnt="1"/>
      <dgm:spPr/>
      <dgm:t>
        <a:bodyPr/>
        <a:lstStyle/>
        <a:p>
          <a:endParaRPr lang="fr-CA"/>
        </a:p>
      </dgm:t>
    </dgm:pt>
    <dgm:pt modelId="{087F7573-BA4C-46AE-B13E-B03EE667F03E}" type="pres">
      <dgm:prSet presAssocID="{E850030D-5498-4652-A6C3-744CBE57512D}" presName="textNode" presStyleLbl="bgShp" presStyleIdx="0" presStyleCnt="1"/>
      <dgm:spPr/>
      <dgm:t>
        <a:bodyPr/>
        <a:lstStyle/>
        <a:p>
          <a:endParaRPr lang="fr-CA"/>
        </a:p>
      </dgm:t>
    </dgm:pt>
    <dgm:pt modelId="{E4DB37BD-6675-4555-9862-66FDCD99B903}" type="pres">
      <dgm:prSet presAssocID="{E850030D-5498-4652-A6C3-744CBE57512D}" presName="compChildNode" presStyleCnt="0"/>
      <dgm:spPr/>
    </dgm:pt>
    <dgm:pt modelId="{E4C20573-7DE0-4EFE-9B53-7DC09E853EE6}" type="pres">
      <dgm:prSet presAssocID="{E850030D-5498-4652-A6C3-744CBE57512D}" presName="theInnerList" presStyleCnt="0"/>
      <dgm:spPr/>
    </dgm:pt>
    <dgm:pt modelId="{95A41BD9-5DFC-4E4F-99D5-222B7C0C9483}" type="pres">
      <dgm:prSet presAssocID="{6D4AAE48-0B3D-4A41-902D-0F0D79194EAE}" presName="childNode" presStyleLbl="node1" presStyleIdx="0" presStyleCnt="2">
        <dgm:presLayoutVars>
          <dgm:bulletEnabled val="1"/>
        </dgm:presLayoutVars>
      </dgm:prSet>
      <dgm:spPr/>
      <dgm:t>
        <a:bodyPr/>
        <a:lstStyle/>
        <a:p>
          <a:endParaRPr lang="fr-CA"/>
        </a:p>
      </dgm:t>
    </dgm:pt>
    <dgm:pt modelId="{A4C6020A-E856-44B8-A064-8AF747CD1155}" type="pres">
      <dgm:prSet presAssocID="{6D4AAE48-0B3D-4A41-902D-0F0D79194EAE}" presName="aSpace2" presStyleCnt="0"/>
      <dgm:spPr/>
    </dgm:pt>
    <dgm:pt modelId="{B0F8D19E-AB9B-43C0-8365-55ED8664A119}" type="pres">
      <dgm:prSet presAssocID="{428029B9-8878-4DED-B4FE-3FFE1142E08C}" presName="childNode" presStyleLbl="node1" presStyleIdx="1" presStyleCnt="2">
        <dgm:presLayoutVars>
          <dgm:bulletEnabled val="1"/>
        </dgm:presLayoutVars>
      </dgm:prSet>
      <dgm:spPr/>
      <dgm:t>
        <a:bodyPr/>
        <a:lstStyle/>
        <a:p>
          <a:endParaRPr lang="fr-CA"/>
        </a:p>
      </dgm:t>
    </dgm:pt>
  </dgm:ptLst>
  <dgm:cxnLst>
    <dgm:cxn modelId="{DA7840D3-D570-485A-B346-CB44747C2C89}" srcId="{068B63D0-9AA6-4C8C-8019-513657B69ABB}" destId="{E850030D-5498-4652-A6C3-744CBE57512D}" srcOrd="0" destOrd="0" parTransId="{881BEC3C-C102-45FB-83E4-A476646125F3}" sibTransId="{3294C50E-1CFF-4B69-8CF6-80430EC77D24}"/>
    <dgm:cxn modelId="{EF3357D4-46A4-48BB-8E4A-318816962AAC}" type="presOf" srcId="{6D4AAE48-0B3D-4A41-902D-0F0D79194EAE}" destId="{95A41BD9-5DFC-4E4F-99D5-222B7C0C9483}" srcOrd="0" destOrd="0" presId="urn:microsoft.com/office/officeart/2005/8/layout/lProcess2"/>
    <dgm:cxn modelId="{EA180A95-3384-4056-B27D-C5C49E98C405}" type="presOf" srcId="{068B63D0-9AA6-4C8C-8019-513657B69ABB}" destId="{151D9DCB-6E9A-45BE-A88A-3DE1B2E28137}" srcOrd="0" destOrd="0" presId="urn:microsoft.com/office/officeart/2005/8/layout/lProcess2"/>
    <dgm:cxn modelId="{6204B222-6BDE-4872-8E10-124D9F51C69F}" type="presOf" srcId="{E850030D-5498-4652-A6C3-744CBE57512D}" destId="{78B00DFB-3668-4FA9-A402-B5E9699EEE9E}" srcOrd="0" destOrd="0" presId="urn:microsoft.com/office/officeart/2005/8/layout/lProcess2"/>
    <dgm:cxn modelId="{64E44BE9-C97A-4FA9-8DA1-4796711D25F1}" srcId="{E850030D-5498-4652-A6C3-744CBE57512D}" destId="{6D4AAE48-0B3D-4A41-902D-0F0D79194EAE}" srcOrd="0" destOrd="0" parTransId="{BA226D7A-44FE-4FBC-BC5D-1830C5EA06EC}" sibTransId="{26B4E978-6AAD-46A1-B58B-3DB59DD55977}"/>
    <dgm:cxn modelId="{B8719558-479A-4504-84BD-7E15B960F56A}" srcId="{E850030D-5498-4652-A6C3-744CBE57512D}" destId="{428029B9-8878-4DED-B4FE-3FFE1142E08C}" srcOrd="1" destOrd="0" parTransId="{EB157E53-7A56-4FD3-A0AB-5E5C8A92CB2B}" sibTransId="{9C810D10-0ED8-44CF-AC4B-E96012E80376}"/>
    <dgm:cxn modelId="{A520144F-3C73-4904-948D-A2ACE002DFF6}" type="presOf" srcId="{E850030D-5498-4652-A6C3-744CBE57512D}" destId="{087F7573-BA4C-46AE-B13E-B03EE667F03E}" srcOrd="1" destOrd="0" presId="urn:microsoft.com/office/officeart/2005/8/layout/lProcess2"/>
    <dgm:cxn modelId="{732B3D00-F754-4213-9695-971069F7B625}" type="presOf" srcId="{428029B9-8878-4DED-B4FE-3FFE1142E08C}" destId="{B0F8D19E-AB9B-43C0-8365-55ED8664A119}" srcOrd="0" destOrd="0" presId="urn:microsoft.com/office/officeart/2005/8/layout/lProcess2"/>
    <dgm:cxn modelId="{E636A048-C9AB-42CF-9351-2377384A2342}" type="presParOf" srcId="{151D9DCB-6E9A-45BE-A88A-3DE1B2E28137}" destId="{BF4B35D2-CC33-417F-BBB4-30AA09C0B444}" srcOrd="0" destOrd="0" presId="urn:microsoft.com/office/officeart/2005/8/layout/lProcess2"/>
    <dgm:cxn modelId="{ACC9B334-5A70-435D-AF30-C99F8EB5F04E}" type="presParOf" srcId="{BF4B35D2-CC33-417F-BBB4-30AA09C0B444}" destId="{78B00DFB-3668-4FA9-A402-B5E9699EEE9E}" srcOrd="0" destOrd="0" presId="urn:microsoft.com/office/officeart/2005/8/layout/lProcess2"/>
    <dgm:cxn modelId="{E0F58138-EC3D-460A-A701-BB4B86EB629C}" type="presParOf" srcId="{BF4B35D2-CC33-417F-BBB4-30AA09C0B444}" destId="{087F7573-BA4C-46AE-B13E-B03EE667F03E}" srcOrd="1" destOrd="0" presId="urn:microsoft.com/office/officeart/2005/8/layout/lProcess2"/>
    <dgm:cxn modelId="{66A29FA5-CB5A-42E4-BCC5-904788B1189D}" type="presParOf" srcId="{BF4B35D2-CC33-417F-BBB4-30AA09C0B444}" destId="{E4DB37BD-6675-4555-9862-66FDCD99B903}" srcOrd="2" destOrd="0" presId="urn:microsoft.com/office/officeart/2005/8/layout/lProcess2"/>
    <dgm:cxn modelId="{32EF6567-196A-4AAD-8E64-650686847F1C}" type="presParOf" srcId="{E4DB37BD-6675-4555-9862-66FDCD99B903}" destId="{E4C20573-7DE0-4EFE-9B53-7DC09E853EE6}" srcOrd="0" destOrd="0" presId="urn:microsoft.com/office/officeart/2005/8/layout/lProcess2"/>
    <dgm:cxn modelId="{4025C78A-2CEA-4B40-AED2-3AD5585B613E}" type="presParOf" srcId="{E4C20573-7DE0-4EFE-9B53-7DC09E853EE6}" destId="{95A41BD9-5DFC-4E4F-99D5-222B7C0C9483}" srcOrd="0" destOrd="0" presId="urn:microsoft.com/office/officeart/2005/8/layout/lProcess2"/>
    <dgm:cxn modelId="{9EC19C9E-6241-4314-A9A4-10D0E91217CD}" type="presParOf" srcId="{E4C20573-7DE0-4EFE-9B53-7DC09E853EE6}" destId="{A4C6020A-E856-44B8-A064-8AF747CD1155}" srcOrd="1" destOrd="0" presId="urn:microsoft.com/office/officeart/2005/8/layout/lProcess2"/>
    <dgm:cxn modelId="{AB9F60AE-FD9A-46F0-BAAE-A02F24F7C48C}" type="presParOf" srcId="{E4C20573-7DE0-4EFE-9B53-7DC09E853EE6}" destId="{B0F8D19E-AB9B-43C0-8365-55ED8664A11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C3BD85-CCB4-44E8-B67D-C7396B0EAD05}" type="doc">
      <dgm:prSet loTypeId="urn:microsoft.com/office/officeart/2005/8/layout/lProcess2" loCatId="list" qsTypeId="urn:microsoft.com/office/officeart/2005/8/quickstyle/simple2" qsCatId="simple" csTypeId="urn:microsoft.com/office/officeart/2005/8/colors/accent6_1" csCatId="accent6" phldr="1"/>
      <dgm:spPr/>
      <dgm:t>
        <a:bodyPr/>
        <a:lstStyle/>
        <a:p>
          <a:endParaRPr lang="fr-CA"/>
        </a:p>
      </dgm:t>
    </dgm:pt>
    <dgm:pt modelId="{BF0C8618-9A67-4916-B75F-F177828624C9}">
      <dgm:prSet phldrT="[Text]" custT="1"/>
      <dgm:spPr/>
      <dgm:t>
        <a:bodyPr/>
        <a:lstStyle/>
        <a:p>
          <a:r>
            <a:rPr lang="fr-CA" sz="2400" b="1" noProof="0" dirty="0" smtClean="0"/>
            <a:t>Les résultats de ma recherche ne comprennent pas la demande de PSS dont j’ai besoin</a:t>
          </a:r>
          <a:endParaRPr lang="fr-CA" sz="2400" b="1" noProof="0" dirty="0"/>
        </a:p>
      </dgm:t>
    </dgm:pt>
    <dgm:pt modelId="{45544F59-B2F6-41C7-B49A-B3C1FA9FBE6E}" type="parTrans" cxnId="{7EB977A2-6F50-4E5B-A729-4DFF7B4F06F0}">
      <dgm:prSet/>
      <dgm:spPr/>
      <dgm:t>
        <a:bodyPr/>
        <a:lstStyle/>
        <a:p>
          <a:endParaRPr lang="fr-CA"/>
        </a:p>
      </dgm:t>
    </dgm:pt>
    <dgm:pt modelId="{8A0578D7-768A-44EF-B879-AADCEE69F0E3}" type="sibTrans" cxnId="{7EB977A2-6F50-4E5B-A729-4DFF7B4F06F0}">
      <dgm:prSet/>
      <dgm:spPr/>
      <dgm:t>
        <a:bodyPr/>
        <a:lstStyle/>
        <a:p>
          <a:endParaRPr lang="fr-CA"/>
        </a:p>
      </dgm:t>
    </dgm:pt>
    <dgm:pt modelId="{AA6DF8F6-5094-4C44-8E36-84A7BA4B99ED}">
      <dgm:prSet phldrT="[Text]" custT="1"/>
      <dgm:spPr/>
      <dgm:t>
        <a:bodyPr/>
        <a:lstStyle/>
        <a:p>
          <a:r>
            <a:rPr lang="fr-CA" sz="2000" b="1" noProof="0" dirty="0" smtClean="0"/>
            <a:t>Cause possible</a:t>
          </a:r>
        </a:p>
        <a:p>
          <a:r>
            <a:rPr lang="fr-CA" sz="1800" noProof="0" dirty="0" smtClean="0"/>
            <a:t>Les résultats dépendent des critères de recherche sélectionnés.</a:t>
          </a:r>
        </a:p>
        <a:p>
          <a:r>
            <a:rPr lang="fr-CA" sz="1800" noProof="0" dirty="0" smtClean="0"/>
            <a:t>Un gestionnaire ne peut accéder à la demande de PSS d’un employé que s’il a été désigné gestionnaire dans cette demande.</a:t>
          </a:r>
          <a:endParaRPr lang="fr-CA" sz="1800" noProof="0" dirty="0"/>
        </a:p>
      </dgm:t>
    </dgm:pt>
    <dgm:pt modelId="{C4F563F1-B81C-41B6-8477-735CE57C69EA}" type="parTrans" cxnId="{4C0407AA-9C89-4093-B758-D760961C55B2}">
      <dgm:prSet/>
      <dgm:spPr/>
      <dgm:t>
        <a:bodyPr/>
        <a:lstStyle/>
        <a:p>
          <a:endParaRPr lang="fr-CA"/>
        </a:p>
      </dgm:t>
    </dgm:pt>
    <dgm:pt modelId="{2648EA65-134F-4475-AAA1-CFE8561DD94B}" type="sibTrans" cxnId="{4C0407AA-9C89-4093-B758-D760961C55B2}">
      <dgm:prSet/>
      <dgm:spPr/>
      <dgm:t>
        <a:bodyPr/>
        <a:lstStyle/>
        <a:p>
          <a:endParaRPr lang="fr-CA"/>
        </a:p>
      </dgm:t>
    </dgm:pt>
    <dgm:pt modelId="{C6676FF8-1F82-4D49-9C1A-3FBAD2FB2145}">
      <dgm:prSet phldrT="[Text]" custT="1"/>
      <dgm:spPr/>
      <dgm:t>
        <a:bodyPr/>
        <a:lstStyle/>
        <a:p>
          <a:r>
            <a:rPr lang="fr-CA" sz="2000" b="1" noProof="0" dirty="0" smtClean="0"/>
            <a:t>Solution</a:t>
          </a:r>
        </a:p>
        <a:p>
          <a:r>
            <a:rPr lang="fr-CA" sz="1800" noProof="0" dirty="0" smtClean="0"/>
            <a:t>Modifiez les critères de recherche selon vos besoins.</a:t>
          </a:r>
          <a:endParaRPr lang="fr-CA" sz="1800" noProof="0" dirty="0"/>
        </a:p>
      </dgm:t>
    </dgm:pt>
    <dgm:pt modelId="{2B3AB2A1-FB50-4227-8ED5-3CC04EF72B15}" type="parTrans" cxnId="{99898A71-81AE-4249-85B1-04FA5BF21097}">
      <dgm:prSet/>
      <dgm:spPr/>
      <dgm:t>
        <a:bodyPr/>
        <a:lstStyle/>
        <a:p>
          <a:endParaRPr lang="fr-CA"/>
        </a:p>
      </dgm:t>
    </dgm:pt>
    <dgm:pt modelId="{C0D18E23-DD7E-40CF-B742-72399EC42793}" type="sibTrans" cxnId="{99898A71-81AE-4249-85B1-04FA5BF21097}">
      <dgm:prSet/>
      <dgm:spPr/>
      <dgm:t>
        <a:bodyPr/>
        <a:lstStyle/>
        <a:p>
          <a:endParaRPr lang="fr-CA"/>
        </a:p>
      </dgm:t>
    </dgm:pt>
    <dgm:pt modelId="{5E656B8B-76DD-4CED-AF69-8F5429B5C560}" type="pres">
      <dgm:prSet presAssocID="{0FC3BD85-CCB4-44E8-B67D-C7396B0EAD05}" presName="theList" presStyleCnt="0">
        <dgm:presLayoutVars>
          <dgm:dir/>
          <dgm:animLvl val="lvl"/>
          <dgm:resizeHandles val="exact"/>
        </dgm:presLayoutVars>
      </dgm:prSet>
      <dgm:spPr/>
      <dgm:t>
        <a:bodyPr/>
        <a:lstStyle/>
        <a:p>
          <a:endParaRPr lang="fr-CA"/>
        </a:p>
      </dgm:t>
    </dgm:pt>
    <dgm:pt modelId="{E28D6F2E-2DAC-4EAF-AAB9-E9BCF708711D}" type="pres">
      <dgm:prSet presAssocID="{BF0C8618-9A67-4916-B75F-F177828624C9}" presName="compNode" presStyleCnt="0"/>
      <dgm:spPr/>
      <dgm:t>
        <a:bodyPr/>
        <a:lstStyle/>
        <a:p>
          <a:endParaRPr lang="fr-CA"/>
        </a:p>
      </dgm:t>
    </dgm:pt>
    <dgm:pt modelId="{EC5E22A9-FACF-4111-826F-26BB2D614AA4}" type="pres">
      <dgm:prSet presAssocID="{BF0C8618-9A67-4916-B75F-F177828624C9}" presName="aNode" presStyleLbl="bgShp" presStyleIdx="0" presStyleCnt="1" custLinFactNeighborY="226"/>
      <dgm:spPr/>
      <dgm:t>
        <a:bodyPr/>
        <a:lstStyle/>
        <a:p>
          <a:endParaRPr lang="fr-CA"/>
        </a:p>
      </dgm:t>
    </dgm:pt>
    <dgm:pt modelId="{2B079594-7950-4F89-A8A1-B202642E8BCA}" type="pres">
      <dgm:prSet presAssocID="{BF0C8618-9A67-4916-B75F-F177828624C9}" presName="textNode" presStyleLbl="bgShp" presStyleIdx="0" presStyleCnt="1"/>
      <dgm:spPr/>
      <dgm:t>
        <a:bodyPr/>
        <a:lstStyle/>
        <a:p>
          <a:endParaRPr lang="fr-CA"/>
        </a:p>
      </dgm:t>
    </dgm:pt>
    <dgm:pt modelId="{DE824FAB-F858-45FF-8292-F3A883D11BF6}" type="pres">
      <dgm:prSet presAssocID="{BF0C8618-9A67-4916-B75F-F177828624C9}" presName="compChildNode" presStyleCnt="0"/>
      <dgm:spPr/>
      <dgm:t>
        <a:bodyPr/>
        <a:lstStyle/>
        <a:p>
          <a:endParaRPr lang="fr-CA"/>
        </a:p>
      </dgm:t>
    </dgm:pt>
    <dgm:pt modelId="{10142949-8220-4BF3-8CB7-BD054A4798EA}" type="pres">
      <dgm:prSet presAssocID="{BF0C8618-9A67-4916-B75F-F177828624C9}" presName="theInnerList" presStyleCnt="0"/>
      <dgm:spPr/>
      <dgm:t>
        <a:bodyPr/>
        <a:lstStyle/>
        <a:p>
          <a:endParaRPr lang="fr-CA"/>
        </a:p>
      </dgm:t>
    </dgm:pt>
    <dgm:pt modelId="{88474846-2D73-4782-8B7A-002DB822D638}" type="pres">
      <dgm:prSet presAssocID="{AA6DF8F6-5094-4C44-8E36-84A7BA4B99ED}" presName="childNode" presStyleLbl="node1" presStyleIdx="0" presStyleCnt="2">
        <dgm:presLayoutVars>
          <dgm:bulletEnabled val="1"/>
        </dgm:presLayoutVars>
      </dgm:prSet>
      <dgm:spPr/>
      <dgm:t>
        <a:bodyPr/>
        <a:lstStyle/>
        <a:p>
          <a:endParaRPr lang="fr-CA"/>
        </a:p>
      </dgm:t>
    </dgm:pt>
    <dgm:pt modelId="{C04C31E5-C417-4978-A04F-BF6926F9C658}" type="pres">
      <dgm:prSet presAssocID="{AA6DF8F6-5094-4C44-8E36-84A7BA4B99ED}" presName="aSpace2" presStyleCnt="0"/>
      <dgm:spPr/>
      <dgm:t>
        <a:bodyPr/>
        <a:lstStyle/>
        <a:p>
          <a:endParaRPr lang="fr-CA"/>
        </a:p>
      </dgm:t>
    </dgm:pt>
    <dgm:pt modelId="{C3C6262E-94C6-4241-86BC-91608CE24355}" type="pres">
      <dgm:prSet presAssocID="{C6676FF8-1F82-4D49-9C1A-3FBAD2FB2145}" presName="childNode" presStyleLbl="node1" presStyleIdx="1" presStyleCnt="2">
        <dgm:presLayoutVars>
          <dgm:bulletEnabled val="1"/>
        </dgm:presLayoutVars>
      </dgm:prSet>
      <dgm:spPr/>
      <dgm:t>
        <a:bodyPr/>
        <a:lstStyle/>
        <a:p>
          <a:endParaRPr lang="fr-CA"/>
        </a:p>
      </dgm:t>
    </dgm:pt>
  </dgm:ptLst>
  <dgm:cxnLst>
    <dgm:cxn modelId="{DC82F277-659E-4FF2-A212-19FC19ACF4CD}" type="presOf" srcId="{BF0C8618-9A67-4916-B75F-F177828624C9}" destId="{2B079594-7950-4F89-A8A1-B202642E8BCA}" srcOrd="1" destOrd="0" presId="urn:microsoft.com/office/officeart/2005/8/layout/lProcess2"/>
    <dgm:cxn modelId="{432C6510-583A-4BA9-9901-F02F11D8AC35}" type="presOf" srcId="{BF0C8618-9A67-4916-B75F-F177828624C9}" destId="{EC5E22A9-FACF-4111-826F-26BB2D614AA4}" srcOrd="0" destOrd="0" presId="urn:microsoft.com/office/officeart/2005/8/layout/lProcess2"/>
    <dgm:cxn modelId="{7EB977A2-6F50-4E5B-A729-4DFF7B4F06F0}" srcId="{0FC3BD85-CCB4-44E8-B67D-C7396B0EAD05}" destId="{BF0C8618-9A67-4916-B75F-F177828624C9}" srcOrd="0" destOrd="0" parTransId="{45544F59-B2F6-41C7-B49A-B3C1FA9FBE6E}" sibTransId="{8A0578D7-768A-44EF-B879-AADCEE69F0E3}"/>
    <dgm:cxn modelId="{6883521B-B626-4C60-978E-4792C547EEBD}" type="presOf" srcId="{0FC3BD85-CCB4-44E8-B67D-C7396B0EAD05}" destId="{5E656B8B-76DD-4CED-AF69-8F5429B5C560}" srcOrd="0" destOrd="0" presId="urn:microsoft.com/office/officeart/2005/8/layout/lProcess2"/>
    <dgm:cxn modelId="{4C0407AA-9C89-4093-B758-D760961C55B2}" srcId="{BF0C8618-9A67-4916-B75F-F177828624C9}" destId="{AA6DF8F6-5094-4C44-8E36-84A7BA4B99ED}" srcOrd="0" destOrd="0" parTransId="{C4F563F1-B81C-41B6-8477-735CE57C69EA}" sibTransId="{2648EA65-134F-4475-AAA1-CFE8561DD94B}"/>
    <dgm:cxn modelId="{3720369E-2F16-4B32-B347-C0D450FF3EA7}" type="presOf" srcId="{AA6DF8F6-5094-4C44-8E36-84A7BA4B99ED}" destId="{88474846-2D73-4782-8B7A-002DB822D638}" srcOrd="0" destOrd="0" presId="urn:microsoft.com/office/officeart/2005/8/layout/lProcess2"/>
    <dgm:cxn modelId="{58BCD6C7-F72B-480B-A6B7-E29B46D76A75}" type="presOf" srcId="{C6676FF8-1F82-4D49-9C1A-3FBAD2FB2145}" destId="{C3C6262E-94C6-4241-86BC-91608CE24355}" srcOrd="0" destOrd="0" presId="urn:microsoft.com/office/officeart/2005/8/layout/lProcess2"/>
    <dgm:cxn modelId="{99898A71-81AE-4249-85B1-04FA5BF21097}" srcId="{BF0C8618-9A67-4916-B75F-F177828624C9}" destId="{C6676FF8-1F82-4D49-9C1A-3FBAD2FB2145}" srcOrd="1" destOrd="0" parTransId="{2B3AB2A1-FB50-4227-8ED5-3CC04EF72B15}" sibTransId="{C0D18E23-DD7E-40CF-B742-72399EC42793}"/>
    <dgm:cxn modelId="{3B43C640-E012-44F7-B680-F372FB9F8F1A}" type="presParOf" srcId="{5E656B8B-76DD-4CED-AF69-8F5429B5C560}" destId="{E28D6F2E-2DAC-4EAF-AAB9-E9BCF708711D}" srcOrd="0" destOrd="0" presId="urn:microsoft.com/office/officeart/2005/8/layout/lProcess2"/>
    <dgm:cxn modelId="{0D438C71-BFE2-441C-90CF-09ACE6141019}" type="presParOf" srcId="{E28D6F2E-2DAC-4EAF-AAB9-E9BCF708711D}" destId="{EC5E22A9-FACF-4111-826F-26BB2D614AA4}" srcOrd="0" destOrd="0" presId="urn:microsoft.com/office/officeart/2005/8/layout/lProcess2"/>
    <dgm:cxn modelId="{412A27FC-B2EB-48F5-9ECF-3B9B842026CE}" type="presParOf" srcId="{E28D6F2E-2DAC-4EAF-AAB9-E9BCF708711D}" destId="{2B079594-7950-4F89-A8A1-B202642E8BCA}" srcOrd="1" destOrd="0" presId="urn:microsoft.com/office/officeart/2005/8/layout/lProcess2"/>
    <dgm:cxn modelId="{DE98D852-574F-43C5-9538-9B6482635603}" type="presParOf" srcId="{E28D6F2E-2DAC-4EAF-AAB9-E9BCF708711D}" destId="{DE824FAB-F858-45FF-8292-F3A883D11BF6}" srcOrd="2" destOrd="0" presId="urn:microsoft.com/office/officeart/2005/8/layout/lProcess2"/>
    <dgm:cxn modelId="{467B4DE7-CC25-45FD-9D99-9EDF8648056C}" type="presParOf" srcId="{DE824FAB-F858-45FF-8292-F3A883D11BF6}" destId="{10142949-8220-4BF3-8CB7-BD054A4798EA}" srcOrd="0" destOrd="0" presId="urn:microsoft.com/office/officeart/2005/8/layout/lProcess2"/>
    <dgm:cxn modelId="{891F1E54-7818-432E-B03F-D4354E5B6A7D}" type="presParOf" srcId="{10142949-8220-4BF3-8CB7-BD054A4798EA}" destId="{88474846-2D73-4782-8B7A-002DB822D638}" srcOrd="0" destOrd="0" presId="urn:microsoft.com/office/officeart/2005/8/layout/lProcess2"/>
    <dgm:cxn modelId="{AECE5E10-538D-4699-81B8-18A3B3CEA2A9}" type="presParOf" srcId="{10142949-8220-4BF3-8CB7-BD054A4798EA}" destId="{C04C31E5-C417-4978-A04F-BF6926F9C658}" srcOrd="1" destOrd="0" presId="urn:microsoft.com/office/officeart/2005/8/layout/lProcess2"/>
    <dgm:cxn modelId="{290775A6-793B-48BA-92BF-26CF254F6BFD}" type="presParOf" srcId="{10142949-8220-4BF3-8CB7-BD054A4798EA}" destId="{C3C6262E-94C6-4241-86BC-91608CE2435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BF07F-C87A-4E42-BF51-6C5E8F7956CF}" type="doc">
      <dgm:prSet loTypeId="urn:microsoft.com/office/officeart/2005/8/layout/cycle3" loCatId="cycle" qsTypeId="urn:microsoft.com/office/officeart/2005/8/quickstyle/3d2" qsCatId="3D" csTypeId="urn:microsoft.com/office/officeart/2005/8/colors/colorful5" csCatId="colorful" phldr="1"/>
      <dgm:spPr/>
      <dgm:t>
        <a:bodyPr/>
        <a:lstStyle/>
        <a:p>
          <a:endParaRPr lang="fr-CA"/>
        </a:p>
      </dgm:t>
    </dgm:pt>
    <dgm:pt modelId="{9DCF8EA1-50FF-4185-BC30-0925EFB3A751}">
      <dgm:prSet phldrT="[Text]"/>
      <dgm:spPr>
        <a:solidFill>
          <a:srgbClr val="FF9900"/>
        </a:solidFill>
      </dgm:spPr>
      <dgm:t>
        <a:bodyPr/>
        <a:lstStyle/>
        <a:p>
          <a:r>
            <a:rPr lang="fr-CA" noProof="0" dirty="0" smtClean="0"/>
            <a:t>L’adresse courriel de l’utilisateur</a:t>
          </a:r>
          <a:endParaRPr lang="fr-CA" noProof="0" dirty="0"/>
        </a:p>
      </dgm:t>
    </dgm:pt>
    <dgm:pt modelId="{053B3958-9850-473A-96A0-A4C3072B3F64}" type="parTrans" cxnId="{F44A3B1B-C013-446B-AE2E-F8A9B2080C5D}">
      <dgm:prSet/>
      <dgm:spPr/>
      <dgm:t>
        <a:bodyPr/>
        <a:lstStyle/>
        <a:p>
          <a:endParaRPr lang="fr-CA"/>
        </a:p>
      </dgm:t>
    </dgm:pt>
    <dgm:pt modelId="{A7D11824-68B2-4570-9019-387C5B77F466}" type="sibTrans" cxnId="{F44A3B1B-C013-446B-AE2E-F8A9B2080C5D}">
      <dgm:prSet/>
      <dgm:spPr/>
      <dgm:t>
        <a:bodyPr/>
        <a:lstStyle/>
        <a:p>
          <a:endParaRPr lang="fr-CA"/>
        </a:p>
      </dgm:t>
    </dgm:pt>
    <dgm:pt modelId="{575C5DDB-2BD2-46BD-A39E-493C420B7141}">
      <dgm:prSet phldrT="[Text]"/>
      <dgm:spPr>
        <a:solidFill>
          <a:srgbClr val="00B050"/>
        </a:solidFill>
      </dgm:spPr>
      <dgm:t>
        <a:bodyPr/>
        <a:lstStyle/>
        <a:p>
          <a:r>
            <a:rPr lang="fr-CA" noProof="0" dirty="0" smtClean="0"/>
            <a:t>La possibilité pour l’utilisateur de s’identifier en tant que recommandeur</a:t>
          </a:r>
          <a:endParaRPr lang="fr-CA" noProof="0" dirty="0"/>
        </a:p>
      </dgm:t>
    </dgm:pt>
    <dgm:pt modelId="{3950C935-DB67-41F1-AC0F-F50E56AB6ECC}" type="parTrans" cxnId="{948828EC-A0B6-4A9A-8CEE-ECA704247CC6}">
      <dgm:prSet/>
      <dgm:spPr/>
      <dgm:t>
        <a:bodyPr/>
        <a:lstStyle/>
        <a:p>
          <a:endParaRPr lang="fr-CA"/>
        </a:p>
      </dgm:t>
    </dgm:pt>
    <dgm:pt modelId="{A4DF2158-55FB-4A3F-B7E4-B935CF06B5EB}" type="sibTrans" cxnId="{948828EC-A0B6-4A9A-8CEE-ECA704247CC6}">
      <dgm:prSet/>
      <dgm:spPr/>
      <dgm:t>
        <a:bodyPr/>
        <a:lstStyle/>
        <a:p>
          <a:endParaRPr lang="fr-CA"/>
        </a:p>
      </dgm:t>
    </dgm:pt>
    <dgm:pt modelId="{794547A5-DD6B-4BD9-865E-7D0E3FCB916B}">
      <dgm:prSet phldrT="[Text]"/>
      <dgm:spPr>
        <a:solidFill>
          <a:srgbClr val="0070C0"/>
        </a:solidFill>
      </dgm:spPr>
      <dgm:t>
        <a:bodyPr/>
        <a:lstStyle/>
        <a:p>
          <a:r>
            <a:rPr lang="fr-CA" noProof="0" dirty="0" smtClean="0"/>
            <a:t>La possibilité d’entrer l’adresse courriel du gestionnaire qui approuvera normalement la demande de PSS (article 34 de la LGFP)</a:t>
          </a:r>
          <a:endParaRPr lang="fr-CA" noProof="0" dirty="0"/>
        </a:p>
      </dgm:t>
    </dgm:pt>
    <dgm:pt modelId="{0F8F0466-4F3A-46A1-AF07-9A35F308B1FC}" type="parTrans" cxnId="{3084C731-97B1-4AA1-A4A4-509787607A05}">
      <dgm:prSet/>
      <dgm:spPr/>
      <dgm:t>
        <a:bodyPr/>
        <a:lstStyle/>
        <a:p>
          <a:endParaRPr lang="fr-CA"/>
        </a:p>
      </dgm:t>
    </dgm:pt>
    <dgm:pt modelId="{533B61A7-7385-4F49-AD20-2A3695A4ED7E}" type="sibTrans" cxnId="{3084C731-97B1-4AA1-A4A4-509787607A05}">
      <dgm:prSet/>
      <dgm:spPr/>
      <dgm:t>
        <a:bodyPr/>
        <a:lstStyle/>
        <a:p>
          <a:endParaRPr lang="fr-CA"/>
        </a:p>
      </dgm:t>
    </dgm:pt>
    <dgm:pt modelId="{5258D379-7F92-43D6-83B2-98D50FE90FD4}">
      <dgm:prSet phldrT="[Text]"/>
      <dgm:spPr/>
      <dgm:t>
        <a:bodyPr/>
        <a:lstStyle/>
        <a:p>
          <a:r>
            <a:rPr lang="fr-CA" noProof="0" dirty="0" smtClean="0"/>
            <a:t>La possibilité de nommer d’autres gestionnaires qui auront la capacité d’approuver les demandes en leur absence. </a:t>
          </a:r>
          <a:endParaRPr lang="fr-CA" noProof="0" dirty="0"/>
        </a:p>
      </dgm:t>
    </dgm:pt>
    <dgm:pt modelId="{03DBAA44-8B41-41B0-85AA-81C4C8003A48}" type="parTrans" cxnId="{BB8E91CF-9414-4403-811C-12502461BCEB}">
      <dgm:prSet/>
      <dgm:spPr/>
      <dgm:t>
        <a:bodyPr/>
        <a:lstStyle/>
        <a:p>
          <a:endParaRPr lang="fr-CA"/>
        </a:p>
      </dgm:t>
    </dgm:pt>
    <dgm:pt modelId="{EF9E5C4D-6907-4C3F-997F-DD54B9600A3B}" type="sibTrans" cxnId="{BB8E91CF-9414-4403-811C-12502461BCEB}">
      <dgm:prSet/>
      <dgm:spPr/>
      <dgm:t>
        <a:bodyPr/>
        <a:lstStyle/>
        <a:p>
          <a:endParaRPr lang="fr-CA"/>
        </a:p>
      </dgm:t>
    </dgm:pt>
    <dgm:pt modelId="{E42C9C60-F326-4CF8-98A2-ACC49EE2805D}" type="pres">
      <dgm:prSet presAssocID="{EA2BF07F-C87A-4E42-BF51-6C5E8F7956CF}" presName="Name0" presStyleCnt="0">
        <dgm:presLayoutVars>
          <dgm:dir/>
          <dgm:resizeHandles val="exact"/>
        </dgm:presLayoutVars>
      </dgm:prSet>
      <dgm:spPr/>
      <dgm:t>
        <a:bodyPr/>
        <a:lstStyle/>
        <a:p>
          <a:endParaRPr lang="fr-CA"/>
        </a:p>
      </dgm:t>
    </dgm:pt>
    <dgm:pt modelId="{A3EA9777-9E8A-4FC1-A082-07FEFFF4844C}" type="pres">
      <dgm:prSet presAssocID="{EA2BF07F-C87A-4E42-BF51-6C5E8F7956CF}" presName="cycle" presStyleCnt="0"/>
      <dgm:spPr/>
    </dgm:pt>
    <dgm:pt modelId="{172FF66B-63CB-4040-81EA-1430E1BFB6AC}" type="pres">
      <dgm:prSet presAssocID="{9DCF8EA1-50FF-4185-BC30-0925EFB3A751}" presName="nodeFirstNode" presStyleLbl="node1" presStyleIdx="0" presStyleCnt="4" custScaleX="90085" custScaleY="60898">
        <dgm:presLayoutVars>
          <dgm:bulletEnabled val="1"/>
        </dgm:presLayoutVars>
      </dgm:prSet>
      <dgm:spPr/>
      <dgm:t>
        <a:bodyPr/>
        <a:lstStyle/>
        <a:p>
          <a:endParaRPr lang="fr-CA"/>
        </a:p>
      </dgm:t>
    </dgm:pt>
    <dgm:pt modelId="{5B44AE71-77EC-48AA-89B0-96257E850AC1}" type="pres">
      <dgm:prSet presAssocID="{A7D11824-68B2-4570-9019-387C5B77F466}" presName="sibTransFirstNode" presStyleLbl="bgShp" presStyleIdx="0" presStyleCnt="1"/>
      <dgm:spPr/>
      <dgm:t>
        <a:bodyPr/>
        <a:lstStyle/>
        <a:p>
          <a:endParaRPr lang="fr-CA"/>
        </a:p>
      </dgm:t>
    </dgm:pt>
    <dgm:pt modelId="{BE8CF9D7-E150-4A89-A6BE-2480CC7B3153}" type="pres">
      <dgm:prSet presAssocID="{575C5DDB-2BD2-46BD-A39E-493C420B7141}" presName="nodeFollowingNodes" presStyleLbl="node1" presStyleIdx="1" presStyleCnt="4" custRadScaleRad="101201" custRadScaleInc="124062">
        <dgm:presLayoutVars>
          <dgm:bulletEnabled val="1"/>
        </dgm:presLayoutVars>
      </dgm:prSet>
      <dgm:spPr/>
      <dgm:t>
        <a:bodyPr/>
        <a:lstStyle/>
        <a:p>
          <a:endParaRPr lang="fr-CA"/>
        </a:p>
      </dgm:t>
    </dgm:pt>
    <dgm:pt modelId="{7916AE74-F2C6-471B-A425-43493BC4B910}" type="pres">
      <dgm:prSet presAssocID="{794547A5-DD6B-4BD9-865E-7D0E3FCB916B}" presName="nodeFollowingNodes" presStyleLbl="node1" presStyleIdx="2" presStyleCnt="4" custScaleX="108925" custRadScaleRad="128575" custRadScaleInc="-125365">
        <dgm:presLayoutVars>
          <dgm:bulletEnabled val="1"/>
        </dgm:presLayoutVars>
      </dgm:prSet>
      <dgm:spPr/>
      <dgm:t>
        <a:bodyPr/>
        <a:lstStyle/>
        <a:p>
          <a:endParaRPr lang="fr-CA"/>
        </a:p>
      </dgm:t>
    </dgm:pt>
    <dgm:pt modelId="{436F0BEB-93FC-48C0-BB22-CD4868EA2B36}" type="pres">
      <dgm:prSet presAssocID="{5258D379-7F92-43D6-83B2-98D50FE90FD4}" presName="nodeFollowingNodes" presStyleLbl="node1" presStyleIdx="3" presStyleCnt="4">
        <dgm:presLayoutVars>
          <dgm:bulletEnabled val="1"/>
        </dgm:presLayoutVars>
      </dgm:prSet>
      <dgm:spPr/>
      <dgm:t>
        <a:bodyPr/>
        <a:lstStyle/>
        <a:p>
          <a:endParaRPr lang="fr-CA"/>
        </a:p>
      </dgm:t>
    </dgm:pt>
  </dgm:ptLst>
  <dgm:cxnLst>
    <dgm:cxn modelId="{3084C731-97B1-4AA1-A4A4-509787607A05}" srcId="{EA2BF07F-C87A-4E42-BF51-6C5E8F7956CF}" destId="{794547A5-DD6B-4BD9-865E-7D0E3FCB916B}" srcOrd="2" destOrd="0" parTransId="{0F8F0466-4F3A-46A1-AF07-9A35F308B1FC}" sibTransId="{533B61A7-7385-4F49-AD20-2A3695A4ED7E}"/>
    <dgm:cxn modelId="{259832A0-CAC4-4EBC-8DF9-5E1EAC48109C}" type="presOf" srcId="{9DCF8EA1-50FF-4185-BC30-0925EFB3A751}" destId="{172FF66B-63CB-4040-81EA-1430E1BFB6AC}" srcOrd="0" destOrd="0" presId="urn:microsoft.com/office/officeart/2005/8/layout/cycle3"/>
    <dgm:cxn modelId="{77F027B4-685F-4188-BE5F-06E938046D9C}" type="presOf" srcId="{EA2BF07F-C87A-4E42-BF51-6C5E8F7956CF}" destId="{E42C9C60-F326-4CF8-98A2-ACC49EE2805D}" srcOrd="0" destOrd="0" presId="urn:microsoft.com/office/officeart/2005/8/layout/cycle3"/>
    <dgm:cxn modelId="{BB8E91CF-9414-4403-811C-12502461BCEB}" srcId="{EA2BF07F-C87A-4E42-BF51-6C5E8F7956CF}" destId="{5258D379-7F92-43D6-83B2-98D50FE90FD4}" srcOrd="3" destOrd="0" parTransId="{03DBAA44-8B41-41B0-85AA-81C4C8003A48}" sibTransId="{EF9E5C4D-6907-4C3F-997F-DD54B9600A3B}"/>
    <dgm:cxn modelId="{948828EC-A0B6-4A9A-8CEE-ECA704247CC6}" srcId="{EA2BF07F-C87A-4E42-BF51-6C5E8F7956CF}" destId="{575C5DDB-2BD2-46BD-A39E-493C420B7141}" srcOrd="1" destOrd="0" parTransId="{3950C935-DB67-41F1-AC0F-F50E56AB6ECC}" sibTransId="{A4DF2158-55FB-4A3F-B7E4-B935CF06B5EB}"/>
    <dgm:cxn modelId="{90558F30-B411-48D0-9598-3F0887B19E9A}" type="presOf" srcId="{5258D379-7F92-43D6-83B2-98D50FE90FD4}" destId="{436F0BEB-93FC-48C0-BB22-CD4868EA2B36}" srcOrd="0" destOrd="0" presId="urn:microsoft.com/office/officeart/2005/8/layout/cycle3"/>
    <dgm:cxn modelId="{85C92B20-3584-491D-857F-66BA164C40D0}" type="presOf" srcId="{575C5DDB-2BD2-46BD-A39E-493C420B7141}" destId="{BE8CF9D7-E150-4A89-A6BE-2480CC7B3153}" srcOrd="0" destOrd="0" presId="urn:microsoft.com/office/officeart/2005/8/layout/cycle3"/>
    <dgm:cxn modelId="{BC06008E-4990-4B90-A548-01063E9C3073}" type="presOf" srcId="{A7D11824-68B2-4570-9019-387C5B77F466}" destId="{5B44AE71-77EC-48AA-89B0-96257E850AC1}" srcOrd="0" destOrd="0" presId="urn:microsoft.com/office/officeart/2005/8/layout/cycle3"/>
    <dgm:cxn modelId="{F44A3B1B-C013-446B-AE2E-F8A9B2080C5D}" srcId="{EA2BF07F-C87A-4E42-BF51-6C5E8F7956CF}" destId="{9DCF8EA1-50FF-4185-BC30-0925EFB3A751}" srcOrd="0" destOrd="0" parTransId="{053B3958-9850-473A-96A0-A4C3072B3F64}" sibTransId="{A7D11824-68B2-4570-9019-387C5B77F466}"/>
    <dgm:cxn modelId="{C0C103FB-6396-41D2-97AA-9CC74FE0BB36}" type="presOf" srcId="{794547A5-DD6B-4BD9-865E-7D0E3FCB916B}" destId="{7916AE74-F2C6-471B-A425-43493BC4B910}" srcOrd="0" destOrd="0" presId="urn:microsoft.com/office/officeart/2005/8/layout/cycle3"/>
    <dgm:cxn modelId="{777C9B49-A3A9-4E65-891C-1A307FCCB59C}" type="presParOf" srcId="{E42C9C60-F326-4CF8-98A2-ACC49EE2805D}" destId="{A3EA9777-9E8A-4FC1-A082-07FEFFF4844C}" srcOrd="0" destOrd="0" presId="urn:microsoft.com/office/officeart/2005/8/layout/cycle3"/>
    <dgm:cxn modelId="{0DAF819B-1F27-46EA-84C9-3568E062C48B}" type="presParOf" srcId="{A3EA9777-9E8A-4FC1-A082-07FEFFF4844C}" destId="{172FF66B-63CB-4040-81EA-1430E1BFB6AC}" srcOrd="0" destOrd="0" presId="urn:microsoft.com/office/officeart/2005/8/layout/cycle3"/>
    <dgm:cxn modelId="{6E0F6F06-4D6E-49CB-90B7-FC7934E0242E}" type="presParOf" srcId="{A3EA9777-9E8A-4FC1-A082-07FEFFF4844C}" destId="{5B44AE71-77EC-48AA-89B0-96257E850AC1}" srcOrd="1" destOrd="0" presId="urn:microsoft.com/office/officeart/2005/8/layout/cycle3"/>
    <dgm:cxn modelId="{4D656370-156A-41F9-80E0-F606413A2E5E}" type="presParOf" srcId="{A3EA9777-9E8A-4FC1-A082-07FEFFF4844C}" destId="{BE8CF9D7-E150-4A89-A6BE-2480CC7B3153}" srcOrd="2" destOrd="0" presId="urn:microsoft.com/office/officeart/2005/8/layout/cycle3"/>
    <dgm:cxn modelId="{7AC07851-50FE-4FA6-82C6-FADD14B9A6D0}" type="presParOf" srcId="{A3EA9777-9E8A-4FC1-A082-07FEFFF4844C}" destId="{7916AE74-F2C6-471B-A425-43493BC4B910}" srcOrd="3" destOrd="0" presId="urn:microsoft.com/office/officeart/2005/8/layout/cycle3"/>
    <dgm:cxn modelId="{16298B6F-4C6D-4619-9CF4-CD7384694039}" type="presParOf" srcId="{A3EA9777-9E8A-4FC1-A082-07FEFFF4844C}" destId="{436F0BEB-93FC-48C0-BB22-CD4868EA2B36}"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09DB8-787E-4977-A967-1B5CEF3F65A9}" type="doc">
      <dgm:prSet loTypeId="urn:microsoft.com/office/officeart/2005/8/layout/venn1" loCatId="relationship" qsTypeId="urn:microsoft.com/office/officeart/2005/8/quickstyle/3d5" qsCatId="3D" csTypeId="urn:microsoft.com/office/officeart/2005/8/colors/colorful3" csCatId="colorful" phldr="1"/>
      <dgm:spPr/>
      <dgm:t>
        <a:bodyPr/>
        <a:lstStyle/>
        <a:p>
          <a:endParaRPr lang="fr-CA"/>
        </a:p>
      </dgm:t>
    </dgm:pt>
    <dgm:pt modelId="{A54ABAED-CBB7-4B57-A532-0FF0D5FB463A}">
      <dgm:prSet phldrT="[Text]" custT="1"/>
      <dgm:spPr/>
      <dgm:t>
        <a:bodyPr/>
        <a:lstStyle/>
        <a:p>
          <a:r>
            <a:rPr lang="fr-CA" sz="2400" noProof="0" dirty="0" smtClean="0"/>
            <a:t>Employé</a:t>
          </a:r>
          <a:endParaRPr lang="fr-CA" sz="2400" noProof="0" dirty="0"/>
        </a:p>
      </dgm:t>
    </dgm:pt>
    <dgm:pt modelId="{8564EBD6-4467-4F8E-8625-BE3E4790F60B}" type="parTrans" cxnId="{5253787E-6680-4CC6-BAD4-6A9A702E8732}">
      <dgm:prSet/>
      <dgm:spPr/>
      <dgm:t>
        <a:bodyPr/>
        <a:lstStyle/>
        <a:p>
          <a:endParaRPr lang="fr-CA"/>
        </a:p>
      </dgm:t>
    </dgm:pt>
    <dgm:pt modelId="{F48B461E-B8CC-4498-B585-205CBE30D098}" type="sibTrans" cxnId="{5253787E-6680-4CC6-BAD4-6A9A702E8732}">
      <dgm:prSet/>
      <dgm:spPr/>
      <dgm:t>
        <a:bodyPr/>
        <a:lstStyle/>
        <a:p>
          <a:endParaRPr lang="fr-CA"/>
        </a:p>
      </dgm:t>
    </dgm:pt>
    <dgm:pt modelId="{79E10B5C-E251-4AE9-9B3A-1FA3AF1CB034}">
      <dgm:prSet phldrT="[Text]"/>
      <dgm:spPr/>
      <dgm:t>
        <a:bodyPr/>
        <a:lstStyle/>
        <a:p>
          <a:r>
            <a:rPr lang="fr-CA" noProof="0" dirty="0" smtClean="0"/>
            <a:t>Conseiller en rémunération qui a créé la demande de PSS dans les AWR au nom d’un employé</a:t>
          </a:r>
          <a:endParaRPr lang="fr-CA" noProof="0" dirty="0"/>
        </a:p>
      </dgm:t>
    </dgm:pt>
    <dgm:pt modelId="{F65594C1-52CB-429B-9570-934DEE412696}" type="parTrans" cxnId="{222ED5F5-AE1E-4D61-99E8-ACE643F126CB}">
      <dgm:prSet/>
      <dgm:spPr/>
      <dgm:t>
        <a:bodyPr/>
        <a:lstStyle/>
        <a:p>
          <a:endParaRPr lang="fr-CA"/>
        </a:p>
      </dgm:t>
    </dgm:pt>
    <dgm:pt modelId="{B12173F5-A926-4590-A776-841E170E8BEA}" type="sibTrans" cxnId="{222ED5F5-AE1E-4D61-99E8-ACE643F126CB}">
      <dgm:prSet/>
      <dgm:spPr/>
      <dgm:t>
        <a:bodyPr/>
        <a:lstStyle/>
        <a:p>
          <a:endParaRPr lang="fr-CA"/>
        </a:p>
      </dgm:t>
    </dgm:pt>
    <dgm:pt modelId="{B206876C-6F66-4521-B3C0-183E089F935C}">
      <dgm:prSet phldrT="[Text]"/>
      <dgm:spPr/>
      <dgm:t>
        <a:bodyPr/>
        <a:lstStyle/>
        <a:p>
          <a:r>
            <a:rPr lang="fr-CA" noProof="0" dirty="0" smtClean="0"/>
            <a:t>Superviseur qui a recommandé la demande de PSS d’un employé</a:t>
          </a:r>
          <a:endParaRPr lang="fr-CA" noProof="0" dirty="0"/>
        </a:p>
      </dgm:t>
    </dgm:pt>
    <dgm:pt modelId="{985F1510-BD82-4D44-8DED-CD62C97464E7}" type="parTrans" cxnId="{8BB6A072-B374-43F5-AA1A-C2F4F9FDCDE7}">
      <dgm:prSet/>
      <dgm:spPr/>
      <dgm:t>
        <a:bodyPr/>
        <a:lstStyle/>
        <a:p>
          <a:endParaRPr lang="fr-CA"/>
        </a:p>
      </dgm:t>
    </dgm:pt>
    <dgm:pt modelId="{3EBB4D38-DB5E-4853-BF12-F6769FF12FE5}" type="sibTrans" cxnId="{8BB6A072-B374-43F5-AA1A-C2F4F9FDCDE7}">
      <dgm:prSet/>
      <dgm:spPr/>
      <dgm:t>
        <a:bodyPr/>
        <a:lstStyle/>
        <a:p>
          <a:endParaRPr lang="fr-CA"/>
        </a:p>
      </dgm:t>
    </dgm:pt>
    <dgm:pt modelId="{AD411771-E2CB-4506-BC28-F6F776029EFA}" type="pres">
      <dgm:prSet presAssocID="{01509DB8-787E-4977-A967-1B5CEF3F65A9}" presName="compositeShape" presStyleCnt="0">
        <dgm:presLayoutVars>
          <dgm:chMax val="7"/>
          <dgm:dir/>
          <dgm:resizeHandles val="exact"/>
        </dgm:presLayoutVars>
      </dgm:prSet>
      <dgm:spPr/>
      <dgm:t>
        <a:bodyPr/>
        <a:lstStyle/>
        <a:p>
          <a:endParaRPr lang="fr-CA"/>
        </a:p>
      </dgm:t>
    </dgm:pt>
    <dgm:pt modelId="{26AF8D70-EF8A-4C32-9761-8444405B25EC}" type="pres">
      <dgm:prSet presAssocID="{A54ABAED-CBB7-4B57-A532-0FF0D5FB463A}" presName="circ1" presStyleLbl="vennNode1" presStyleIdx="0" presStyleCnt="3"/>
      <dgm:spPr/>
      <dgm:t>
        <a:bodyPr/>
        <a:lstStyle/>
        <a:p>
          <a:endParaRPr lang="fr-CA"/>
        </a:p>
      </dgm:t>
    </dgm:pt>
    <dgm:pt modelId="{DEC9A7C2-AC2A-47CF-A539-FD83DC9CA2A9}" type="pres">
      <dgm:prSet presAssocID="{A54ABAED-CBB7-4B57-A532-0FF0D5FB463A}" presName="circ1Tx" presStyleLbl="revTx" presStyleIdx="0" presStyleCnt="0">
        <dgm:presLayoutVars>
          <dgm:chMax val="0"/>
          <dgm:chPref val="0"/>
          <dgm:bulletEnabled val="1"/>
        </dgm:presLayoutVars>
      </dgm:prSet>
      <dgm:spPr/>
      <dgm:t>
        <a:bodyPr/>
        <a:lstStyle/>
        <a:p>
          <a:endParaRPr lang="fr-CA"/>
        </a:p>
      </dgm:t>
    </dgm:pt>
    <dgm:pt modelId="{028F9230-F8D5-4E09-8CB8-4C913DD75386}" type="pres">
      <dgm:prSet presAssocID="{79E10B5C-E251-4AE9-9B3A-1FA3AF1CB034}" presName="circ2" presStyleLbl="vennNode1" presStyleIdx="1" presStyleCnt="3"/>
      <dgm:spPr/>
      <dgm:t>
        <a:bodyPr/>
        <a:lstStyle/>
        <a:p>
          <a:endParaRPr lang="fr-CA"/>
        </a:p>
      </dgm:t>
    </dgm:pt>
    <dgm:pt modelId="{96272E99-AE9F-4F70-A613-4DA5D6C48839}" type="pres">
      <dgm:prSet presAssocID="{79E10B5C-E251-4AE9-9B3A-1FA3AF1CB034}" presName="circ2Tx" presStyleLbl="revTx" presStyleIdx="0" presStyleCnt="0">
        <dgm:presLayoutVars>
          <dgm:chMax val="0"/>
          <dgm:chPref val="0"/>
          <dgm:bulletEnabled val="1"/>
        </dgm:presLayoutVars>
      </dgm:prSet>
      <dgm:spPr/>
      <dgm:t>
        <a:bodyPr/>
        <a:lstStyle/>
        <a:p>
          <a:endParaRPr lang="fr-CA"/>
        </a:p>
      </dgm:t>
    </dgm:pt>
    <dgm:pt modelId="{63BCB836-9EF4-45B8-92A6-FACCB3A251F2}" type="pres">
      <dgm:prSet presAssocID="{B206876C-6F66-4521-B3C0-183E089F935C}" presName="circ3" presStyleLbl="vennNode1" presStyleIdx="2" presStyleCnt="3"/>
      <dgm:spPr/>
      <dgm:t>
        <a:bodyPr/>
        <a:lstStyle/>
        <a:p>
          <a:endParaRPr lang="fr-CA"/>
        </a:p>
      </dgm:t>
    </dgm:pt>
    <dgm:pt modelId="{01619408-1EB9-432A-BD3F-034573122FFD}" type="pres">
      <dgm:prSet presAssocID="{B206876C-6F66-4521-B3C0-183E089F935C}" presName="circ3Tx" presStyleLbl="revTx" presStyleIdx="0" presStyleCnt="0">
        <dgm:presLayoutVars>
          <dgm:chMax val="0"/>
          <dgm:chPref val="0"/>
          <dgm:bulletEnabled val="1"/>
        </dgm:presLayoutVars>
      </dgm:prSet>
      <dgm:spPr/>
      <dgm:t>
        <a:bodyPr/>
        <a:lstStyle/>
        <a:p>
          <a:endParaRPr lang="fr-CA"/>
        </a:p>
      </dgm:t>
    </dgm:pt>
  </dgm:ptLst>
  <dgm:cxnLst>
    <dgm:cxn modelId="{1D331ADB-BD43-43D6-A07D-C5ACA84F2B00}" type="presOf" srcId="{79E10B5C-E251-4AE9-9B3A-1FA3AF1CB034}" destId="{028F9230-F8D5-4E09-8CB8-4C913DD75386}" srcOrd="0" destOrd="0" presId="urn:microsoft.com/office/officeart/2005/8/layout/venn1"/>
    <dgm:cxn modelId="{0E0A5320-C5FB-4130-9D56-54AC20C90744}" type="presOf" srcId="{79E10B5C-E251-4AE9-9B3A-1FA3AF1CB034}" destId="{96272E99-AE9F-4F70-A613-4DA5D6C48839}" srcOrd="1" destOrd="0" presId="urn:microsoft.com/office/officeart/2005/8/layout/venn1"/>
    <dgm:cxn modelId="{8BB6A072-B374-43F5-AA1A-C2F4F9FDCDE7}" srcId="{01509DB8-787E-4977-A967-1B5CEF3F65A9}" destId="{B206876C-6F66-4521-B3C0-183E089F935C}" srcOrd="2" destOrd="0" parTransId="{985F1510-BD82-4D44-8DED-CD62C97464E7}" sibTransId="{3EBB4D38-DB5E-4853-BF12-F6769FF12FE5}"/>
    <dgm:cxn modelId="{0CA0695C-D002-4A7F-BA48-418B42D1B626}" type="presOf" srcId="{A54ABAED-CBB7-4B57-A532-0FF0D5FB463A}" destId="{DEC9A7C2-AC2A-47CF-A539-FD83DC9CA2A9}" srcOrd="1" destOrd="0" presId="urn:microsoft.com/office/officeart/2005/8/layout/venn1"/>
    <dgm:cxn modelId="{B295A103-0BE3-48E1-9937-91E37DFEC387}" type="presOf" srcId="{01509DB8-787E-4977-A967-1B5CEF3F65A9}" destId="{AD411771-E2CB-4506-BC28-F6F776029EFA}" srcOrd="0" destOrd="0" presId="urn:microsoft.com/office/officeart/2005/8/layout/venn1"/>
    <dgm:cxn modelId="{1FE89F4E-49AB-4CDF-B017-991C2D7A36FE}" type="presOf" srcId="{B206876C-6F66-4521-B3C0-183E089F935C}" destId="{63BCB836-9EF4-45B8-92A6-FACCB3A251F2}" srcOrd="0" destOrd="0" presId="urn:microsoft.com/office/officeart/2005/8/layout/venn1"/>
    <dgm:cxn modelId="{47DC834E-EE9C-4142-A6EB-525132360C7E}" type="presOf" srcId="{A54ABAED-CBB7-4B57-A532-0FF0D5FB463A}" destId="{26AF8D70-EF8A-4C32-9761-8444405B25EC}" srcOrd="0" destOrd="0" presId="urn:microsoft.com/office/officeart/2005/8/layout/venn1"/>
    <dgm:cxn modelId="{5253787E-6680-4CC6-BAD4-6A9A702E8732}" srcId="{01509DB8-787E-4977-A967-1B5CEF3F65A9}" destId="{A54ABAED-CBB7-4B57-A532-0FF0D5FB463A}" srcOrd="0" destOrd="0" parTransId="{8564EBD6-4467-4F8E-8625-BE3E4790F60B}" sibTransId="{F48B461E-B8CC-4498-B585-205CBE30D098}"/>
    <dgm:cxn modelId="{71731F92-606B-477F-A17E-2A9B1853FD70}" type="presOf" srcId="{B206876C-6F66-4521-B3C0-183E089F935C}" destId="{01619408-1EB9-432A-BD3F-034573122FFD}" srcOrd="1" destOrd="0" presId="urn:microsoft.com/office/officeart/2005/8/layout/venn1"/>
    <dgm:cxn modelId="{222ED5F5-AE1E-4D61-99E8-ACE643F126CB}" srcId="{01509DB8-787E-4977-A967-1B5CEF3F65A9}" destId="{79E10B5C-E251-4AE9-9B3A-1FA3AF1CB034}" srcOrd="1" destOrd="0" parTransId="{F65594C1-52CB-429B-9570-934DEE412696}" sibTransId="{B12173F5-A926-4590-A776-841E170E8BEA}"/>
    <dgm:cxn modelId="{52DCDBEC-107D-40D5-9FDF-28E7766255BD}" type="presParOf" srcId="{AD411771-E2CB-4506-BC28-F6F776029EFA}" destId="{26AF8D70-EF8A-4C32-9761-8444405B25EC}" srcOrd="0" destOrd="0" presId="urn:microsoft.com/office/officeart/2005/8/layout/venn1"/>
    <dgm:cxn modelId="{F7EDF6B8-0277-48A6-B3B8-CE41409ED54E}" type="presParOf" srcId="{AD411771-E2CB-4506-BC28-F6F776029EFA}" destId="{DEC9A7C2-AC2A-47CF-A539-FD83DC9CA2A9}" srcOrd="1" destOrd="0" presId="urn:microsoft.com/office/officeart/2005/8/layout/venn1"/>
    <dgm:cxn modelId="{B9BD08CF-A888-4B13-81C2-7C9A90E64332}" type="presParOf" srcId="{AD411771-E2CB-4506-BC28-F6F776029EFA}" destId="{028F9230-F8D5-4E09-8CB8-4C913DD75386}" srcOrd="2" destOrd="0" presId="urn:microsoft.com/office/officeart/2005/8/layout/venn1"/>
    <dgm:cxn modelId="{E789CB56-A1B0-4847-820A-E66010B2F5DC}" type="presParOf" srcId="{AD411771-E2CB-4506-BC28-F6F776029EFA}" destId="{96272E99-AE9F-4F70-A613-4DA5D6C48839}" srcOrd="3" destOrd="0" presId="urn:microsoft.com/office/officeart/2005/8/layout/venn1"/>
    <dgm:cxn modelId="{77977DA6-DBE6-460E-BA8D-24A69FE0F34A}" type="presParOf" srcId="{AD411771-E2CB-4506-BC28-F6F776029EFA}" destId="{63BCB836-9EF4-45B8-92A6-FACCB3A251F2}" srcOrd="4" destOrd="0" presId="urn:microsoft.com/office/officeart/2005/8/layout/venn1"/>
    <dgm:cxn modelId="{4208646B-C81A-4734-8C06-133CDCFCB8E3}" type="presParOf" srcId="{AD411771-E2CB-4506-BC28-F6F776029EFA}" destId="{01619408-1EB9-432A-BD3F-034573122FF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16FA18-D1FB-43FC-AC5E-42D6D4D8F22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CA"/>
        </a:p>
      </dgm:t>
    </dgm:pt>
    <dgm:pt modelId="{7F985BFB-6999-4EEC-9A87-0FBB5F98AD5C}">
      <dgm:prSet phldrT="[Text]" custT="1"/>
      <dgm:spPr/>
      <dgm:t>
        <a:bodyPr/>
        <a:lstStyle/>
        <a:p>
          <a:r>
            <a:rPr lang="fr-CA" sz="1800" dirty="0" smtClean="0"/>
            <a:t>Le gestionnaire dont le nom figure dans le profil d’employé reçoit un avis généré par le système lui indiquant qu’une demande de PSS est en attente d’approbation. </a:t>
          </a:r>
          <a:endParaRPr lang="fr-CA" sz="1800" dirty="0"/>
        </a:p>
      </dgm:t>
    </dgm:pt>
    <dgm:pt modelId="{318C8654-5B27-4B63-AE40-2A18CEB83DEA}" type="parTrans" cxnId="{9482647F-87E7-4DA6-A9FB-69329EBF264D}">
      <dgm:prSet/>
      <dgm:spPr/>
      <dgm:t>
        <a:bodyPr/>
        <a:lstStyle/>
        <a:p>
          <a:endParaRPr lang="fr-CA"/>
        </a:p>
      </dgm:t>
    </dgm:pt>
    <dgm:pt modelId="{8486BCAB-419F-4726-AF5E-D312DEA33B05}" type="sibTrans" cxnId="{9482647F-87E7-4DA6-A9FB-69329EBF264D}">
      <dgm:prSet/>
      <dgm:spPr/>
      <dgm:t>
        <a:bodyPr/>
        <a:lstStyle/>
        <a:p>
          <a:endParaRPr lang="fr-CA"/>
        </a:p>
      </dgm:t>
    </dgm:pt>
    <dgm:pt modelId="{AC8AC494-AC8F-4210-B722-F0D8BF8B345A}">
      <dgm:prSet phldrT="[Text]" custT="1"/>
      <dgm:spPr/>
      <dgm:t>
        <a:bodyPr/>
        <a:lstStyle/>
        <a:p>
          <a:r>
            <a:rPr lang="fr-CA" sz="1800" dirty="0" smtClean="0"/>
            <a:t>Il consulte et examine alors la demande en ligne, y compris les montant bruts estimatifs en dollars, puis il l’approuve ou la rejette électroniquement. </a:t>
          </a:r>
          <a:endParaRPr lang="fr-CA" sz="1800" dirty="0"/>
        </a:p>
      </dgm:t>
    </dgm:pt>
    <dgm:pt modelId="{847B7104-035E-40F6-8A0E-6CAD766C25E0}" type="parTrans" cxnId="{BED6D9D0-104C-4D6C-9E78-5B198011D495}">
      <dgm:prSet/>
      <dgm:spPr/>
      <dgm:t>
        <a:bodyPr/>
        <a:lstStyle/>
        <a:p>
          <a:endParaRPr lang="fr-CA"/>
        </a:p>
      </dgm:t>
    </dgm:pt>
    <dgm:pt modelId="{2F2B2B03-D6FC-4467-B8FC-010448BAF115}" type="sibTrans" cxnId="{BED6D9D0-104C-4D6C-9E78-5B198011D495}">
      <dgm:prSet/>
      <dgm:spPr/>
      <dgm:t>
        <a:bodyPr/>
        <a:lstStyle/>
        <a:p>
          <a:endParaRPr lang="fr-CA"/>
        </a:p>
      </dgm:t>
    </dgm:pt>
    <dgm:pt modelId="{EE68F0C4-7B1A-45E7-A0F1-82B7FCF717D6}" type="pres">
      <dgm:prSet presAssocID="{B416FA18-D1FB-43FC-AC5E-42D6D4D8F223}" presName="Name0" presStyleCnt="0">
        <dgm:presLayoutVars>
          <dgm:dir/>
          <dgm:resizeHandles val="exact"/>
        </dgm:presLayoutVars>
      </dgm:prSet>
      <dgm:spPr/>
      <dgm:t>
        <a:bodyPr/>
        <a:lstStyle/>
        <a:p>
          <a:endParaRPr lang="fr-CA"/>
        </a:p>
      </dgm:t>
    </dgm:pt>
    <dgm:pt modelId="{AF016D9D-CD7D-4E75-954D-CB96FB9397F1}" type="pres">
      <dgm:prSet presAssocID="{7F985BFB-6999-4EEC-9A87-0FBB5F98AD5C}" presName="composite" presStyleCnt="0"/>
      <dgm:spPr/>
    </dgm:pt>
    <dgm:pt modelId="{E6DC0397-B604-4859-A02C-DA6867A3EAAA}" type="pres">
      <dgm:prSet presAssocID="{7F985BFB-6999-4EEC-9A87-0FBB5F98AD5C}" presName="rect1" presStyleLbl="trAlignAcc1" presStyleIdx="0" presStyleCnt="2" custScaleY="126783">
        <dgm:presLayoutVars>
          <dgm:bulletEnabled val="1"/>
        </dgm:presLayoutVars>
      </dgm:prSet>
      <dgm:spPr/>
      <dgm:t>
        <a:bodyPr/>
        <a:lstStyle/>
        <a:p>
          <a:endParaRPr lang="fr-CA"/>
        </a:p>
      </dgm:t>
    </dgm:pt>
    <dgm:pt modelId="{3E1C2DE8-D4BF-4A57-A6F5-7E2431510DB1}" type="pres">
      <dgm:prSet presAssocID="{7F985BFB-6999-4EEC-9A87-0FBB5F98AD5C}" presName="rect2"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dgm:spPr>
    </dgm:pt>
    <dgm:pt modelId="{6D5C5AB6-7E84-4AF3-8F95-3919B80C316C}" type="pres">
      <dgm:prSet presAssocID="{8486BCAB-419F-4726-AF5E-D312DEA33B05}" presName="sibTrans" presStyleCnt="0"/>
      <dgm:spPr/>
    </dgm:pt>
    <dgm:pt modelId="{EAF8364E-2AA1-4094-B101-F58D6F94E543}" type="pres">
      <dgm:prSet presAssocID="{AC8AC494-AC8F-4210-B722-F0D8BF8B345A}" presName="composite" presStyleCnt="0"/>
      <dgm:spPr/>
    </dgm:pt>
    <dgm:pt modelId="{867C20AB-78CC-4356-B2CB-6AF94B98EC7A}" type="pres">
      <dgm:prSet presAssocID="{AC8AC494-AC8F-4210-B722-F0D8BF8B345A}" presName="rect1" presStyleLbl="trAlignAcc1" presStyleIdx="1" presStyleCnt="2" custScaleY="125045">
        <dgm:presLayoutVars>
          <dgm:bulletEnabled val="1"/>
        </dgm:presLayoutVars>
      </dgm:prSet>
      <dgm:spPr/>
      <dgm:t>
        <a:bodyPr/>
        <a:lstStyle/>
        <a:p>
          <a:endParaRPr lang="fr-CA"/>
        </a:p>
      </dgm:t>
    </dgm:pt>
    <dgm:pt modelId="{CB676F72-6D6E-4822-AB1E-CC5416EF3B29}" type="pres">
      <dgm:prSet presAssocID="{AC8AC494-AC8F-4210-B722-F0D8BF8B345A}" presName="rect2"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Lst>
  <dgm:cxnLst>
    <dgm:cxn modelId="{BED6D9D0-104C-4D6C-9E78-5B198011D495}" srcId="{B416FA18-D1FB-43FC-AC5E-42D6D4D8F223}" destId="{AC8AC494-AC8F-4210-B722-F0D8BF8B345A}" srcOrd="1" destOrd="0" parTransId="{847B7104-035E-40F6-8A0E-6CAD766C25E0}" sibTransId="{2F2B2B03-D6FC-4467-B8FC-010448BAF115}"/>
    <dgm:cxn modelId="{9482647F-87E7-4DA6-A9FB-69329EBF264D}" srcId="{B416FA18-D1FB-43FC-AC5E-42D6D4D8F223}" destId="{7F985BFB-6999-4EEC-9A87-0FBB5F98AD5C}" srcOrd="0" destOrd="0" parTransId="{318C8654-5B27-4B63-AE40-2A18CEB83DEA}" sibTransId="{8486BCAB-419F-4726-AF5E-D312DEA33B05}"/>
    <dgm:cxn modelId="{EF949E3F-E54D-42CA-9D3C-B81D7188AC77}" type="presOf" srcId="{7F985BFB-6999-4EEC-9A87-0FBB5F98AD5C}" destId="{E6DC0397-B604-4859-A02C-DA6867A3EAAA}" srcOrd="0" destOrd="0" presId="urn:microsoft.com/office/officeart/2008/layout/PictureStrips"/>
    <dgm:cxn modelId="{75B24202-DCBB-4225-BF80-6E00BC64DF0C}" type="presOf" srcId="{B416FA18-D1FB-43FC-AC5E-42D6D4D8F223}" destId="{EE68F0C4-7B1A-45E7-A0F1-82B7FCF717D6}" srcOrd="0" destOrd="0" presId="urn:microsoft.com/office/officeart/2008/layout/PictureStrips"/>
    <dgm:cxn modelId="{917019C1-6B0B-4520-9692-A21EDEDC0E3B}" type="presOf" srcId="{AC8AC494-AC8F-4210-B722-F0D8BF8B345A}" destId="{867C20AB-78CC-4356-B2CB-6AF94B98EC7A}" srcOrd="0" destOrd="0" presId="urn:microsoft.com/office/officeart/2008/layout/PictureStrips"/>
    <dgm:cxn modelId="{8B8C2FB2-31EA-4990-BD58-A8D2CBC72185}" type="presParOf" srcId="{EE68F0C4-7B1A-45E7-A0F1-82B7FCF717D6}" destId="{AF016D9D-CD7D-4E75-954D-CB96FB9397F1}" srcOrd="0" destOrd="0" presId="urn:microsoft.com/office/officeart/2008/layout/PictureStrips"/>
    <dgm:cxn modelId="{A9CAD281-05F5-4EC5-A4FA-1DFFC56392EC}" type="presParOf" srcId="{AF016D9D-CD7D-4E75-954D-CB96FB9397F1}" destId="{E6DC0397-B604-4859-A02C-DA6867A3EAAA}" srcOrd="0" destOrd="0" presId="urn:microsoft.com/office/officeart/2008/layout/PictureStrips"/>
    <dgm:cxn modelId="{17D4B04F-A168-4252-869A-20662C51564A}" type="presParOf" srcId="{AF016D9D-CD7D-4E75-954D-CB96FB9397F1}" destId="{3E1C2DE8-D4BF-4A57-A6F5-7E2431510DB1}" srcOrd="1" destOrd="0" presId="urn:microsoft.com/office/officeart/2008/layout/PictureStrips"/>
    <dgm:cxn modelId="{AFD9BDD4-5D9F-41CE-B1FD-5DA6A88D9730}" type="presParOf" srcId="{EE68F0C4-7B1A-45E7-A0F1-82B7FCF717D6}" destId="{6D5C5AB6-7E84-4AF3-8F95-3919B80C316C}" srcOrd="1" destOrd="0" presId="urn:microsoft.com/office/officeart/2008/layout/PictureStrips"/>
    <dgm:cxn modelId="{DFF0801A-6F92-4411-98A6-19652977BD98}" type="presParOf" srcId="{EE68F0C4-7B1A-45E7-A0F1-82B7FCF717D6}" destId="{EAF8364E-2AA1-4094-B101-F58D6F94E543}" srcOrd="2" destOrd="0" presId="urn:microsoft.com/office/officeart/2008/layout/PictureStrips"/>
    <dgm:cxn modelId="{F7AF901D-3A30-4E93-8499-C90791C2C1DF}" type="presParOf" srcId="{EAF8364E-2AA1-4094-B101-F58D6F94E543}" destId="{867C20AB-78CC-4356-B2CB-6AF94B98EC7A}" srcOrd="0" destOrd="0" presId="urn:microsoft.com/office/officeart/2008/layout/PictureStrips"/>
    <dgm:cxn modelId="{E1EDA4DA-84CD-4F3D-8E62-9E90E456D017}" type="presParOf" srcId="{EAF8364E-2AA1-4094-B101-F58D6F94E543}" destId="{CB676F72-6D6E-4822-AB1E-CC5416EF3B29}"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BC838-0BBB-4063-A0B8-E33B9D2A70C4}"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fr-CA"/>
        </a:p>
      </dgm:t>
    </dgm:pt>
    <dgm:pt modelId="{8CB85B6C-A2F8-42B2-9BA9-3CFBF995254E}">
      <dgm:prSet phldrT="[Text]"/>
      <dgm:spPr/>
      <dgm:t>
        <a:bodyPr/>
        <a:lstStyle/>
        <a:p>
          <a:r>
            <a:rPr lang="fr-CA" b="1" noProof="0" dirty="0" smtClean="0"/>
            <a:t>APPROUVÉ</a:t>
          </a:r>
          <a:endParaRPr lang="fr-CA" b="1" noProof="0" dirty="0"/>
        </a:p>
      </dgm:t>
    </dgm:pt>
    <dgm:pt modelId="{CF0EED5A-4DDA-4C48-B5FF-13E520594230}" type="parTrans" cxnId="{B4F58DB7-C4B3-42DD-A7EB-CDCFDBCD9F35}">
      <dgm:prSet/>
      <dgm:spPr/>
      <dgm:t>
        <a:bodyPr/>
        <a:lstStyle/>
        <a:p>
          <a:endParaRPr lang="fr-CA"/>
        </a:p>
      </dgm:t>
    </dgm:pt>
    <dgm:pt modelId="{689A89E6-FF59-46D0-BAF7-1230C76F4D1C}" type="sibTrans" cxnId="{B4F58DB7-C4B3-42DD-A7EB-CDCFDBCD9F35}">
      <dgm:prSet/>
      <dgm:spPr/>
      <dgm:t>
        <a:bodyPr/>
        <a:lstStyle/>
        <a:p>
          <a:endParaRPr lang="fr-CA"/>
        </a:p>
      </dgm:t>
    </dgm:pt>
    <dgm:pt modelId="{BDA5A857-C91D-4CD4-8000-744414DF05AD}">
      <dgm:prSet phldrT="[Text]"/>
      <dgm:spPr/>
      <dgm:t>
        <a:bodyPr/>
        <a:lstStyle/>
        <a:p>
          <a:r>
            <a:rPr lang="fr-CA" noProof="0" dirty="0" smtClean="0"/>
            <a:t>Lorsque tous les éléments de la demande de PSS sont réglés à Approuvée, la demande est approuvée et peut être vérifiée par le conseiller en rémunération</a:t>
          </a:r>
          <a:endParaRPr lang="fr-CA" noProof="0" dirty="0"/>
        </a:p>
      </dgm:t>
    </dgm:pt>
    <dgm:pt modelId="{4A018D13-2BE7-4F69-80D1-2D2C2CEF806C}" type="parTrans" cxnId="{C00F3628-3845-43E2-BAD9-C17F3F501EB6}">
      <dgm:prSet/>
      <dgm:spPr/>
      <dgm:t>
        <a:bodyPr/>
        <a:lstStyle/>
        <a:p>
          <a:endParaRPr lang="fr-CA"/>
        </a:p>
      </dgm:t>
    </dgm:pt>
    <dgm:pt modelId="{DE3E8903-81EA-4D3D-8944-56B7973036EA}" type="sibTrans" cxnId="{C00F3628-3845-43E2-BAD9-C17F3F501EB6}">
      <dgm:prSet/>
      <dgm:spPr/>
      <dgm:t>
        <a:bodyPr/>
        <a:lstStyle/>
        <a:p>
          <a:endParaRPr lang="fr-CA"/>
        </a:p>
      </dgm:t>
    </dgm:pt>
    <dgm:pt modelId="{B59A83CB-924E-43B9-93D6-4370F1B983B7}">
      <dgm:prSet phldrT="[Text]"/>
      <dgm:spPr/>
      <dgm:t>
        <a:bodyPr/>
        <a:lstStyle/>
        <a:p>
          <a:r>
            <a:rPr lang="fr-CA" b="1" noProof="0" dirty="0" smtClean="0"/>
            <a:t>MODIFIÉ</a:t>
          </a:r>
          <a:endParaRPr lang="fr-CA" b="1" noProof="0" dirty="0"/>
        </a:p>
      </dgm:t>
    </dgm:pt>
    <dgm:pt modelId="{6079A547-98F6-4653-B43D-5608248ACF85}" type="parTrans" cxnId="{1690A811-C426-4FAB-B207-C938B56AE4BD}">
      <dgm:prSet/>
      <dgm:spPr/>
      <dgm:t>
        <a:bodyPr/>
        <a:lstStyle/>
        <a:p>
          <a:endParaRPr lang="fr-CA"/>
        </a:p>
      </dgm:t>
    </dgm:pt>
    <dgm:pt modelId="{FD856B2A-392F-434C-9602-F30B7E8F4F1D}" type="sibTrans" cxnId="{1690A811-C426-4FAB-B207-C938B56AE4BD}">
      <dgm:prSet/>
      <dgm:spPr/>
      <dgm:t>
        <a:bodyPr/>
        <a:lstStyle/>
        <a:p>
          <a:endParaRPr lang="fr-CA"/>
        </a:p>
      </dgm:t>
    </dgm:pt>
    <dgm:pt modelId="{B31FC4BA-2671-41D1-95A2-548BF5AC67FB}">
      <dgm:prSet phldrT="[Text]"/>
      <dgm:spPr/>
      <dgm:t>
        <a:bodyPr/>
        <a:lstStyle/>
        <a:p>
          <a:r>
            <a:rPr lang="fr-CA" noProof="0" dirty="0" smtClean="0"/>
            <a:t>Lorsque l’un ou plusieurs des éléments de la demande de PSS sont réglés à Modifié, l’état de la demande passe à Modifiée. </a:t>
          </a:r>
          <a:br>
            <a:rPr lang="fr-CA" noProof="0" dirty="0" smtClean="0"/>
          </a:br>
          <a:r>
            <a:rPr lang="fr-CA" noProof="0" dirty="0" smtClean="0"/>
            <a:t> </a:t>
          </a:r>
          <a:endParaRPr lang="fr-CA" noProof="0" dirty="0"/>
        </a:p>
      </dgm:t>
    </dgm:pt>
    <dgm:pt modelId="{4210380F-6BC3-4C1E-A516-EE15A9FA270D}" type="parTrans" cxnId="{07FD8777-0DF9-4A8F-A6A8-F4D3B18E4B51}">
      <dgm:prSet/>
      <dgm:spPr/>
      <dgm:t>
        <a:bodyPr/>
        <a:lstStyle/>
        <a:p>
          <a:endParaRPr lang="fr-CA"/>
        </a:p>
      </dgm:t>
    </dgm:pt>
    <dgm:pt modelId="{517E99C2-40D7-4828-9A04-ECEF268ED425}" type="sibTrans" cxnId="{07FD8777-0DF9-4A8F-A6A8-F4D3B18E4B51}">
      <dgm:prSet/>
      <dgm:spPr/>
      <dgm:t>
        <a:bodyPr/>
        <a:lstStyle/>
        <a:p>
          <a:endParaRPr lang="fr-CA"/>
        </a:p>
      </dgm:t>
    </dgm:pt>
    <dgm:pt modelId="{8A2DBBDF-2E34-4484-AE31-BEB74A776DBE}">
      <dgm:prSet/>
      <dgm:spPr/>
      <dgm:t>
        <a:bodyPr/>
        <a:lstStyle/>
        <a:p>
          <a:r>
            <a:rPr lang="fr-CA" b="1" noProof="0" dirty="0" smtClean="0"/>
            <a:t>REJETÉ</a:t>
          </a:r>
          <a:endParaRPr lang="fr-CA" b="1" noProof="0" dirty="0"/>
        </a:p>
      </dgm:t>
    </dgm:pt>
    <dgm:pt modelId="{66F19A6F-0E10-4CBD-93B8-AD84C464D3B8}" type="parTrans" cxnId="{F4243B74-AFCE-4A1C-BC7F-A801BEC85CA4}">
      <dgm:prSet/>
      <dgm:spPr/>
      <dgm:t>
        <a:bodyPr/>
        <a:lstStyle/>
        <a:p>
          <a:endParaRPr lang="fr-CA"/>
        </a:p>
      </dgm:t>
    </dgm:pt>
    <dgm:pt modelId="{FA0125C2-C3AE-45F2-9A72-3F7C42212B90}" type="sibTrans" cxnId="{F4243B74-AFCE-4A1C-BC7F-A801BEC85CA4}">
      <dgm:prSet/>
      <dgm:spPr/>
      <dgm:t>
        <a:bodyPr/>
        <a:lstStyle/>
        <a:p>
          <a:endParaRPr lang="fr-CA"/>
        </a:p>
      </dgm:t>
    </dgm:pt>
    <dgm:pt modelId="{70743A30-3AEB-4BD8-B6AB-20419BEE404C}">
      <dgm:prSet/>
      <dgm:spPr/>
      <dgm:t>
        <a:bodyPr/>
        <a:lstStyle/>
        <a:p>
          <a:r>
            <a:rPr lang="fr-CA" noProof="0" dirty="0" smtClean="0"/>
            <a:t>L’état Rejeté indique que le gestionnaire rejette la demande de PSS dans son ensemble.  </a:t>
          </a:r>
          <a:endParaRPr lang="fr-CA" noProof="0" dirty="0"/>
        </a:p>
      </dgm:t>
    </dgm:pt>
    <dgm:pt modelId="{068463BE-42ED-4949-B5EB-E61B3F72E337}" type="parTrans" cxnId="{6933D33F-EB0E-4638-A47C-C6D810EC6660}">
      <dgm:prSet/>
      <dgm:spPr/>
      <dgm:t>
        <a:bodyPr/>
        <a:lstStyle/>
        <a:p>
          <a:endParaRPr lang="fr-CA"/>
        </a:p>
      </dgm:t>
    </dgm:pt>
    <dgm:pt modelId="{3A19667C-210E-4297-9B31-835B4452B31F}" type="sibTrans" cxnId="{6933D33F-EB0E-4638-A47C-C6D810EC6660}">
      <dgm:prSet/>
      <dgm:spPr/>
      <dgm:t>
        <a:bodyPr/>
        <a:lstStyle/>
        <a:p>
          <a:endParaRPr lang="fr-CA"/>
        </a:p>
      </dgm:t>
    </dgm:pt>
    <dgm:pt modelId="{4A719235-1123-43FE-A4A7-B447893FB1D3}">
      <dgm:prSet phldrT="[Text]"/>
      <dgm:spPr/>
      <dgm:t>
        <a:bodyPr/>
        <a:lstStyle/>
        <a:p>
          <a:r>
            <a:rPr lang="fr-CA" noProof="0" dirty="0" smtClean="0"/>
            <a:t>L’état Modifié inique que le gestionnaire souhaite que l’employé modifie sa demande de PSS avant qu’elle puisse être approuvée</a:t>
          </a:r>
          <a:endParaRPr lang="fr-CA" noProof="0" dirty="0"/>
        </a:p>
      </dgm:t>
    </dgm:pt>
    <dgm:pt modelId="{ED5DDB3A-8215-4E70-9F83-B86B125AC1FF}" type="parTrans" cxnId="{FC5E90A3-C6B1-4F93-BFEE-2F964C8F55EE}">
      <dgm:prSet/>
      <dgm:spPr/>
      <dgm:t>
        <a:bodyPr/>
        <a:lstStyle/>
        <a:p>
          <a:endParaRPr lang="fr-CA"/>
        </a:p>
      </dgm:t>
    </dgm:pt>
    <dgm:pt modelId="{021C97D3-D435-4BF8-ADEE-8E9F79656E11}" type="sibTrans" cxnId="{FC5E90A3-C6B1-4F93-BFEE-2F964C8F55EE}">
      <dgm:prSet/>
      <dgm:spPr/>
      <dgm:t>
        <a:bodyPr/>
        <a:lstStyle/>
        <a:p>
          <a:endParaRPr lang="fr-CA"/>
        </a:p>
      </dgm:t>
    </dgm:pt>
    <dgm:pt modelId="{DB5EC279-61DE-47D5-A19C-25D0D5A4176A}" type="pres">
      <dgm:prSet presAssocID="{0DEBC838-0BBB-4063-A0B8-E33B9D2A70C4}" presName="linear" presStyleCnt="0">
        <dgm:presLayoutVars>
          <dgm:dir/>
          <dgm:animLvl val="lvl"/>
          <dgm:resizeHandles val="exact"/>
        </dgm:presLayoutVars>
      </dgm:prSet>
      <dgm:spPr/>
      <dgm:t>
        <a:bodyPr/>
        <a:lstStyle/>
        <a:p>
          <a:endParaRPr lang="fr-CA"/>
        </a:p>
      </dgm:t>
    </dgm:pt>
    <dgm:pt modelId="{061EB08B-5983-423B-9A76-ED6C09883A97}" type="pres">
      <dgm:prSet presAssocID="{8CB85B6C-A2F8-42B2-9BA9-3CFBF995254E}" presName="parentLin" presStyleCnt="0"/>
      <dgm:spPr/>
      <dgm:t>
        <a:bodyPr/>
        <a:lstStyle/>
        <a:p>
          <a:endParaRPr lang="fr-CA"/>
        </a:p>
      </dgm:t>
    </dgm:pt>
    <dgm:pt modelId="{CB42C030-8B6B-4D51-B117-7F1AE265B17F}" type="pres">
      <dgm:prSet presAssocID="{8CB85B6C-A2F8-42B2-9BA9-3CFBF995254E}" presName="parentLeftMargin" presStyleLbl="node1" presStyleIdx="0" presStyleCnt="3"/>
      <dgm:spPr/>
      <dgm:t>
        <a:bodyPr/>
        <a:lstStyle/>
        <a:p>
          <a:endParaRPr lang="fr-CA"/>
        </a:p>
      </dgm:t>
    </dgm:pt>
    <dgm:pt modelId="{9373A9AE-7026-4700-92FF-79ECD4F4D249}" type="pres">
      <dgm:prSet presAssocID="{8CB85B6C-A2F8-42B2-9BA9-3CFBF995254E}" presName="parentText" presStyleLbl="node1" presStyleIdx="0" presStyleCnt="3">
        <dgm:presLayoutVars>
          <dgm:chMax val="0"/>
          <dgm:bulletEnabled val="1"/>
        </dgm:presLayoutVars>
      </dgm:prSet>
      <dgm:spPr/>
      <dgm:t>
        <a:bodyPr/>
        <a:lstStyle/>
        <a:p>
          <a:endParaRPr lang="fr-CA"/>
        </a:p>
      </dgm:t>
    </dgm:pt>
    <dgm:pt modelId="{432B8B21-1B4C-4208-9D37-00F8CD5CFB56}" type="pres">
      <dgm:prSet presAssocID="{8CB85B6C-A2F8-42B2-9BA9-3CFBF995254E}" presName="negativeSpace" presStyleCnt="0"/>
      <dgm:spPr/>
      <dgm:t>
        <a:bodyPr/>
        <a:lstStyle/>
        <a:p>
          <a:endParaRPr lang="fr-CA"/>
        </a:p>
      </dgm:t>
    </dgm:pt>
    <dgm:pt modelId="{D334F902-CC07-49F1-83E1-C05FE8DA205D}" type="pres">
      <dgm:prSet presAssocID="{8CB85B6C-A2F8-42B2-9BA9-3CFBF995254E}" presName="childText" presStyleLbl="conFgAcc1" presStyleIdx="0" presStyleCnt="3">
        <dgm:presLayoutVars>
          <dgm:bulletEnabled val="1"/>
        </dgm:presLayoutVars>
      </dgm:prSet>
      <dgm:spPr/>
      <dgm:t>
        <a:bodyPr/>
        <a:lstStyle/>
        <a:p>
          <a:endParaRPr lang="fr-CA"/>
        </a:p>
      </dgm:t>
    </dgm:pt>
    <dgm:pt modelId="{ECEF8796-A969-40CE-90C8-1E0406007FC1}" type="pres">
      <dgm:prSet presAssocID="{689A89E6-FF59-46D0-BAF7-1230C76F4D1C}" presName="spaceBetweenRectangles" presStyleCnt="0"/>
      <dgm:spPr/>
      <dgm:t>
        <a:bodyPr/>
        <a:lstStyle/>
        <a:p>
          <a:endParaRPr lang="fr-CA"/>
        </a:p>
      </dgm:t>
    </dgm:pt>
    <dgm:pt modelId="{4CE44C2E-F72F-45AF-BA9F-4118F5C803D6}" type="pres">
      <dgm:prSet presAssocID="{B59A83CB-924E-43B9-93D6-4370F1B983B7}" presName="parentLin" presStyleCnt="0"/>
      <dgm:spPr/>
      <dgm:t>
        <a:bodyPr/>
        <a:lstStyle/>
        <a:p>
          <a:endParaRPr lang="fr-CA"/>
        </a:p>
      </dgm:t>
    </dgm:pt>
    <dgm:pt modelId="{A9FBB6D5-1D03-453C-B1F6-1BC39165E207}" type="pres">
      <dgm:prSet presAssocID="{B59A83CB-924E-43B9-93D6-4370F1B983B7}" presName="parentLeftMargin" presStyleLbl="node1" presStyleIdx="0" presStyleCnt="3"/>
      <dgm:spPr/>
      <dgm:t>
        <a:bodyPr/>
        <a:lstStyle/>
        <a:p>
          <a:endParaRPr lang="fr-CA"/>
        </a:p>
      </dgm:t>
    </dgm:pt>
    <dgm:pt modelId="{59D6ED77-287D-4C97-AA30-B06041AC70FA}" type="pres">
      <dgm:prSet presAssocID="{B59A83CB-924E-43B9-93D6-4370F1B983B7}" presName="parentText" presStyleLbl="node1" presStyleIdx="1" presStyleCnt="3">
        <dgm:presLayoutVars>
          <dgm:chMax val="0"/>
          <dgm:bulletEnabled val="1"/>
        </dgm:presLayoutVars>
      </dgm:prSet>
      <dgm:spPr/>
      <dgm:t>
        <a:bodyPr/>
        <a:lstStyle/>
        <a:p>
          <a:endParaRPr lang="fr-CA"/>
        </a:p>
      </dgm:t>
    </dgm:pt>
    <dgm:pt modelId="{69C43CAF-9530-4BE2-890B-862B7C51CC20}" type="pres">
      <dgm:prSet presAssocID="{B59A83CB-924E-43B9-93D6-4370F1B983B7}" presName="negativeSpace" presStyleCnt="0"/>
      <dgm:spPr/>
      <dgm:t>
        <a:bodyPr/>
        <a:lstStyle/>
        <a:p>
          <a:endParaRPr lang="fr-CA"/>
        </a:p>
      </dgm:t>
    </dgm:pt>
    <dgm:pt modelId="{CD2C4144-C57A-4930-8B8E-14F0502DA2C1}" type="pres">
      <dgm:prSet presAssocID="{B59A83CB-924E-43B9-93D6-4370F1B983B7}" presName="childText" presStyleLbl="conFgAcc1" presStyleIdx="1" presStyleCnt="3" custScaleX="89091">
        <dgm:presLayoutVars>
          <dgm:bulletEnabled val="1"/>
        </dgm:presLayoutVars>
      </dgm:prSet>
      <dgm:spPr/>
      <dgm:t>
        <a:bodyPr/>
        <a:lstStyle/>
        <a:p>
          <a:endParaRPr lang="fr-CA"/>
        </a:p>
      </dgm:t>
    </dgm:pt>
    <dgm:pt modelId="{70777FDD-D750-4E86-9375-92FA8AA783D1}" type="pres">
      <dgm:prSet presAssocID="{FD856B2A-392F-434C-9602-F30B7E8F4F1D}" presName="spaceBetweenRectangles" presStyleCnt="0"/>
      <dgm:spPr/>
      <dgm:t>
        <a:bodyPr/>
        <a:lstStyle/>
        <a:p>
          <a:endParaRPr lang="fr-CA"/>
        </a:p>
      </dgm:t>
    </dgm:pt>
    <dgm:pt modelId="{BDA2B7B9-A222-4CD5-B1D2-63DCD018B61E}" type="pres">
      <dgm:prSet presAssocID="{8A2DBBDF-2E34-4484-AE31-BEB74A776DBE}" presName="parentLin" presStyleCnt="0"/>
      <dgm:spPr/>
      <dgm:t>
        <a:bodyPr/>
        <a:lstStyle/>
        <a:p>
          <a:endParaRPr lang="fr-CA"/>
        </a:p>
      </dgm:t>
    </dgm:pt>
    <dgm:pt modelId="{8F718861-2FBA-4654-9C23-FB6559EA3381}" type="pres">
      <dgm:prSet presAssocID="{8A2DBBDF-2E34-4484-AE31-BEB74A776DBE}" presName="parentLeftMargin" presStyleLbl="node1" presStyleIdx="1" presStyleCnt="3"/>
      <dgm:spPr/>
      <dgm:t>
        <a:bodyPr/>
        <a:lstStyle/>
        <a:p>
          <a:endParaRPr lang="fr-CA"/>
        </a:p>
      </dgm:t>
    </dgm:pt>
    <dgm:pt modelId="{6AAB46EE-8C70-48BC-9DE1-51BACF7A7A47}" type="pres">
      <dgm:prSet presAssocID="{8A2DBBDF-2E34-4484-AE31-BEB74A776DBE}" presName="parentText" presStyleLbl="node1" presStyleIdx="2" presStyleCnt="3">
        <dgm:presLayoutVars>
          <dgm:chMax val="0"/>
          <dgm:bulletEnabled val="1"/>
        </dgm:presLayoutVars>
      </dgm:prSet>
      <dgm:spPr/>
      <dgm:t>
        <a:bodyPr/>
        <a:lstStyle/>
        <a:p>
          <a:endParaRPr lang="fr-CA"/>
        </a:p>
      </dgm:t>
    </dgm:pt>
    <dgm:pt modelId="{AAB2FF7E-A0A4-4C5D-9D74-8CF5123CC541}" type="pres">
      <dgm:prSet presAssocID="{8A2DBBDF-2E34-4484-AE31-BEB74A776DBE}" presName="negativeSpace" presStyleCnt="0"/>
      <dgm:spPr/>
      <dgm:t>
        <a:bodyPr/>
        <a:lstStyle/>
        <a:p>
          <a:endParaRPr lang="fr-CA"/>
        </a:p>
      </dgm:t>
    </dgm:pt>
    <dgm:pt modelId="{850E5017-3EDF-4038-B4CF-39EDD439B18A}" type="pres">
      <dgm:prSet presAssocID="{8A2DBBDF-2E34-4484-AE31-BEB74A776DBE}" presName="childText" presStyleLbl="conFgAcc1" presStyleIdx="2" presStyleCnt="3" custScaleX="89650">
        <dgm:presLayoutVars>
          <dgm:bulletEnabled val="1"/>
        </dgm:presLayoutVars>
      </dgm:prSet>
      <dgm:spPr/>
      <dgm:t>
        <a:bodyPr/>
        <a:lstStyle/>
        <a:p>
          <a:endParaRPr lang="fr-CA"/>
        </a:p>
      </dgm:t>
    </dgm:pt>
  </dgm:ptLst>
  <dgm:cxnLst>
    <dgm:cxn modelId="{B4F58DB7-C4B3-42DD-A7EB-CDCFDBCD9F35}" srcId="{0DEBC838-0BBB-4063-A0B8-E33B9D2A70C4}" destId="{8CB85B6C-A2F8-42B2-9BA9-3CFBF995254E}" srcOrd="0" destOrd="0" parTransId="{CF0EED5A-4DDA-4C48-B5FF-13E520594230}" sibTransId="{689A89E6-FF59-46D0-BAF7-1230C76F4D1C}"/>
    <dgm:cxn modelId="{C00F3628-3845-43E2-BAD9-C17F3F501EB6}" srcId="{8CB85B6C-A2F8-42B2-9BA9-3CFBF995254E}" destId="{BDA5A857-C91D-4CD4-8000-744414DF05AD}" srcOrd="0" destOrd="0" parTransId="{4A018D13-2BE7-4F69-80D1-2D2C2CEF806C}" sibTransId="{DE3E8903-81EA-4D3D-8944-56B7973036EA}"/>
    <dgm:cxn modelId="{3C592F0A-2485-491D-AF98-2E2874B56171}" type="presOf" srcId="{B59A83CB-924E-43B9-93D6-4370F1B983B7}" destId="{59D6ED77-287D-4C97-AA30-B06041AC70FA}" srcOrd="1" destOrd="0" presId="urn:microsoft.com/office/officeart/2005/8/layout/list1"/>
    <dgm:cxn modelId="{885172E1-9944-4C39-A59C-1643ABF26673}" type="presOf" srcId="{BDA5A857-C91D-4CD4-8000-744414DF05AD}" destId="{D334F902-CC07-49F1-83E1-C05FE8DA205D}" srcOrd="0" destOrd="0" presId="urn:microsoft.com/office/officeart/2005/8/layout/list1"/>
    <dgm:cxn modelId="{3F89B822-E909-4264-8DA4-57AB1B8F5FF7}" type="presOf" srcId="{8CB85B6C-A2F8-42B2-9BA9-3CFBF995254E}" destId="{9373A9AE-7026-4700-92FF-79ECD4F4D249}" srcOrd="1" destOrd="0" presId="urn:microsoft.com/office/officeart/2005/8/layout/list1"/>
    <dgm:cxn modelId="{3A03F991-1C76-435B-BDB2-1D6F12D54B7E}" type="presOf" srcId="{B31FC4BA-2671-41D1-95A2-548BF5AC67FB}" destId="{CD2C4144-C57A-4930-8B8E-14F0502DA2C1}" srcOrd="0" destOrd="0" presId="urn:microsoft.com/office/officeart/2005/8/layout/list1"/>
    <dgm:cxn modelId="{DDF7734F-E2F3-4304-8DEA-1C6BF64517A6}" type="presOf" srcId="{8A2DBBDF-2E34-4484-AE31-BEB74A776DBE}" destId="{8F718861-2FBA-4654-9C23-FB6559EA3381}" srcOrd="0" destOrd="0" presId="urn:microsoft.com/office/officeart/2005/8/layout/list1"/>
    <dgm:cxn modelId="{914CEC16-E81C-40C5-B2D0-5AD4BC55E1DB}" type="presOf" srcId="{4A719235-1123-43FE-A4A7-B447893FB1D3}" destId="{CD2C4144-C57A-4930-8B8E-14F0502DA2C1}" srcOrd="0" destOrd="1" presId="urn:microsoft.com/office/officeart/2005/8/layout/list1"/>
    <dgm:cxn modelId="{2AF15CE6-81A9-40C1-90CE-0C1BC0119FB8}" type="presOf" srcId="{8CB85B6C-A2F8-42B2-9BA9-3CFBF995254E}" destId="{CB42C030-8B6B-4D51-B117-7F1AE265B17F}" srcOrd="0" destOrd="0" presId="urn:microsoft.com/office/officeart/2005/8/layout/list1"/>
    <dgm:cxn modelId="{07FD8777-0DF9-4A8F-A6A8-F4D3B18E4B51}" srcId="{B59A83CB-924E-43B9-93D6-4370F1B983B7}" destId="{B31FC4BA-2671-41D1-95A2-548BF5AC67FB}" srcOrd="0" destOrd="0" parTransId="{4210380F-6BC3-4C1E-A516-EE15A9FA270D}" sibTransId="{517E99C2-40D7-4828-9A04-ECEF268ED425}"/>
    <dgm:cxn modelId="{8DF30D2E-4C63-4253-BF14-30EE62638853}" type="presOf" srcId="{70743A30-3AEB-4BD8-B6AB-20419BEE404C}" destId="{850E5017-3EDF-4038-B4CF-39EDD439B18A}" srcOrd="0" destOrd="0" presId="urn:microsoft.com/office/officeart/2005/8/layout/list1"/>
    <dgm:cxn modelId="{6933D33F-EB0E-4638-A47C-C6D810EC6660}" srcId="{8A2DBBDF-2E34-4484-AE31-BEB74A776DBE}" destId="{70743A30-3AEB-4BD8-B6AB-20419BEE404C}" srcOrd="0" destOrd="0" parTransId="{068463BE-42ED-4949-B5EB-E61B3F72E337}" sibTransId="{3A19667C-210E-4297-9B31-835B4452B31F}"/>
    <dgm:cxn modelId="{95B0E4FA-465C-4C2D-A5B9-820AD051A0CD}" type="presOf" srcId="{B59A83CB-924E-43B9-93D6-4370F1B983B7}" destId="{A9FBB6D5-1D03-453C-B1F6-1BC39165E207}" srcOrd="0" destOrd="0" presId="urn:microsoft.com/office/officeart/2005/8/layout/list1"/>
    <dgm:cxn modelId="{1690A811-C426-4FAB-B207-C938B56AE4BD}" srcId="{0DEBC838-0BBB-4063-A0B8-E33B9D2A70C4}" destId="{B59A83CB-924E-43B9-93D6-4370F1B983B7}" srcOrd="1" destOrd="0" parTransId="{6079A547-98F6-4653-B43D-5608248ACF85}" sibTransId="{FD856B2A-392F-434C-9602-F30B7E8F4F1D}"/>
    <dgm:cxn modelId="{F4243B74-AFCE-4A1C-BC7F-A801BEC85CA4}" srcId="{0DEBC838-0BBB-4063-A0B8-E33B9D2A70C4}" destId="{8A2DBBDF-2E34-4484-AE31-BEB74A776DBE}" srcOrd="2" destOrd="0" parTransId="{66F19A6F-0E10-4CBD-93B8-AD84C464D3B8}" sibTransId="{FA0125C2-C3AE-45F2-9A72-3F7C42212B90}"/>
    <dgm:cxn modelId="{FC5E90A3-C6B1-4F93-BFEE-2F964C8F55EE}" srcId="{B59A83CB-924E-43B9-93D6-4370F1B983B7}" destId="{4A719235-1123-43FE-A4A7-B447893FB1D3}" srcOrd="1" destOrd="0" parTransId="{ED5DDB3A-8215-4E70-9F83-B86B125AC1FF}" sibTransId="{021C97D3-D435-4BF8-ADEE-8E9F79656E11}"/>
    <dgm:cxn modelId="{FE22BCF9-CF37-4ABD-B3B8-E911B08948EB}" type="presOf" srcId="{8A2DBBDF-2E34-4484-AE31-BEB74A776DBE}" destId="{6AAB46EE-8C70-48BC-9DE1-51BACF7A7A47}" srcOrd="1" destOrd="0" presId="urn:microsoft.com/office/officeart/2005/8/layout/list1"/>
    <dgm:cxn modelId="{DBFE1731-CC15-4BAF-954C-AAB884762D82}" type="presOf" srcId="{0DEBC838-0BBB-4063-A0B8-E33B9D2A70C4}" destId="{DB5EC279-61DE-47D5-A19C-25D0D5A4176A}" srcOrd="0" destOrd="0" presId="urn:microsoft.com/office/officeart/2005/8/layout/list1"/>
    <dgm:cxn modelId="{F6BEDD16-C7AA-49ED-81B9-2AC33426DDE1}" type="presParOf" srcId="{DB5EC279-61DE-47D5-A19C-25D0D5A4176A}" destId="{061EB08B-5983-423B-9A76-ED6C09883A97}" srcOrd="0" destOrd="0" presId="urn:microsoft.com/office/officeart/2005/8/layout/list1"/>
    <dgm:cxn modelId="{6903ADD5-D3AE-41F7-99DE-6867ED08F7DF}" type="presParOf" srcId="{061EB08B-5983-423B-9A76-ED6C09883A97}" destId="{CB42C030-8B6B-4D51-B117-7F1AE265B17F}" srcOrd="0" destOrd="0" presId="urn:microsoft.com/office/officeart/2005/8/layout/list1"/>
    <dgm:cxn modelId="{67711F4B-4157-4482-B58C-E6625DCDC757}" type="presParOf" srcId="{061EB08B-5983-423B-9A76-ED6C09883A97}" destId="{9373A9AE-7026-4700-92FF-79ECD4F4D249}" srcOrd="1" destOrd="0" presId="urn:microsoft.com/office/officeart/2005/8/layout/list1"/>
    <dgm:cxn modelId="{9FA86A7D-8670-4FE2-9F29-41912AA64639}" type="presParOf" srcId="{DB5EC279-61DE-47D5-A19C-25D0D5A4176A}" destId="{432B8B21-1B4C-4208-9D37-00F8CD5CFB56}" srcOrd="1" destOrd="0" presId="urn:microsoft.com/office/officeart/2005/8/layout/list1"/>
    <dgm:cxn modelId="{6CCFE5E0-DA28-4E5E-8E07-2DCDD2B5DBF8}" type="presParOf" srcId="{DB5EC279-61DE-47D5-A19C-25D0D5A4176A}" destId="{D334F902-CC07-49F1-83E1-C05FE8DA205D}" srcOrd="2" destOrd="0" presId="urn:microsoft.com/office/officeart/2005/8/layout/list1"/>
    <dgm:cxn modelId="{761A2054-E356-49C0-A9C2-628C43F7D18A}" type="presParOf" srcId="{DB5EC279-61DE-47D5-A19C-25D0D5A4176A}" destId="{ECEF8796-A969-40CE-90C8-1E0406007FC1}" srcOrd="3" destOrd="0" presId="urn:microsoft.com/office/officeart/2005/8/layout/list1"/>
    <dgm:cxn modelId="{9A3C9381-29FD-4F59-9F39-77595D687CB7}" type="presParOf" srcId="{DB5EC279-61DE-47D5-A19C-25D0D5A4176A}" destId="{4CE44C2E-F72F-45AF-BA9F-4118F5C803D6}" srcOrd="4" destOrd="0" presId="urn:microsoft.com/office/officeart/2005/8/layout/list1"/>
    <dgm:cxn modelId="{FA8FBAA3-D5C9-43DB-99CF-B5843761BB86}" type="presParOf" srcId="{4CE44C2E-F72F-45AF-BA9F-4118F5C803D6}" destId="{A9FBB6D5-1D03-453C-B1F6-1BC39165E207}" srcOrd="0" destOrd="0" presId="urn:microsoft.com/office/officeart/2005/8/layout/list1"/>
    <dgm:cxn modelId="{2C0DF547-0073-441C-9385-D3F40129EA30}" type="presParOf" srcId="{4CE44C2E-F72F-45AF-BA9F-4118F5C803D6}" destId="{59D6ED77-287D-4C97-AA30-B06041AC70FA}" srcOrd="1" destOrd="0" presId="urn:microsoft.com/office/officeart/2005/8/layout/list1"/>
    <dgm:cxn modelId="{63B875B4-81D4-40D6-B0F3-EDC74EF4E4D5}" type="presParOf" srcId="{DB5EC279-61DE-47D5-A19C-25D0D5A4176A}" destId="{69C43CAF-9530-4BE2-890B-862B7C51CC20}" srcOrd="5" destOrd="0" presId="urn:microsoft.com/office/officeart/2005/8/layout/list1"/>
    <dgm:cxn modelId="{D7AED88F-62FF-4126-A774-CC531788746C}" type="presParOf" srcId="{DB5EC279-61DE-47D5-A19C-25D0D5A4176A}" destId="{CD2C4144-C57A-4930-8B8E-14F0502DA2C1}" srcOrd="6" destOrd="0" presId="urn:microsoft.com/office/officeart/2005/8/layout/list1"/>
    <dgm:cxn modelId="{397B299C-DE2C-4227-A895-042EAE142A23}" type="presParOf" srcId="{DB5EC279-61DE-47D5-A19C-25D0D5A4176A}" destId="{70777FDD-D750-4E86-9375-92FA8AA783D1}" srcOrd="7" destOrd="0" presId="urn:microsoft.com/office/officeart/2005/8/layout/list1"/>
    <dgm:cxn modelId="{24DE35FA-F6C9-4498-8013-185020BAB50A}" type="presParOf" srcId="{DB5EC279-61DE-47D5-A19C-25D0D5A4176A}" destId="{BDA2B7B9-A222-4CD5-B1D2-63DCD018B61E}" srcOrd="8" destOrd="0" presId="urn:microsoft.com/office/officeart/2005/8/layout/list1"/>
    <dgm:cxn modelId="{29B25D80-9256-4C50-82FD-62159654B9E4}" type="presParOf" srcId="{BDA2B7B9-A222-4CD5-B1D2-63DCD018B61E}" destId="{8F718861-2FBA-4654-9C23-FB6559EA3381}" srcOrd="0" destOrd="0" presId="urn:microsoft.com/office/officeart/2005/8/layout/list1"/>
    <dgm:cxn modelId="{23EEF5BA-2248-498C-8236-34293A74C6AC}" type="presParOf" srcId="{BDA2B7B9-A222-4CD5-B1D2-63DCD018B61E}" destId="{6AAB46EE-8C70-48BC-9DE1-51BACF7A7A47}" srcOrd="1" destOrd="0" presId="urn:microsoft.com/office/officeart/2005/8/layout/list1"/>
    <dgm:cxn modelId="{99B8A6DF-E6DF-4130-B54F-156AE3A28BC0}" type="presParOf" srcId="{DB5EC279-61DE-47D5-A19C-25D0D5A4176A}" destId="{AAB2FF7E-A0A4-4C5D-9D74-8CF5123CC541}" srcOrd="9" destOrd="0" presId="urn:microsoft.com/office/officeart/2005/8/layout/list1"/>
    <dgm:cxn modelId="{C515EB58-8B60-4E52-A128-F557C83420FC}" type="presParOf" srcId="{DB5EC279-61DE-47D5-A19C-25D0D5A4176A}" destId="{850E5017-3EDF-4038-B4CF-39EDD439B18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1B1DD9-252D-42CF-ADCE-E8B892D4106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fr-CA"/>
        </a:p>
      </dgm:t>
    </dgm:pt>
    <dgm:pt modelId="{11F830EE-4BFC-4F02-83BD-5BB1277CBA45}">
      <dgm:prSet phldrT="[Text]"/>
      <dgm:spPr/>
      <dgm:t>
        <a:bodyPr/>
        <a:lstStyle/>
        <a:p>
          <a:r>
            <a:rPr lang="fr-CA" noProof="0" dirty="0" smtClean="0"/>
            <a:t>Non.  Lorsque des corrections ou des modifications doivent être apportées à une demande de PSS, le gestionnaire fait passer l’état de la demande à Modifié et indique la raison pour laquelle il demande ces modifications..</a:t>
          </a:r>
          <a:endParaRPr lang="fr-CA" noProof="0" dirty="0"/>
        </a:p>
      </dgm:t>
    </dgm:pt>
    <dgm:pt modelId="{1330CFA1-4679-4A3B-B37F-10D8A9D17D4D}" type="parTrans" cxnId="{164082F3-C729-4C6A-8FCE-04A1C9225CEE}">
      <dgm:prSet/>
      <dgm:spPr/>
      <dgm:t>
        <a:bodyPr/>
        <a:lstStyle/>
        <a:p>
          <a:endParaRPr lang="fr-CA"/>
        </a:p>
      </dgm:t>
    </dgm:pt>
    <dgm:pt modelId="{0A002011-3E4E-4192-A4E2-52FE883A3B40}" type="sibTrans" cxnId="{164082F3-C729-4C6A-8FCE-04A1C9225CEE}">
      <dgm:prSet/>
      <dgm:spPr/>
      <dgm:t>
        <a:bodyPr/>
        <a:lstStyle/>
        <a:p>
          <a:endParaRPr lang="fr-CA"/>
        </a:p>
      </dgm:t>
    </dgm:pt>
    <dgm:pt modelId="{4EA878A8-7866-46CF-8165-A14E4112D998}">
      <dgm:prSet phldrT="[Text]"/>
      <dgm:spPr/>
      <dgm:t>
        <a:bodyPr/>
        <a:lstStyle/>
        <a:p>
          <a:r>
            <a:rPr lang="fr-CA" noProof="0" dirty="0" smtClean="0"/>
            <a:t>Une demande de PSS en attente d’approbation comporte un ou plusieurs éléments à supprimer ou à corriger.  Le gestionnaire doit-il rejeter la demande?</a:t>
          </a:r>
          <a:endParaRPr lang="fr-CA" noProof="0" dirty="0"/>
        </a:p>
      </dgm:t>
    </dgm:pt>
    <dgm:pt modelId="{4B23AED1-C9B7-48F3-8CAD-0E10A046D3AB}" type="parTrans" cxnId="{1C05B830-948B-430F-BEE7-854CD61C3CEB}">
      <dgm:prSet/>
      <dgm:spPr/>
      <dgm:t>
        <a:bodyPr/>
        <a:lstStyle/>
        <a:p>
          <a:endParaRPr lang="fr-CA"/>
        </a:p>
      </dgm:t>
    </dgm:pt>
    <dgm:pt modelId="{797D0905-7B7E-4E57-A997-049619C638AB}" type="sibTrans" cxnId="{1C05B830-948B-430F-BEE7-854CD61C3CEB}">
      <dgm:prSet/>
      <dgm:spPr/>
      <dgm:t>
        <a:bodyPr/>
        <a:lstStyle/>
        <a:p>
          <a:endParaRPr lang="fr-CA"/>
        </a:p>
      </dgm:t>
    </dgm:pt>
    <dgm:pt modelId="{870556A9-91B8-46AA-9040-8D43FA149341}">
      <dgm:prSet phldrT="[Text]"/>
      <dgm:spPr/>
      <dgm:t>
        <a:bodyPr/>
        <a:lstStyle/>
        <a:p>
          <a:r>
            <a:rPr lang="fr-CA" noProof="0" dirty="0" smtClean="0"/>
            <a:t>Non.  Si le gestionnaire rejette la demande, l’employé ne pourra pas la modifier et sera forcé de le reprendre en entier</a:t>
          </a:r>
          <a:endParaRPr lang="fr-CA" noProof="0" dirty="0"/>
        </a:p>
      </dgm:t>
    </dgm:pt>
    <dgm:pt modelId="{22B8C138-EA5D-4C05-B45F-84A9CEF5DFF5}" type="parTrans" cxnId="{30B3EFD3-9E32-4785-B1BB-E3F2067718CF}">
      <dgm:prSet/>
      <dgm:spPr/>
      <dgm:t>
        <a:bodyPr/>
        <a:lstStyle/>
        <a:p>
          <a:endParaRPr lang="fr-CA"/>
        </a:p>
      </dgm:t>
    </dgm:pt>
    <dgm:pt modelId="{52BBF190-6759-4BF8-9590-433276778641}" type="sibTrans" cxnId="{30B3EFD3-9E32-4785-B1BB-E3F2067718CF}">
      <dgm:prSet/>
      <dgm:spPr/>
      <dgm:t>
        <a:bodyPr/>
        <a:lstStyle/>
        <a:p>
          <a:endParaRPr lang="fr-CA"/>
        </a:p>
      </dgm:t>
    </dgm:pt>
    <dgm:pt modelId="{3917D311-0059-48ED-83E3-3A93AF1D8786}">
      <dgm:prSet phldrT="[Text]"/>
      <dgm:spPr/>
      <dgm:t>
        <a:bodyPr/>
        <a:lstStyle/>
        <a:p>
          <a:r>
            <a:rPr lang="fr-CA" noProof="0" dirty="0" smtClean="0"/>
            <a:t>Une demande de PSS est en attente d’approbation, mais l’employé en question a été rayé de l’effectif.  Le gestionnaire peut-il quand même approuver la demande dans l’application de PSS?</a:t>
          </a:r>
          <a:endParaRPr lang="fr-CA" noProof="0" dirty="0"/>
        </a:p>
      </dgm:t>
    </dgm:pt>
    <dgm:pt modelId="{5FEAFBB1-9E77-4BED-A8CB-4AF0F25449FB}" type="parTrans" cxnId="{8F822848-B005-4649-A55E-C03869252252}">
      <dgm:prSet/>
      <dgm:spPr/>
      <dgm:t>
        <a:bodyPr/>
        <a:lstStyle/>
        <a:p>
          <a:endParaRPr lang="fr-CA"/>
        </a:p>
      </dgm:t>
    </dgm:pt>
    <dgm:pt modelId="{EC5F0428-EEE1-4921-BEC6-4B13FA487D92}" type="sibTrans" cxnId="{8F822848-B005-4649-A55E-C03869252252}">
      <dgm:prSet/>
      <dgm:spPr/>
      <dgm:t>
        <a:bodyPr/>
        <a:lstStyle/>
        <a:p>
          <a:endParaRPr lang="fr-CA"/>
        </a:p>
      </dgm:t>
    </dgm:pt>
    <dgm:pt modelId="{C4552E5C-132E-4305-9E75-8C97D72EEE3A}">
      <dgm:prSet phldrT="[Text]"/>
      <dgm:spPr/>
      <dgm:t>
        <a:bodyPr/>
        <a:lstStyle/>
        <a:p>
          <a:r>
            <a:rPr lang="fr-CA" noProof="0" dirty="0" smtClean="0"/>
            <a:t>Oui.  Le gestionnaire peut approuver la demande de PSS d’un employé qui n’est plus actif, le conseiller en rémunération peut la vérifier, et l’autorisateur (Finance) peut l’autoriser</a:t>
          </a:r>
          <a:endParaRPr lang="fr-CA" noProof="0" dirty="0"/>
        </a:p>
      </dgm:t>
    </dgm:pt>
    <dgm:pt modelId="{2CF97EC9-974C-4BDE-B9AB-1F504BE01010}" type="parTrans" cxnId="{FE88272E-BC08-4613-986F-933D53F4A95E}">
      <dgm:prSet/>
      <dgm:spPr/>
      <dgm:t>
        <a:bodyPr/>
        <a:lstStyle/>
        <a:p>
          <a:endParaRPr lang="fr-CA"/>
        </a:p>
      </dgm:t>
    </dgm:pt>
    <dgm:pt modelId="{569D862F-5468-4875-8CE3-48970B937DD4}" type="sibTrans" cxnId="{FE88272E-BC08-4613-986F-933D53F4A95E}">
      <dgm:prSet/>
      <dgm:spPr/>
      <dgm:t>
        <a:bodyPr/>
        <a:lstStyle/>
        <a:p>
          <a:endParaRPr lang="fr-CA"/>
        </a:p>
      </dgm:t>
    </dgm:pt>
    <dgm:pt modelId="{607A9656-FDDD-4BAD-B1C5-80D3869166B7}">
      <dgm:prSet phldrT="[Text]"/>
      <dgm:spPr/>
      <dgm:t>
        <a:bodyPr/>
        <a:lstStyle/>
        <a:p>
          <a:r>
            <a:rPr lang="fr-CA" dirty="0" smtClean="0"/>
            <a:t>Le gestionnaire peut-il modifier les données entrées par un employé dans une demande de PSS</a:t>
          </a:r>
          <a:r>
            <a:rPr lang="fr-CA" noProof="0" dirty="0" smtClean="0"/>
            <a:t>?</a:t>
          </a:r>
          <a:endParaRPr lang="fr-CA" noProof="0" dirty="0"/>
        </a:p>
      </dgm:t>
    </dgm:pt>
    <dgm:pt modelId="{177576F0-3B19-46A3-A7D1-A843244C72D7}" type="sibTrans" cxnId="{F1E87756-0066-43B7-8314-4F5573DF698F}">
      <dgm:prSet/>
      <dgm:spPr/>
      <dgm:t>
        <a:bodyPr/>
        <a:lstStyle/>
        <a:p>
          <a:endParaRPr lang="fr-CA"/>
        </a:p>
      </dgm:t>
    </dgm:pt>
    <dgm:pt modelId="{0DF8F951-8687-434E-B7C3-590A7AB4C65A}" type="parTrans" cxnId="{F1E87756-0066-43B7-8314-4F5573DF698F}">
      <dgm:prSet/>
      <dgm:spPr/>
      <dgm:t>
        <a:bodyPr/>
        <a:lstStyle/>
        <a:p>
          <a:endParaRPr lang="fr-CA"/>
        </a:p>
      </dgm:t>
    </dgm:pt>
    <dgm:pt modelId="{061CE447-8BE6-435B-B052-7AEB1D573E32}">
      <dgm:prSet phldrT="[Text]"/>
      <dgm:spPr/>
      <dgm:t>
        <a:bodyPr/>
        <a:lstStyle/>
        <a:p>
          <a:r>
            <a:rPr lang="fr-CA" noProof="0" dirty="0" smtClean="0"/>
            <a:t>Le gestionnaire doit plutôt sélectionner Modifié dans la liste déroulante de la colonne État pour chaque élément à modifier ou à supprimer. </a:t>
          </a:r>
          <a:endParaRPr lang="fr-CA" noProof="0" dirty="0"/>
        </a:p>
      </dgm:t>
    </dgm:pt>
    <dgm:pt modelId="{373C5BCD-BBAC-450E-A170-A08527DD73B1}" type="parTrans" cxnId="{46E9042C-6B3B-496A-8221-2BDAFEB42CF6}">
      <dgm:prSet/>
      <dgm:spPr/>
      <dgm:t>
        <a:bodyPr/>
        <a:lstStyle/>
        <a:p>
          <a:endParaRPr lang="fr-CA"/>
        </a:p>
      </dgm:t>
    </dgm:pt>
    <dgm:pt modelId="{A838212F-3C87-4CA1-9173-CA99A3384668}" type="sibTrans" cxnId="{46E9042C-6B3B-496A-8221-2BDAFEB42CF6}">
      <dgm:prSet/>
      <dgm:spPr/>
      <dgm:t>
        <a:bodyPr/>
        <a:lstStyle/>
        <a:p>
          <a:endParaRPr lang="fr-CA"/>
        </a:p>
      </dgm:t>
    </dgm:pt>
    <dgm:pt modelId="{74EF6EC2-1452-4B3E-8C3E-E3184FDD6115}" type="pres">
      <dgm:prSet presAssocID="{C81B1DD9-252D-42CF-ADCE-E8B892D41060}" presName="Name0" presStyleCnt="0">
        <dgm:presLayoutVars>
          <dgm:dir/>
          <dgm:animLvl val="lvl"/>
          <dgm:resizeHandles val="exact"/>
        </dgm:presLayoutVars>
      </dgm:prSet>
      <dgm:spPr/>
      <dgm:t>
        <a:bodyPr/>
        <a:lstStyle/>
        <a:p>
          <a:endParaRPr lang="fr-CA"/>
        </a:p>
      </dgm:t>
    </dgm:pt>
    <dgm:pt modelId="{E7F3AEAE-A7D6-4CC6-87F6-3ECA5C2BEE0B}" type="pres">
      <dgm:prSet presAssocID="{607A9656-FDDD-4BAD-B1C5-80D3869166B7}" presName="linNode" presStyleCnt="0"/>
      <dgm:spPr/>
      <dgm:t>
        <a:bodyPr/>
        <a:lstStyle/>
        <a:p>
          <a:endParaRPr lang="fr-CA"/>
        </a:p>
      </dgm:t>
    </dgm:pt>
    <dgm:pt modelId="{95325ACF-1098-4AD3-9139-A305E3D3F932}" type="pres">
      <dgm:prSet presAssocID="{607A9656-FDDD-4BAD-B1C5-80D3869166B7}" presName="parentText" presStyleLbl="node1" presStyleIdx="0" presStyleCnt="3">
        <dgm:presLayoutVars>
          <dgm:chMax val="1"/>
          <dgm:bulletEnabled val="1"/>
        </dgm:presLayoutVars>
      </dgm:prSet>
      <dgm:spPr/>
      <dgm:t>
        <a:bodyPr/>
        <a:lstStyle/>
        <a:p>
          <a:endParaRPr lang="fr-CA"/>
        </a:p>
      </dgm:t>
    </dgm:pt>
    <dgm:pt modelId="{D3FB7BF9-F424-42DA-BB8F-CD9B412BE029}" type="pres">
      <dgm:prSet presAssocID="{607A9656-FDDD-4BAD-B1C5-80D3869166B7}" presName="descendantText" presStyleLbl="alignAccFollowNode1" presStyleIdx="0" presStyleCnt="3">
        <dgm:presLayoutVars>
          <dgm:bulletEnabled val="1"/>
        </dgm:presLayoutVars>
      </dgm:prSet>
      <dgm:spPr/>
      <dgm:t>
        <a:bodyPr/>
        <a:lstStyle/>
        <a:p>
          <a:endParaRPr lang="fr-CA"/>
        </a:p>
      </dgm:t>
    </dgm:pt>
    <dgm:pt modelId="{8D2565CF-75A1-495B-96EC-E6339E2D8717}" type="pres">
      <dgm:prSet presAssocID="{177576F0-3B19-46A3-A7D1-A843244C72D7}" presName="sp" presStyleCnt="0"/>
      <dgm:spPr/>
      <dgm:t>
        <a:bodyPr/>
        <a:lstStyle/>
        <a:p>
          <a:endParaRPr lang="fr-CA"/>
        </a:p>
      </dgm:t>
    </dgm:pt>
    <dgm:pt modelId="{1A51165D-8B4B-483E-9ECC-144488D2E793}" type="pres">
      <dgm:prSet presAssocID="{4EA878A8-7866-46CF-8165-A14E4112D998}" presName="linNode" presStyleCnt="0"/>
      <dgm:spPr/>
      <dgm:t>
        <a:bodyPr/>
        <a:lstStyle/>
        <a:p>
          <a:endParaRPr lang="fr-CA"/>
        </a:p>
      </dgm:t>
    </dgm:pt>
    <dgm:pt modelId="{60E69AA4-DAFC-48DE-B5C5-115B2E660703}" type="pres">
      <dgm:prSet presAssocID="{4EA878A8-7866-46CF-8165-A14E4112D998}" presName="parentText" presStyleLbl="node1" presStyleIdx="1" presStyleCnt="3">
        <dgm:presLayoutVars>
          <dgm:chMax val="1"/>
          <dgm:bulletEnabled val="1"/>
        </dgm:presLayoutVars>
      </dgm:prSet>
      <dgm:spPr/>
      <dgm:t>
        <a:bodyPr/>
        <a:lstStyle/>
        <a:p>
          <a:endParaRPr lang="fr-CA"/>
        </a:p>
      </dgm:t>
    </dgm:pt>
    <dgm:pt modelId="{F543B479-D15F-4C0D-B1AD-F54C670C61D4}" type="pres">
      <dgm:prSet presAssocID="{4EA878A8-7866-46CF-8165-A14E4112D998}" presName="descendantText" presStyleLbl="alignAccFollowNode1" presStyleIdx="1" presStyleCnt="3">
        <dgm:presLayoutVars>
          <dgm:bulletEnabled val="1"/>
        </dgm:presLayoutVars>
      </dgm:prSet>
      <dgm:spPr/>
      <dgm:t>
        <a:bodyPr/>
        <a:lstStyle/>
        <a:p>
          <a:endParaRPr lang="fr-CA"/>
        </a:p>
      </dgm:t>
    </dgm:pt>
    <dgm:pt modelId="{7F4C685E-0C82-4FD9-B688-4F915CB492AA}" type="pres">
      <dgm:prSet presAssocID="{797D0905-7B7E-4E57-A997-049619C638AB}" presName="sp" presStyleCnt="0"/>
      <dgm:spPr/>
      <dgm:t>
        <a:bodyPr/>
        <a:lstStyle/>
        <a:p>
          <a:endParaRPr lang="fr-CA"/>
        </a:p>
      </dgm:t>
    </dgm:pt>
    <dgm:pt modelId="{1C582E7F-08B4-45DB-A32A-2CA8388D3AC6}" type="pres">
      <dgm:prSet presAssocID="{3917D311-0059-48ED-83E3-3A93AF1D8786}" presName="linNode" presStyleCnt="0"/>
      <dgm:spPr/>
      <dgm:t>
        <a:bodyPr/>
        <a:lstStyle/>
        <a:p>
          <a:endParaRPr lang="fr-CA"/>
        </a:p>
      </dgm:t>
    </dgm:pt>
    <dgm:pt modelId="{53C7277E-AE54-48DE-A759-4C27438D2BA0}" type="pres">
      <dgm:prSet presAssocID="{3917D311-0059-48ED-83E3-3A93AF1D8786}" presName="parentText" presStyleLbl="node1" presStyleIdx="2" presStyleCnt="3">
        <dgm:presLayoutVars>
          <dgm:chMax val="1"/>
          <dgm:bulletEnabled val="1"/>
        </dgm:presLayoutVars>
      </dgm:prSet>
      <dgm:spPr/>
      <dgm:t>
        <a:bodyPr/>
        <a:lstStyle/>
        <a:p>
          <a:endParaRPr lang="fr-CA"/>
        </a:p>
      </dgm:t>
    </dgm:pt>
    <dgm:pt modelId="{E75C0D45-DF75-419E-A855-A7497A2F50E2}" type="pres">
      <dgm:prSet presAssocID="{3917D311-0059-48ED-83E3-3A93AF1D8786}" presName="descendantText" presStyleLbl="alignAccFollowNode1" presStyleIdx="2" presStyleCnt="3" custLinFactNeighborX="724" custLinFactNeighborY="3186">
        <dgm:presLayoutVars>
          <dgm:bulletEnabled val="1"/>
        </dgm:presLayoutVars>
      </dgm:prSet>
      <dgm:spPr/>
      <dgm:t>
        <a:bodyPr/>
        <a:lstStyle/>
        <a:p>
          <a:endParaRPr lang="fr-CA"/>
        </a:p>
      </dgm:t>
    </dgm:pt>
  </dgm:ptLst>
  <dgm:cxnLst>
    <dgm:cxn modelId="{EE8689B6-305E-4D0E-BB9A-CF30E2AA7F69}" type="presOf" srcId="{C81B1DD9-252D-42CF-ADCE-E8B892D41060}" destId="{74EF6EC2-1452-4B3E-8C3E-E3184FDD6115}" srcOrd="0" destOrd="0" presId="urn:microsoft.com/office/officeart/2005/8/layout/vList5"/>
    <dgm:cxn modelId="{F1E87756-0066-43B7-8314-4F5573DF698F}" srcId="{C81B1DD9-252D-42CF-ADCE-E8B892D41060}" destId="{607A9656-FDDD-4BAD-B1C5-80D3869166B7}" srcOrd="0" destOrd="0" parTransId="{0DF8F951-8687-434E-B7C3-590A7AB4C65A}" sibTransId="{177576F0-3B19-46A3-A7D1-A843244C72D7}"/>
    <dgm:cxn modelId="{8F822848-B005-4649-A55E-C03869252252}" srcId="{C81B1DD9-252D-42CF-ADCE-E8B892D41060}" destId="{3917D311-0059-48ED-83E3-3A93AF1D8786}" srcOrd="2" destOrd="0" parTransId="{5FEAFBB1-9E77-4BED-A8CB-4AF0F25449FB}" sibTransId="{EC5F0428-EEE1-4921-BEC6-4B13FA487D92}"/>
    <dgm:cxn modelId="{E3932218-CBCA-4D40-9EF2-D650D0BDDD1C}" type="presOf" srcId="{607A9656-FDDD-4BAD-B1C5-80D3869166B7}" destId="{95325ACF-1098-4AD3-9139-A305E3D3F932}" srcOrd="0" destOrd="0" presId="urn:microsoft.com/office/officeart/2005/8/layout/vList5"/>
    <dgm:cxn modelId="{164082F3-C729-4C6A-8FCE-04A1C9225CEE}" srcId="{607A9656-FDDD-4BAD-B1C5-80D3869166B7}" destId="{11F830EE-4BFC-4F02-83BD-5BB1277CBA45}" srcOrd="0" destOrd="0" parTransId="{1330CFA1-4679-4A3B-B37F-10D8A9D17D4D}" sibTransId="{0A002011-3E4E-4192-A4E2-52FE883A3B40}"/>
    <dgm:cxn modelId="{ACC1C6A0-A46F-4E63-B53D-68BD854651BB}" type="presOf" srcId="{11F830EE-4BFC-4F02-83BD-5BB1277CBA45}" destId="{D3FB7BF9-F424-42DA-BB8F-CD9B412BE029}" srcOrd="0" destOrd="0" presId="urn:microsoft.com/office/officeart/2005/8/layout/vList5"/>
    <dgm:cxn modelId="{46E9042C-6B3B-496A-8221-2BDAFEB42CF6}" srcId="{4EA878A8-7866-46CF-8165-A14E4112D998}" destId="{061CE447-8BE6-435B-B052-7AEB1D573E32}" srcOrd="1" destOrd="0" parTransId="{373C5BCD-BBAC-450E-A170-A08527DD73B1}" sibTransId="{A838212F-3C87-4CA1-9173-CA99A3384668}"/>
    <dgm:cxn modelId="{30B3EFD3-9E32-4785-B1BB-E3F2067718CF}" srcId="{4EA878A8-7866-46CF-8165-A14E4112D998}" destId="{870556A9-91B8-46AA-9040-8D43FA149341}" srcOrd="0" destOrd="0" parTransId="{22B8C138-EA5D-4C05-B45F-84A9CEF5DFF5}" sibTransId="{52BBF190-6759-4BF8-9590-433276778641}"/>
    <dgm:cxn modelId="{2F69FB8D-3AED-4F88-9769-048D63E5890C}" type="presOf" srcId="{C4552E5C-132E-4305-9E75-8C97D72EEE3A}" destId="{E75C0D45-DF75-419E-A855-A7497A2F50E2}" srcOrd="0" destOrd="0" presId="urn:microsoft.com/office/officeart/2005/8/layout/vList5"/>
    <dgm:cxn modelId="{FE88272E-BC08-4613-986F-933D53F4A95E}" srcId="{3917D311-0059-48ED-83E3-3A93AF1D8786}" destId="{C4552E5C-132E-4305-9E75-8C97D72EEE3A}" srcOrd="0" destOrd="0" parTransId="{2CF97EC9-974C-4BDE-B9AB-1F504BE01010}" sibTransId="{569D862F-5468-4875-8CE3-48970B937DD4}"/>
    <dgm:cxn modelId="{6DDE2D41-3D45-4272-BFAC-2ADB68C713AA}" type="presOf" srcId="{4EA878A8-7866-46CF-8165-A14E4112D998}" destId="{60E69AA4-DAFC-48DE-B5C5-115B2E660703}" srcOrd="0" destOrd="0" presId="urn:microsoft.com/office/officeart/2005/8/layout/vList5"/>
    <dgm:cxn modelId="{70D87A34-1885-4EB2-85C6-185D6507F95B}" type="presOf" srcId="{870556A9-91B8-46AA-9040-8D43FA149341}" destId="{F543B479-D15F-4C0D-B1AD-F54C670C61D4}" srcOrd="0" destOrd="0" presId="urn:microsoft.com/office/officeart/2005/8/layout/vList5"/>
    <dgm:cxn modelId="{1C05B830-948B-430F-BEE7-854CD61C3CEB}" srcId="{C81B1DD9-252D-42CF-ADCE-E8B892D41060}" destId="{4EA878A8-7866-46CF-8165-A14E4112D998}" srcOrd="1" destOrd="0" parTransId="{4B23AED1-C9B7-48F3-8CAD-0E10A046D3AB}" sibTransId="{797D0905-7B7E-4E57-A997-049619C638AB}"/>
    <dgm:cxn modelId="{36424B0B-BDC4-42B4-A490-0BB4B84DB711}" type="presOf" srcId="{061CE447-8BE6-435B-B052-7AEB1D573E32}" destId="{F543B479-D15F-4C0D-B1AD-F54C670C61D4}" srcOrd="0" destOrd="1" presId="urn:microsoft.com/office/officeart/2005/8/layout/vList5"/>
    <dgm:cxn modelId="{90A4836C-92EB-4143-9566-A13189B553E0}" type="presOf" srcId="{3917D311-0059-48ED-83E3-3A93AF1D8786}" destId="{53C7277E-AE54-48DE-A759-4C27438D2BA0}" srcOrd="0" destOrd="0" presId="urn:microsoft.com/office/officeart/2005/8/layout/vList5"/>
    <dgm:cxn modelId="{D87501EF-13A5-4E6A-BAB8-7CC02FF413E9}" type="presParOf" srcId="{74EF6EC2-1452-4B3E-8C3E-E3184FDD6115}" destId="{E7F3AEAE-A7D6-4CC6-87F6-3ECA5C2BEE0B}" srcOrd="0" destOrd="0" presId="urn:microsoft.com/office/officeart/2005/8/layout/vList5"/>
    <dgm:cxn modelId="{349C3F5A-6D70-4D44-BD26-4F9F9C7E48F8}" type="presParOf" srcId="{E7F3AEAE-A7D6-4CC6-87F6-3ECA5C2BEE0B}" destId="{95325ACF-1098-4AD3-9139-A305E3D3F932}" srcOrd="0" destOrd="0" presId="urn:microsoft.com/office/officeart/2005/8/layout/vList5"/>
    <dgm:cxn modelId="{80A49BF8-B2E9-4722-9280-80EB866021D5}" type="presParOf" srcId="{E7F3AEAE-A7D6-4CC6-87F6-3ECA5C2BEE0B}" destId="{D3FB7BF9-F424-42DA-BB8F-CD9B412BE029}" srcOrd="1" destOrd="0" presId="urn:microsoft.com/office/officeart/2005/8/layout/vList5"/>
    <dgm:cxn modelId="{A287DD0D-4976-4EB7-9FBB-7DE8F2CF07E3}" type="presParOf" srcId="{74EF6EC2-1452-4B3E-8C3E-E3184FDD6115}" destId="{8D2565CF-75A1-495B-96EC-E6339E2D8717}" srcOrd="1" destOrd="0" presId="urn:microsoft.com/office/officeart/2005/8/layout/vList5"/>
    <dgm:cxn modelId="{C2D81418-4119-46CF-B7B6-84F993158C31}" type="presParOf" srcId="{74EF6EC2-1452-4B3E-8C3E-E3184FDD6115}" destId="{1A51165D-8B4B-483E-9ECC-144488D2E793}" srcOrd="2" destOrd="0" presId="urn:microsoft.com/office/officeart/2005/8/layout/vList5"/>
    <dgm:cxn modelId="{0D383A67-CCF4-43B7-87FB-58617544CA64}" type="presParOf" srcId="{1A51165D-8B4B-483E-9ECC-144488D2E793}" destId="{60E69AA4-DAFC-48DE-B5C5-115B2E660703}" srcOrd="0" destOrd="0" presId="urn:microsoft.com/office/officeart/2005/8/layout/vList5"/>
    <dgm:cxn modelId="{9C6C3CA7-15B8-482B-9CFE-48010F5D7E91}" type="presParOf" srcId="{1A51165D-8B4B-483E-9ECC-144488D2E793}" destId="{F543B479-D15F-4C0D-B1AD-F54C670C61D4}" srcOrd="1" destOrd="0" presId="urn:microsoft.com/office/officeart/2005/8/layout/vList5"/>
    <dgm:cxn modelId="{46DB4BB3-E463-460F-9332-A6B788AAD2D4}" type="presParOf" srcId="{74EF6EC2-1452-4B3E-8C3E-E3184FDD6115}" destId="{7F4C685E-0C82-4FD9-B688-4F915CB492AA}" srcOrd="3" destOrd="0" presId="urn:microsoft.com/office/officeart/2005/8/layout/vList5"/>
    <dgm:cxn modelId="{775D5562-C1EC-4A61-8214-5BE4E2E97004}" type="presParOf" srcId="{74EF6EC2-1452-4B3E-8C3E-E3184FDD6115}" destId="{1C582E7F-08B4-45DB-A32A-2CA8388D3AC6}" srcOrd="4" destOrd="0" presId="urn:microsoft.com/office/officeart/2005/8/layout/vList5"/>
    <dgm:cxn modelId="{0ECD93C6-4103-402D-91F4-020ABFEA0D7E}" type="presParOf" srcId="{1C582E7F-08B4-45DB-A32A-2CA8388D3AC6}" destId="{53C7277E-AE54-48DE-A759-4C27438D2BA0}" srcOrd="0" destOrd="0" presId="urn:microsoft.com/office/officeart/2005/8/layout/vList5"/>
    <dgm:cxn modelId="{9F61D0B3-477D-426E-90D5-7A892E4852DA}" type="presParOf" srcId="{1C582E7F-08B4-45DB-A32A-2CA8388D3AC6}" destId="{E75C0D45-DF75-419E-A855-A7497A2F50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1B1DD9-252D-42CF-ADCE-E8B892D4106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fr-CA"/>
        </a:p>
      </dgm:t>
    </dgm:pt>
    <dgm:pt modelId="{11F830EE-4BFC-4F02-83BD-5BB1277CBA45}">
      <dgm:prSet phldrT="[Text]" custT="1"/>
      <dgm:spPr/>
      <dgm:t>
        <a:bodyPr/>
        <a:lstStyle/>
        <a:p>
          <a:r>
            <a:rPr lang="fr-CA" sz="1400" noProof="0" dirty="0" smtClean="0"/>
            <a:t>Non.  Les résultats de la recherche comprennent également les demandes qu’un gestionnaire remplaçant a approuvées en son nom.  Le gestionnaire peut aussi rechercher les demandes d’un autre gestionnaire dont il est le remplaçant.</a:t>
          </a:r>
          <a:endParaRPr lang="fr-CA" sz="1400" noProof="0" dirty="0"/>
        </a:p>
      </dgm:t>
    </dgm:pt>
    <dgm:pt modelId="{1330CFA1-4679-4A3B-B37F-10D8A9D17D4D}" type="parTrans" cxnId="{164082F3-C729-4C6A-8FCE-04A1C9225CEE}">
      <dgm:prSet/>
      <dgm:spPr/>
      <dgm:t>
        <a:bodyPr/>
        <a:lstStyle/>
        <a:p>
          <a:endParaRPr lang="fr-CA"/>
        </a:p>
      </dgm:t>
    </dgm:pt>
    <dgm:pt modelId="{0A002011-3E4E-4192-A4E2-52FE883A3B40}" type="sibTrans" cxnId="{164082F3-C729-4C6A-8FCE-04A1C9225CEE}">
      <dgm:prSet/>
      <dgm:spPr/>
      <dgm:t>
        <a:bodyPr/>
        <a:lstStyle/>
        <a:p>
          <a:endParaRPr lang="fr-CA"/>
        </a:p>
      </dgm:t>
    </dgm:pt>
    <dgm:pt modelId="{4EA878A8-7866-46CF-8165-A14E4112D998}">
      <dgm:prSet phldrT="[Text]" custT="1"/>
      <dgm:spPr/>
      <dgm:t>
        <a:bodyPr/>
        <a:lstStyle/>
        <a:p>
          <a:r>
            <a:rPr lang="fr-CA" sz="1600" noProof="0" dirty="0" smtClean="0"/>
            <a:t>Comment un gestionnaire peut-il savoir si un gestionnaire remplaçant a approuvé une demande de PSS en son nom?</a:t>
          </a:r>
          <a:endParaRPr lang="fr-CA" sz="1600" noProof="0" dirty="0"/>
        </a:p>
      </dgm:t>
    </dgm:pt>
    <dgm:pt modelId="{4B23AED1-C9B7-48F3-8CAD-0E10A046D3AB}" type="parTrans" cxnId="{1C05B830-948B-430F-BEE7-854CD61C3CEB}">
      <dgm:prSet/>
      <dgm:spPr/>
      <dgm:t>
        <a:bodyPr/>
        <a:lstStyle/>
        <a:p>
          <a:endParaRPr lang="fr-CA"/>
        </a:p>
      </dgm:t>
    </dgm:pt>
    <dgm:pt modelId="{797D0905-7B7E-4E57-A997-049619C638AB}" type="sibTrans" cxnId="{1C05B830-948B-430F-BEE7-854CD61C3CEB}">
      <dgm:prSet/>
      <dgm:spPr/>
      <dgm:t>
        <a:bodyPr/>
        <a:lstStyle/>
        <a:p>
          <a:endParaRPr lang="fr-CA"/>
        </a:p>
      </dgm:t>
    </dgm:pt>
    <dgm:pt modelId="{870556A9-91B8-46AA-9040-8D43FA149341}">
      <dgm:prSet phldrT="[Text]" custT="1"/>
      <dgm:spPr/>
      <dgm:t>
        <a:bodyPr/>
        <a:lstStyle/>
        <a:p>
          <a:r>
            <a:rPr lang="fr-CA" sz="1400" noProof="0" dirty="0" smtClean="0"/>
            <a:t>Il peut le savoir en vérifiant le nom du remplaçant affiché dans la demande.</a:t>
          </a:r>
          <a:endParaRPr lang="fr-CA" sz="1400" noProof="0" dirty="0"/>
        </a:p>
      </dgm:t>
    </dgm:pt>
    <dgm:pt modelId="{22B8C138-EA5D-4C05-B45F-84A9CEF5DFF5}" type="parTrans" cxnId="{30B3EFD3-9E32-4785-B1BB-E3F2067718CF}">
      <dgm:prSet/>
      <dgm:spPr/>
      <dgm:t>
        <a:bodyPr/>
        <a:lstStyle/>
        <a:p>
          <a:endParaRPr lang="fr-CA"/>
        </a:p>
      </dgm:t>
    </dgm:pt>
    <dgm:pt modelId="{52BBF190-6759-4BF8-9590-433276778641}" type="sibTrans" cxnId="{30B3EFD3-9E32-4785-B1BB-E3F2067718CF}">
      <dgm:prSet/>
      <dgm:spPr/>
      <dgm:t>
        <a:bodyPr/>
        <a:lstStyle/>
        <a:p>
          <a:endParaRPr lang="fr-CA"/>
        </a:p>
      </dgm:t>
    </dgm:pt>
    <dgm:pt modelId="{3917D311-0059-48ED-83E3-3A93AF1D8786}">
      <dgm:prSet phldrT="[Text]" custT="1"/>
      <dgm:spPr/>
      <dgm:t>
        <a:bodyPr/>
        <a:lstStyle/>
        <a:p>
          <a:r>
            <a:rPr lang="fr-CA" sz="1600" noProof="0" dirty="0" smtClean="0"/>
            <a:t>Un gestionnaire peut-il récupérer une demande de PSS qu’il a soumise aux fins de vérification?</a:t>
          </a:r>
          <a:endParaRPr lang="fr-CA" sz="1600" noProof="0" dirty="0"/>
        </a:p>
      </dgm:t>
    </dgm:pt>
    <dgm:pt modelId="{5FEAFBB1-9E77-4BED-A8CB-4AF0F25449FB}" type="parTrans" cxnId="{8F822848-B005-4649-A55E-C03869252252}">
      <dgm:prSet/>
      <dgm:spPr/>
      <dgm:t>
        <a:bodyPr/>
        <a:lstStyle/>
        <a:p>
          <a:endParaRPr lang="fr-CA"/>
        </a:p>
      </dgm:t>
    </dgm:pt>
    <dgm:pt modelId="{EC5F0428-EEE1-4921-BEC6-4B13FA487D92}" type="sibTrans" cxnId="{8F822848-B005-4649-A55E-C03869252252}">
      <dgm:prSet/>
      <dgm:spPr/>
      <dgm:t>
        <a:bodyPr/>
        <a:lstStyle/>
        <a:p>
          <a:endParaRPr lang="fr-CA"/>
        </a:p>
      </dgm:t>
    </dgm:pt>
    <dgm:pt modelId="{C4552E5C-132E-4305-9E75-8C97D72EEE3A}">
      <dgm:prSet phldrT="[Text]" custT="1"/>
      <dgm:spPr/>
      <dgm:t>
        <a:bodyPr/>
        <a:lstStyle/>
        <a:p>
          <a:r>
            <a:rPr lang="fr-CA" sz="1400" noProof="0" dirty="0" smtClean="0"/>
            <a:t>Oui.  Le gestionnaire peut récupérer une demande de PSS qu’il a soumise aux fins de vérification si son état est Approuvé, ce qui signifie que le conseiller en rémunération ne l’a pas encore vérifiée.</a:t>
          </a:r>
          <a:endParaRPr lang="fr-CA" sz="1400" noProof="0" dirty="0"/>
        </a:p>
      </dgm:t>
    </dgm:pt>
    <dgm:pt modelId="{2CF97EC9-974C-4BDE-B9AB-1F504BE01010}" type="parTrans" cxnId="{FE88272E-BC08-4613-986F-933D53F4A95E}">
      <dgm:prSet/>
      <dgm:spPr/>
      <dgm:t>
        <a:bodyPr/>
        <a:lstStyle/>
        <a:p>
          <a:endParaRPr lang="fr-CA"/>
        </a:p>
      </dgm:t>
    </dgm:pt>
    <dgm:pt modelId="{569D862F-5468-4875-8CE3-48970B937DD4}" type="sibTrans" cxnId="{FE88272E-BC08-4613-986F-933D53F4A95E}">
      <dgm:prSet/>
      <dgm:spPr/>
      <dgm:t>
        <a:bodyPr/>
        <a:lstStyle/>
        <a:p>
          <a:endParaRPr lang="fr-CA"/>
        </a:p>
      </dgm:t>
    </dgm:pt>
    <dgm:pt modelId="{607A9656-FDDD-4BAD-B1C5-80D3869166B7}">
      <dgm:prSet phldrT="[Text]" custT="1"/>
      <dgm:spPr/>
      <dgm:t>
        <a:bodyPr/>
        <a:lstStyle/>
        <a:p>
          <a:r>
            <a:rPr lang="fr-CA" sz="1600" noProof="0" dirty="0" smtClean="0"/>
            <a:t>Un gestionnaire peut-il rechercher uniquement les demandes de PSS qu’il a approuvées?</a:t>
          </a:r>
          <a:endParaRPr lang="fr-CA" sz="1600" noProof="0" dirty="0"/>
        </a:p>
      </dgm:t>
    </dgm:pt>
    <dgm:pt modelId="{177576F0-3B19-46A3-A7D1-A843244C72D7}" type="sibTrans" cxnId="{F1E87756-0066-43B7-8314-4F5573DF698F}">
      <dgm:prSet/>
      <dgm:spPr/>
      <dgm:t>
        <a:bodyPr/>
        <a:lstStyle/>
        <a:p>
          <a:endParaRPr lang="fr-CA"/>
        </a:p>
      </dgm:t>
    </dgm:pt>
    <dgm:pt modelId="{0DF8F951-8687-434E-B7C3-590A7AB4C65A}" type="parTrans" cxnId="{F1E87756-0066-43B7-8314-4F5573DF698F}">
      <dgm:prSet/>
      <dgm:spPr/>
      <dgm:t>
        <a:bodyPr/>
        <a:lstStyle/>
        <a:p>
          <a:endParaRPr lang="fr-CA"/>
        </a:p>
      </dgm:t>
    </dgm:pt>
    <dgm:pt modelId="{74EF6EC2-1452-4B3E-8C3E-E3184FDD6115}" type="pres">
      <dgm:prSet presAssocID="{C81B1DD9-252D-42CF-ADCE-E8B892D41060}" presName="Name0" presStyleCnt="0">
        <dgm:presLayoutVars>
          <dgm:dir/>
          <dgm:animLvl val="lvl"/>
          <dgm:resizeHandles val="exact"/>
        </dgm:presLayoutVars>
      </dgm:prSet>
      <dgm:spPr/>
      <dgm:t>
        <a:bodyPr/>
        <a:lstStyle/>
        <a:p>
          <a:endParaRPr lang="fr-CA"/>
        </a:p>
      </dgm:t>
    </dgm:pt>
    <dgm:pt modelId="{E7F3AEAE-A7D6-4CC6-87F6-3ECA5C2BEE0B}" type="pres">
      <dgm:prSet presAssocID="{607A9656-FDDD-4BAD-B1C5-80D3869166B7}" presName="linNode" presStyleCnt="0"/>
      <dgm:spPr/>
      <dgm:t>
        <a:bodyPr/>
        <a:lstStyle/>
        <a:p>
          <a:endParaRPr lang="fr-CA"/>
        </a:p>
      </dgm:t>
    </dgm:pt>
    <dgm:pt modelId="{95325ACF-1098-4AD3-9139-A305E3D3F932}" type="pres">
      <dgm:prSet presAssocID="{607A9656-FDDD-4BAD-B1C5-80D3869166B7}" presName="parentText" presStyleLbl="node1" presStyleIdx="0" presStyleCnt="3">
        <dgm:presLayoutVars>
          <dgm:chMax val="1"/>
          <dgm:bulletEnabled val="1"/>
        </dgm:presLayoutVars>
      </dgm:prSet>
      <dgm:spPr/>
      <dgm:t>
        <a:bodyPr/>
        <a:lstStyle/>
        <a:p>
          <a:endParaRPr lang="fr-CA"/>
        </a:p>
      </dgm:t>
    </dgm:pt>
    <dgm:pt modelId="{D3FB7BF9-F424-42DA-BB8F-CD9B412BE029}" type="pres">
      <dgm:prSet presAssocID="{607A9656-FDDD-4BAD-B1C5-80D3869166B7}" presName="descendantText" presStyleLbl="alignAccFollowNode1" presStyleIdx="0" presStyleCnt="3">
        <dgm:presLayoutVars>
          <dgm:bulletEnabled val="1"/>
        </dgm:presLayoutVars>
      </dgm:prSet>
      <dgm:spPr/>
      <dgm:t>
        <a:bodyPr/>
        <a:lstStyle/>
        <a:p>
          <a:endParaRPr lang="fr-CA"/>
        </a:p>
      </dgm:t>
    </dgm:pt>
    <dgm:pt modelId="{8D2565CF-75A1-495B-96EC-E6339E2D8717}" type="pres">
      <dgm:prSet presAssocID="{177576F0-3B19-46A3-A7D1-A843244C72D7}" presName="sp" presStyleCnt="0"/>
      <dgm:spPr/>
      <dgm:t>
        <a:bodyPr/>
        <a:lstStyle/>
        <a:p>
          <a:endParaRPr lang="fr-CA"/>
        </a:p>
      </dgm:t>
    </dgm:pt>
    <dgm:pt modelId="{1A51165D-8B4B-483E-9ECC-144488D2E793}" type="pres">
      <dgm:prSet presAssocID="{4EA878A8-7866-46CF-8165-A14E4112D998}" presName="linNode" presStyleCnt="0"/>
      <dgm:spPr/>
      <dgm:t>
        <a:bodyPr/>
        <a:lstStyle/>
        <a:p>
          <a:endParaRPr lang="fr-CA"/>
        </a:p>
      </dgm:t>
    </dgm:pt>
    <dgm:pt modelId="{60E69AA4-DAFC-48DE-B5C5-115B2E660703}" type="pres">
      <dgm:prSet presAssocID="{4EA878A8-7866-46CF-8165-A14E4112D998}" presName="parentText" presStyleLbl="node1" presStyleIdx="1" presStyleCnt="3">
        <dgm:presLayoutVars>
          <dgm:chMax val="1"/>
          <dgm:bulletEnabled val="1"/>
        </dgm:presLayoutVars>
      </dgm:prSet>
      <dgm:spPr/>
      <dgm:t>
        <a:bodyPr/>
        <a:lstStyle/>
        <a:p>
          <a:endParaRPr lang="fr-CA"/>
        </a:p>
      </dgm:t>
    </dgm:pt>
    <dgm:pt modelId="{F543B479-D15F-4C0D-B1AD-F54C670C61D4}" type="pres">
      <dgm:prSet presAssocID="{4EA878A8-7866-46CF-8165-A14E4112D998}" presName="descendantText" presStyleLbl="alignAccFollowNode1" presStyleIdx="1" presStyleCnt="3">
        <dgm:presLayoutVars>
          <dgm:bulletEnabled val="1"/>
        </dgm:presLayoutVars>
      </dgm:prSet>
      <dgm:spPr/>
      <dgm:t>
        <a:bodyPr/>
        <a:lstStyle/>
        <a:p>
          <a:endParaRPr lang="fr-CA"/>
        </a:p>
      </dgm:t>
    </dgm:pt>
    <dgm:pt modelId="{7F4C685E-0C82-4FD9-B688-4F915CB492AA}" type="pres">
      <dgm:prSet presAssocID="{797D0905-7B7E-4E57-A997-049619C638AB}" presName="sp" presStyleCnt="0"/>
      <dgm:spPr/>
      <dgm:t>
        <a:bodyPr/>
        <a:lstStyle/>
        <a:p>
          <a:endParaRPr lang="fr-CA"/>
        </a:p>
      </dgm:t>
    </dgm:pt>
    <dgm:pt modelId="{1C582E7F-08B4-45DB-A32A-2CA8388D3AC6}" type="pres">
      <dgm:prSet presAssocID="{3917D311-0059-48ED-83E3-3A93AF1D8786}" presName="linNode" presStyleCnt="0"/>
      <dgm:spPr/>
      <dgm:t>
        <a:bodyPr/>
        <a:lstStyle/>
        <a:p>
          <a:endParaRPr lang="fr-CA"/>
        </a:p>
      </dgm:t>
    </dgm:pt>
    <dgm:pt modelId="{53C7277E-AE54-48DE-A759-4C27438D2BA0}" type="pres">
      <dgm:prSet presAssocID="{3917D311-0059-48ED-83E3-3A93AF1D8786}" presName="parentText" presStyleLbl="node1" presStyleIdx="2" presStyleCnt="3">
        <dgm:presLayoutVars>
          <dgm:chMax val="1"/>
          <dgm:bulletEnabled val="1"/>
        </dgm:presLayoutVars>
      </dgm:prSet>
      <dgm:spPr/>
      <dgm:t>
        <a:bodyPr/>
        <a:lstStyle/>
        <a:p>
          <a:endParaRPr lang="fr-CA"/>
        </a:p>
      </dgm:t>
    </dgm:pt>
    <dgm:pt modelId="{E75C0D45-DF75-419E-A855-A7497A2F50E2}" type="pres">
      <dgm:prSet presAssocID="{3917D311-0059-48ED-83E3-3A93AF1D8786}" presName="descendantText" presStyleLbl="alignAccFollowNode1" presStyleIdx="2" presStyleCnt="3">
        <dgm:presLayoutVars>
          <dgm:bulletEnabled val="1"/>
        </dgm:presLayoutVars>
      </dgm:prSet>
      <dgm:spPr/>
      <dgm:t>
        <a:bodyPr/>
        <a:lstStyle/>
        <a:p>
          <a:endParaRPr lang="fr-CA"/>
        </a:p>
      </dgm:t>
    </dgm:pt>
  </dgm:ptLst>
  <dgm:cxnLst>
    <dgm:cxn modelId="{17950A53-9829-45F8-BD86-FB5ADD09A502}" type="presOf" srcId="{607A9656-FDDD-4BAD-B1C5-80D3869166B7}" destId="{95325ACF-1098-4AD3-9139-A305E3D3F932}" srcOrd="0" destOrd="0" presId="urn:microsoft.com/office/officeart/2005/8/layout/vList5"/>
    <dgm:cxn modelId="{E94F0BC6-6ED2-4073-975A-4B0DD1F3DB0B}" type="presOf" srcId="{870556A9-91B8-46AA-9040-8D43FA149341}" destId="{F543B479-D15F-4C0D-B1AD-F54C670C61D4}" srcOrd="0" destOrd="0" presId="urn:microsoft.com/office/officeart/2005/8/layout/vList5"/>
    <dgm:cxn modelId="{F1E87756-0066-43B7-8314-4F5573DF698F}" srcId="{C81B1DD9-252D-42CF-ADCE-E8B892D41060}" destId="{607A9656-FDDD-4BAD-B1C5-80D3869166B7}" srcOrd="0" destOrd="0" parTransId="{0DF8F951-8687-434E-B7C3-590A7AB4C65A}" sibTransId="{177576F0-3B19-46A3-A7D1-A843244C72D7}"/>
    <dgm:cxn modelId="{55DD27BA-E192-4CD2-975C-BB89B2E5160E}" type="presOf" srcId="{11F830EE-4BFC-4F02-83BD-5BB1277CBA45}" destId="{D3FB7BF9-F424-42DA-BB8F-CD9B412BE029}" srcOrd="0" destOrd="0" presId="urn:microsoft.com/office/officeart/2005/8/layout/vList5"/>
    <dgm:cxn modelId="{8F822848-B005-4649-A55E-C03869252252}" srcId="{C81B1DD9-252D-42CF-ADCE-E8B892D41060}" destId="{3917D311-0059-48ED-83E3-3A93AF1D8786}" srcOrd="2" destOrd="0" parTransId="{5FEAFBB1-9E77-4BED-A8CB-4AF0F25449FB}" sibTransId="{EC5F0428-EEE1-4921-BEC6-4B13FA487D92}"/>
    <dgm:cxn modelId="{BF1BF828-3677-41A2-82FB-28EF009BCACF}" type="presOf" srcId="{3917D311-0059-48ED-83E3-3A93AF1D8786}" destId="{53C7277E-AE54-48DE-A759-4C27438D2BA0}" srcOrd="0" destOrd="0" presId="urn:microsoft.com/office/officeart/2005/8/layout/vList5"/>
    <dgm:cxn modelId="{B5B99145-7A76-437C-904A-A8EEB651C12F}" type="presOf" srcId="{C81B1DD9-252D-42CF-ADCE-E8B892D41060}" destId="{74EF6EC2-1452-4B3E-8C3E-E3184FDD6115}" srcOrd="0" destOrd="0" presId="urn:microsoft.com/office/officeart/2005/8/layout/vList5"/>
    <dgm:cxn modelId="{164082F3-C729-4C6A-8FCE-04A1C9225CEE}" srcId="{607A9656-FDDD-4BAD-B1C5-80D3869166B7}" destId="{11F830EE-4BFC-4F02-83BD-5BB1277CBA45}" srcOrd="0" destOrd="0" parTransId="{1330CFA1-4679-4A3B-B37F-10D8A9D17D4D}" sibTransId="{0A002011-3E4E-4192-A4E2-52FE883A3B40}"/>
    <dgm:cxn modelId="{5D092649-1A23-4853-93E7-FE4C3D60E434}" type="presOf" srcId="{4EA878A8-7866-46CF-8165-A14E4112D998}" destId="{60E69AA4-DAFC-48DE-B5C5-115B2E660703}" srcOrd="0" destOrd="0" presId="urn:microsoft.com/office/officeart/2005/8/layout/vList5"/>
    <dgm:cxn modelId="{30B3EFD3-9E32-4785-B1BB-E3F2067718CF}" srcId="{4EA878A8-7866-46CF-8165-A14E4112D998}" destId="{870556A9-91B8-46AA-9040-8D43FA149341}" srcOrd="0" destOrd="0" parTransId="{22B8C138-EA5D-4C05-B45F-84A9CEF5DFF5}" sibTransId="{52BBF190-6759-4BF8-9590-433276778641}"/>
    <dgm:cxn modelId="{FE88272E-BC08-4613-986F-933D53F4A95E}" srcId="{3917D311-0059-48ED-83E3-3A93AF1D8786}" destId="{C4552E5C-132E-4305-9E75-8C97D72EEE3A}" srcOrd="0" destOrd="0" parTransId="{2CF97EC9-974C-4BDE-B9AB-1F504BE01010}" sibTransId="{569D862F-5468-4875-8CE3-48970B937DD4}"/>
    <dgm:cxn modelId="{1C05B830-948B-430F-BEE7-854CD61C3CEB}" srcId="{C81B1DD9-252D-42CF-ADCE-E8B892D41060}" destId="{4EA878A8-7866-46CF-8165-A14E4112D998}" srcOrd="1" destOrd="0" parTransId="{4B23AED1-C9B7-48F3-8CAD-0E10A046D3AB}" sibTransId="{797D0905-7B7E-4E57-A997-049619C638AB}"/>
    <dgm:cxn modelId="{4F470E74-D9F6-49F5-8722-974844D03C16}" type="presOf" srcId="{C4552E5C-132E-4305-9E75-8C97D72EEE3A}" destId="{E75C0D45-DF75-419E-A855-A7497A2F50E2}" srcOrd="0" destOrd="0" presId="urn:microsoft.com/office/officeart/2005/8/layout/vList5"/>
    <dgm:cxn modelId="{5FBC2217-421B-4793-91C8-5E874946B4BC}" type="presParOf" srcId="{74EF6EC2-1452-4B3E-8C3E-E3184FDD6115}" destId="{E7F3AEAE-A7D6-4CC6-87F6-3ECA5C2BEE0B}" srcOrd="0" destOrd="0" presId="urn:microsoft.com/office/officeart/2005/8/layout/vList5"/>
    <dgm:cxn modelId="{09EF86A6-CB41-4681-A7F7-7DFA1A024E56}" type="presParOf" srcId="{E7F3AEAE-A7D6-4CC6-87F6-3ECA5C2BEE0B}" destId="{95325ACF-1098-4AD3-9139-A305E3D3F932}" srcOrd="0" destOrd="0" presId="urn:microsoft.com/office/officeart/2005/8/layout/vList5"/>
    <dgm:cxn modelId="{3D62483C-50F7-4290-8C64-4CF3C913B3BA}" type="presParOf" srcId="{E7F3AEAE-A7D6-4CC6-87F6-3ECA5C2BEE0B}" destId="{D3FB7BF9-F424-42DA-BB8F-CD9B412BE029}" srcOrd="1" destOrd="0" presId="urn:microsoft.com/office/officeart/2005/8/layout/vList5"/>
    <dgm:cxn modelId="{EED817E2-A1B7-487D-B558-C3869D7F8E56}" type="presParOf" srcId="{74EF6EC2-1452-4B3E-8C3E-E3184FDD6115}" destId="{8D2565CF-75A1-495B-96EC-E6339E2D8717}" srcOrd="1" destOrd="0" presId="urn:microsoft.com/office/officeart/2005/8/layout/vList5"/>
    <dgm:cxn modelId="{417608A0-0553-41C6-8A43-624C91E1383F}" type="presParOf" srcId="{74EF6EC2-1452-4B3E-8C3E-E3184FDD6115}" destId="{1A51165D-8B4B-483E-9ECC-144488D2E793}" srcOrd="2" destOrd="0" presId="urn:microsoft.com/office/officeart/2005/8/layout/vList5"/>
    <dgm:cxn modelId="{416862BD-0769-44C8-89B0-070E681D1A88}" type="presParOf" srcId="{1A51165D-8B4B-483E-9ECC-144488D2E793}" destId="{60E69AA4-DAFC-48DE-B5C5-115B2E660703}" srcOrd="0" destOrd="0" presId="urn:microsoft.com/office/officeart/2005/8/layout/vList5"/>
    <dgm:cxn modelId="{C941A781-3B8D-4714-89D5-B12983787510}" type="presParOf" srcId="{1A51165D-8B4B-483E-9ECC-144488D2E793}" destId="{F543B479-D15F-4C0D-B1AD-F54C670C61D4}" srcOrd="1" destOrd="0" presId="urn:microsoft.com/office/officeart/2005/8/layout/vList5"/>
    <dgm:cxn modelId="{AF8A3A13-24C3-4795-A10E-27A58C425008}" type="presParOf" srcId="{74EF6EC2-1452-4B3E-8C3E-E3184FDD6115}" destId="{7F4C685E-0C82-4FD9-B688-4F915CB492AA}" srcOrd="3" destOrd="0" presId="urn:microsoft.com/office/officeart/2005/8/layout/vList5"/>
    <dgm:cxn modelId="{B8F36F2C-3D29-4CC5-8BA5-1756E1ED1819}" type="presParOf" srcId="{74EF6EC2-1452-4B3E-8C3E-E3184FDD6115}" destId="{1C582E7F-08B4-45DB-A32A-2CA8388D3AC6}" srcOrd="4" destOrd="0" presId="urn:microsoft.com/office/officeart/2005/8/layout/vList5"/>
    <dgm:cxn modelId="{766D3C83-56EB-4D95-9ADF-B3E075A22CFC}" type="presParOf" srcId="{1C582E7F-08B4-45DB-A32A-2CA8388D3AC6}" destId="{53C7277E-AE54-48DE-A759-4C27438D2BA0}" srcOrd="0" destOrd="0" presId="urn:microsoft.com/office/officeart/2005/8/layout/vList5"/>
    <dgm:cxn modelId="{39E10A72-731E-4347-8561-50EDE2E62F90}" type="presParOf" srcId="{1C582E7F-08B4-45DB-A32A-2CA8388D3AC6}" destId="{E75C0D45-DF75-419E-A855-A7497A2F50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C3BD85-CCB4-44E8-B67D-C7396B0EAD05}" type="doc">
      <dgm:prSet loTypeId="urn:microsoft.com/office/officeart/2005/8/layout/lProcess2" loCatId="list" qsTypeId="urn:microsoft.com/office/officeart/2005/8/quickstyle/simple2" qsCatId="simple" csTypeId="urn:microsoft.com/office/officeart/2005/8/colors/accent1_1" csCatId="accent1" phldr="1"/>
      <dgm:spPr/>
      <dgm:t>
        <a:bodyPr/>
        <a:lstStyle/>
        <a:p>
          <a:endParaRPr lang="fr-CA"/>
        </a:p>
      </dgm:t>
    </dgm:pt>
    <dgm:pt modelId="{BF0C8618-9A67-4916-B75F-F177828624C9}">
      <dgm:prSet phldrT="[Text]" custT="1"/>
      <dgm:spPr/>
      <dgm:t>
        <a:bodyPr/>
        <a:lstStyle/>
        <a:p>
          <a:r>
            <a:rPr lang="fr-CA" sz="2400" b="1" noProof="0" dirty="0" smtClean="0"/>
            <a:t>Le système ne me permet pas d’approuver une demande de PSS à l’écran Consulter la demande de PSS</a:t>
          </a:r>
          <a:endParaRPr lang="fr-CA" sz="2400" b="1" noProof="0" dirty="0"/>
        </a:p>
      </dgm:t>
    </dgm:pt>
    <dgm:pt modelId="{45544F59-B2F6-41C7-B49A-B3C1FA9FBE6E}" type="parTrans" cxnId="{7EB977A2-6F50-4E5B-A729-4DFF7B4F06F0}">
      <dgm:prSet/>
      <dgm:spPr/>
      <dgm:t>
        <a:bodyPr/>
        <a:lstStyle/>
        <a:p>
          <a:endParaRPr lang="fr-CA"/>
        </a:p>
      </dgm:t>
    </dgm:pt>
    <dgm:pt modelId="{8A0578D7-768A-44EF-B879-AADCEE69F0E3}" type="sibTrans" cxnId="{7EB977A2-6F50-4E5B-A729-4DFF7B4F06F0}">
      <dgm:prSet/>
      <dgm:spPr/>
      <dgm:t>
        <a:bodyPr/>
        <a:lstStyle/>
        <a:p>
          <a:endParaRPr lang="fr-CA"/>
        </a:p>
      </dgm:t>
    </dgm:pt>
    <dgm:pt modelId="{AA6DF8F6-5094-4C44-8E36-84A7BA4B99ED}">
      <dgm:prSet phldrT="[Text]" custT="1"/>
      <dgm:spPr/>
      <dgm:t>
        <a:bodyPr/>
        <a:lstStyle/>
        <a:p>
          <a:r>
            <a:rPr lang="fr-CA" sz="2000" b="1" noProof="0" dirty="0" smtClean="0"/>
            <a:t>Cause possible</a:t>
          </a:r>
        </a:p>
        <a:p>
          <a:r>
            <a:rPr lang="fr-CA" sz="1800" noProof="0" dirty="0" smtClean="0"/>
            <a:t>Un gestionnaire ne peut pas approuver une demande de PSS à laquelle il a accédé au moyen de la fonction de recherche.</a:t>
          </a:r>
          <a:endParaRPr lang="fr-CA" sz="1800" noProof="0" dirty="0"/>
        </a:p>
      </dgm:t>
    </dgm:pt>
    <dgm:pt modelId="{C4F563F1-B81C-41B6-8477-735CE57C69EA}" type="parTrans" cxnId="{4C0407AA-9C89-4093-B758-D760961C55B2}">
      <dgm:prSet/>
      <dgm:spPr/>
      <dgm:t>
        <a:bodyPr/>
        <a:lstStyle/>
        <a:p>
          <a:endParaRPr lang="fr-CA"/>
        </a:p>
      </dgm:t>
    </dgm:pt>
    <dgm:pt modelId="{2648EA65-134F-4475-AAA1-CFE8561DD94B}" type="sibTrans" cxnId="{4C0407AA-9C89-4093-B758-D760961C55B2}">
      <dgm:prSet/>
      <dgm:spPr/>
      <dgm:t>
        <a:bodyPr/>
        <a:lstStyle/>
        <a:p>
          <a:endParaRPr lang="fr-CA"/>
        </a:p>
      </dgm:t>
    </dgm:pt>
    <dgm:pt modelId="{C6676FF8-1F82-4D49-9C1A-3FBAD2FB2145}">
      <dgm:prSet phldrT="[Text]" custT="1"/>
      <dgm:spPr/>
      <dgm:t>
        <a:bodyPr/>
        <a:lstStyle/>
        <a:p>
          <a:r>
            <a:rPr lang="fr-CA" sz="2000" b="1" noProof="0" dirty="0" smtClean="0"/>
            <a:t>Solution</a:t>
          </a:r>
        </a:p>
        <a:p>
          <a:r>
            <a:rPr lang="fr-CA" sz="1800" noProof="0" dirty="0" smtClean="0"/>
            <a:t>Une demande de PSS peut être uniquement approuvée à l’écran Approuver la demande de PSS.</a:t>
          </a:r>
          <a:endParaRPr lang="fr-CA" sz="1800" noProof="0" dirty="0"/>
        </a:p>
      </dgm:t>
    </dgm:pt>
    <dgm:pt modelId="{2B3AB2A1-FB50-4227-8ED5-3CC04EF72B15}" type="parTrans" cxnId="{99898A71-81AE-4249-85B1-04FA5BF21097}">
      <dgm:prSet/>
      <dgm:spPr/>
      <dgm:t>
        <a:bodyPr/>
        <a:lstStyle/>
        <a:p>
          <a:endParaRPr lang="fr-CA"/>
        </a:p>
      </dgm:t>
    </dgm:pt>
    <dgm:pt modelId="{C0D18E23-DD7E-40CF-B742-72399EC42793}" type="sibTrans" cxnId="{99898A71-81AE-4249-85B1-04FA5BF21097}">
      <dgm:prSet/>
      <dgm:spPr/>
      <dgm:t>
        <a:bodyPr/>
        <a:lstStyle/>
        <a:p>
          <a:endParaRPr lang="fr-CA"/>
        </a:p>
      </dgm:t>
    </dgm:pt>
    <dgm:pt modelId="{5E656B8B-76DD-4CED-AF69-8F5429B5C560}" type="pres">
      <dgm:prSet presAssocID="{0FC3BD85-CCB4-44E8-B67D-C7396B0EAD05}" presName="theList" presStyleCnt="0">
        <dgm:presLayoutVars>
          <dgm:dir/>
          <dgm:animLvl val="lvl"/>
          <dgm:resizeHandles val="exact"/>
        </dgm:presLayoutVars>
      </dgm:prSet>
      <dgm:spPr/>
      <dgm:t>
        <a:bodyPr/>
        <a:lstStyle/>
        <a:p>
          <a:endParaRPr lang="fr-CA"/>
        </a:p>
      </dgm:t>
    </dgm:pt>
    <dgm:pt modelId="{E28D6F2E-2DAC-4EAF-AAB9-E9BCF708711D}" type="pres">
      <dgm:prSet presAssocID="{BF0C8618-9A67-4916-B75F-F177828624C9}" presName="compNode" presStyleCnt="0"/>
      <dgm:spPr/>
    </dgm:pt>
    <dgm:pt modelId="{EC5E22A9-FACF-4111-826F-26BB2D614AA4}" type="pres">
      <dgm:prSet presAssocID="{BF0C8618-9A67-4916-B75F-F177828624C9}" presName="aNode" presStyleLbl="bgShp" presStyleIdx="0" presStyleCnt="1" custLinFactNeighborY="226"/>
      <dgm:spPr/>
      <dgm:t>
        <a:bodyPr/>
        <a:lstStyle/>
        <a:p>
          <a:endParaRPr lang="fr-CA"/>
        </a:p>
      </dgm:t>
    </dgm:pt>
    <dgm:pt modelId="{2B079594-7950-4F89-A8A1-B202642E8BCA}" type="pres">
      <dgm:prSet presAssocID="{BF0C8618-9A67-4916-B75F-F177828624C9}" presName="textNode" presStyleLbl="bgShp" presStyleIdx="0" presStyleCnt="1"/>
      <dgm:spPr/>
      <dgm:t>
        <a:bodyPr/>
        <a:lstStyle/>
        <a:p>
          <a:endParaRPr lang="fr-CA"/>
        </a:p>
      </dgm:t>
    </dgm:pt>
    <dgm:pt modelId="{DE824FAB-F858-45FF-8292-F3A883D11BF6}" type="pres">
      <dgm:prSet presAssocID="{BF0C8618-9A67-4916-B75F-F177828624C9}" presName="compChildNode" presStyleCnt="0"/>
      <dgm:spPr/>
    </dgm:pt>
    <dgm:pt modelId="{10142949-8220-4BF3-8CB7-BD054A4798EA}" type="pres">
      <dgm:prSet presAssocID="{BF0C8618-9A67-4916-B75F-F177828624C9}" presName="theInnerList" presStyleCnt="0"/>
      <dgm:spPr/>
    </dgm:pt>
    <dgm:pt modelId="{88474846-2D73-4782-8B7A-002DB822D638}" type="pres">
      <dgm:prSet presAssocID="{AA6DF8F6-5094-4C44-8E36-84A7BA4B99ED}" presName="childNode" presStyleLbl="node1" presStyleIdx="0" presStyleCnt="2">
        <dgm:presLayoutVars>
          <dgm:bulletEnabled val="1"/>
        </dgm:presLayoutVars>
      </dgm:prSet>
      <dgm:spPr/>
      <dgm:t>
        <a:bodyPr/>
        <a:lstStyle/>
        <a:p>
          <a:endParaRPr lang="fr-CA"/>
        </a:p>
      </dgm:t>
    </dgm:pt>
    <dgm:pt modelId="{C04C31E5-C417-4978-A04F-BF6926F9C658}" type="pres">
      <dgm:prSet presAssocID="{AA6DF8F6-5094-4C44-8E36-84A7BA4B99ED}" presName="aSpace2" presStyleCnt="0"/>
      <dgm:spPr/>
    </dgm:pt>
    <dgm:pt modelId="{C3C6262E-94C6-4241-86BC-91608CE24355}" type="pres">
      <dgm:prSet presAssocID="{C6676FF8-1F82-4D49-9C1A-3FBAD2FB2145}" presName="childNode" presStyleLbl="node1" presStyleIdx="1" presStyleCnt="2">
        <dgm:presLayoutVars>
          <dgm:bulletEnabled val="1"/>
        </dgm:presLayoutVars>
      </dgm:prSet>
      <dgm:spPr/>
      <dgm:t>
        <a:bodyPr/>
        <a:lstStyle/>
        <a:p>
          <a:endParaRPr lang="fr-CA"/>
        </a:p>
      </dgm:t>
    </dgm:pt>
  </dgm:ptLst>
  <dgm:cxnLst>
    <dgm:cxn modelId="{7EB977A2-6F50-4E5B-A729-4DFF7B4F06F0}" srcId="{0FC3BD85-CCB4-44E8-B67D-C7396B0EAD05}" destId="{BF0C8618-9A67-4916-B75F-F177828624C9}" srcOrd="0" destOrd="0" parTransId="{45544F59-B2F6-41C7-B49A-B3C1FA9FBE6E}" sibTransId="{8A0578D7-768A-44EF-B879-AADCEE69F0E3}"/>
    <dgm:cxn modelId="{4C0407AA-9C89-4093-B758-D760961C55B2}" srcId="{BF0C8618-9A67-4916-B75F-F177828624C9}" destId="{AA6DF8F6-5094-4C44-8E36-84A7BA4B99ED}" srcOrd="0" destOrd="0" parTransId="{C4F563F1-B81C-41B6-8477-735CE57C69EA}" sibTransId="{2648EA65-134F-4475-AAA1-CFE8561DD94B}"/>
    <dgm:cxn modelId="{4550C865-7A6A-43CF-BC52-295A89C74C7B}" type="presOf" srcId="{0FC3BD85-CCB4-44E8-B67D-C7396B0EAD05}" destId="{5E656B8B-76DD-4CED-AF69-8F5429B5C560}" srcOrd="0" destOrd="0" presId="urn:microsoft.com/office/officeart/2005/8/layout/lProcess2"/>
    <dgm:cxn modelId="{706B9D04-A603-43FB-8651-56B006B07043}" type="presOf" srcId="{AA6DF8F6-5094-4C44-8E36-84A7BA4B99ED}" destId="{88474846-2D73-4782-8B7A-002DB822D638}" srcOrd="0" destOrd="0" presId="urn:microsoft.com/office/officeart/2005/8/layout/lProcess2"/>
    <dgm:cxn modelId="{99898A71-81AE-4249-85B1-04FA5BF21097}" srcId="{BF0C8618-9A67-4916-B75F-F177828624C9}" destId="{C6676FF8-1F82-4D49-9C1A-3FBAD2FB2145}" srcOrd="1" destOrd="0" parTransId="{2B3AB2A1-FB50-4227-8ED5-3CC04EF72B15}" sibTransId="{C0D18E23-DD7E-40CF-B742-72399EC42793}"/>
    <dgm:cxn modelId="{AA9884B4-53B1-4D4B-8156-2617EFAC1815}" type="presOf" srcId="{C6676FF8-1F82-4D49-9C1A-3FBAD2FB2145}" destId="{C3C6262E-94C6-4241-86BC-91608CE24355}" srcOrd="0" destOrd="0" presId="urn:microsoft.com/office/officeart/2005/8/layout/lProcess2"/>
    <dgm:cxn modelId="{6724545B-7443-4D2D-8DE1-AB0E96630BD7}" type="presOf" srcId="{BF0C8618-9A67-4916-B75F-F177828624C9}" destId="{EC5E22A9-FACF-4111-826F-26BB2D614AA4}" srcOrd="0" destOrd="0" presId="urn:microsoft.com/office/officeart/2005/8/layout/lProcess2"/>
    <dgm:cxn modelId="{D1711621-B16A-44FB-8789-135D9E52C11D}" type="presOf" srcId="{BF0C8618-9A67-4916-B75F-F177828624C9}" destId="{2B079594-7950-4F89-A8A1-B202642E8BCA}" srcOrd="1" destOrd="0" presId="urn:microsoft.com/office/officeart/2005/8/layout/lProcess2"/>
    <dgm:cxn modelId="{7E468467-C1A1-47E9-8AAA-E0699651894A}" type="presParOf" srcId="{5E656B8B-76DD-4CED-AF69-8F5429B5C560}" destId="{E28D6F2E-2DAC-4EAF-AAB9-E9BCF708711D}" srcOrd="0" destOrd="0" presId="urn:microsoft.com/office/officeart/2005/8/layout/lProcess2"/>
    <dgm:cxn modelId="{999E5466-0537-417B-91A9-87FB8C7609D4}" type="presParOf" srcId="{E28D6F2E-2DAC-4EAF-AAB9-E9BCF708711D}" destId="{EC5E22A9-FACF-4111-826F-26BB2D614AA4}" srcOrd="0" destOrd="0" presId="urn:microsoft.com/office/officeart/2005/8/layout/lProcess2"/>
    <dgm:cxn modelId="{4BD943A3-81AC-497A-91E0-32A7BC4F3B09}" type="presParOf" srcId="{E28D6F2E-2DAC-4EAF-AAB9-E9BCF708711D}" destId="{2B079594-7950-4F89-A8A1-B202642E8BCA}" srcOrd="1" destOrd="0" presId="urn:microsoft.com/office/officeart/2005/8/layout/lProcess2"/>
    <dgm:cxn modelId="{E4D21936-226E-4AEA-9BCA-3420587B8E71}" type="presParOf" srcId="{E28D6F2E-2DAC-4EAF-AAB9-E9BCF708711D}" destId="{DE824FAB-F858-45FF-8292-F3A883D11BF6}" srcOrd="2" destOrd="0" presId="urn:microsoft.com/office/officeart/2005/8/layout/lProcess2"/>
    <dgm:cxn modelId="{E125AA67-B20A-4447-9C21-F79B2CAA16FF}" type="presParOf" srcId="{DE824FAB-F858-45FF-8292-F3A883D11BF6}" destId="{10142949-8220-4BF3-8CB7-BD054A4798EA}" srcOrd="0" destOrd="0" presId="urn:microsoft.com/office/officeart/2005/8/layout/lProcess2"/>
    <dgm:cxn modelId="{A655FC82-E617-4A55-838F-A51B22DF7389}" type="presParOf" srcId="{10142949-8220-4BF3-8CB7-BD054A4798EA}" destId="{88474846-2D73-4782-8B7A-002DB822D638}" srcOrd="0" destOrd="0" presId="urn:microsoft.com/office/officeart/2005/8/layout/lProcess2"/>
    <dgm:cxn modelId="{5D693EF6-C785-422E-8848-572F111B53F3}" type="presParOf" srcId="{10142949-8220-4BF3-8CB7-BD054A4798EA}" destId="{C04C31E5-C417-4978-A04F-BF6926F9C658}" srcOrd="1" destOrd="0" presId="urn:microsoft.com/office/officeart/2005/8/layout/lProcess2"/>
    <dgm:cxn modelId="{B5FB05E9-E224-4EDD-AB7A-B028AB0703BB}" type="presParOf" srcId="{10142949-8220-4BF3-8CB7-BD054A4798EA}" destId="{C3C6262E-94C6-4241-86BC-91608CE2435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C3BD85-CCB4-44E8-B67D-C7396B0EAD05}" type="doc">
      <dgm:prSet loTypeId="urn:microsoft.com/office/officeart/2005/8/layout/lProcess2" loCatId="list" qsTypeId="urn:microsoft.com/office/officeart/2005/8/quickstyle/simple2" qsCatId="simple" csTypeId="urn:microsoft.com/office/officeart/2005/8/colors/accent4_1" csCatId="accent4" phldr="1"/>
      <dgm:spPr/>
      <dgm:t>
        <a:bodyPr/>
        <a:lstStyle/>
        <a:p>
          <a:endParaRPr lang="fr-CA"/>
        </a:p>
      </dgm:t>
    </dgm:pt>
    <dgm:pt modelId="{BF0C8618-9A67-4916-B75F-F177828624C9}">
      <dgm:prSet phldrT="[Text]" custT="1"/>
      <dgm:spPr/>
      <dgm:t>
        <a:bodyPr/>
        <a:lstStyle/>
        <a:p>
          <a:r>
            <a:rPr lang="fr-CA" sz="2400" b="1" noProof="0" dirty="0" smtClean="0"/>
            <a:t>Certaine demandes de PSS sont en cours et doivent être approuvées mais elles ne figurent pas dans la liste des demandes en attente d’approbation</a:t>
          </a:r>
          <a:endParaRPr lang="fr-CA" sz="2400" b="1" noProof="0" dirty="0"/>
        </a:p>
      </dgm:t>
    </dgm:pt>
    <dgm:pt modelId="{45544F59-B2F6-41C7-B49A-B3C1FA9FBE6E}" type="parTrans" cxnId="{7EB977A2-6F50-4E5B-A729-4DFF7B4F06F0}">
      <dgm:prSet/>
      <dgm:spPr/>
      <dgm:t>
        <a:bodyPr/>
        <a:lstStyle/>
        <a:p>
          <a:endParaRPr lang="fr-CA"/>
        </a:p>
      </dgm:t>
    </dgm:pt>
    <dgm:pt modelId="{8A0578D7-768A-44EF-B879-AADCEE69F0E3}" type="sibTrans" cxnId="{7EB977A2-6F50-4E5B-A729-4DFF7B4F06F0}">
      <dgm:prSet/>
      <dgm:spPr/>
      <dgm:t>
        <a:bodyPr/>
        <a:lstStyle/>
        <a:p>
          <a:endParaRPr lang="fr-CA"/>
        </a:p>
      </dgm:t>
    </dgm:pt>
    <dgm:pt modelId="{AA6DF8F6-5094-4C44-8E36-84A7BA4B99ED}">
      <dgm:prSet phldrT="[Text]" custT="1"/>
      <dgm:spPr/>
      <dgm:t>
        <a:bodyPr/>
        <a:lstStyle/>
        <a:p>
          <a:r>
            <a:rPr lang="fr-CA" sz="2000" b="1" noProof="0" dirty="0" smtClean="0"/>
            <a:t>Cause possible</a:t>
          </a:r>
        </a:p>
        <a:p>
          <a:r>
            <a:rPr lang="fr-CA" sz="1800" noProof="0" dirty="0" smtClean="0"/>
            <a:t>Il se peut que des filtres appliqués lors d’une session précédente soient toujours actifs.</a:t>
          </a:r>
          <a:endParaRPr lang="fr-CA" sz="1800" noProof="0" dirty="0"/>
        </a:p>
      </dgm:t>
    </dgm:pt>
    <dgm:pt modelId="{C4F563F1-B81C-41B6-8477-735CE57C69EA}" type="parTrans" cxnId="{4C0407AA-9C89-4093-B758-D760961C55B2}">
      <dgm:prSet/>
      <dgm:spPr/>
      <dgm:t>
        <a:bodyPr/>
        <a:lstStyle/>
        <a:p>
          <a:endParaRPr lang="fr-CA"/>
        </a:p>
      </dgm:t>
    </dgm:pt>
    <dgm:pt modelId="{2648EA65-134F-4475-AAA1-CFE8561DD94B}" type="sibTrans" cxnId="{4C0407AA-9C89-4093-B758-D760961C55B2}">
      <dgm:prSet/>
      <dgm:spPr/>
      <dgm:t>
        <a:bodyPr/>
        <a:lstStyle/>
        <a:p>
          <a:endParaRPr lang="fr-CA"/>
        </a:p>
      </dgm:t>
    </dgm:pt>
    <dgm:pt modelId="{C6676FF8-1F82-4D49-9C1A-3FBAD2FB2145}">
      <dgm:prSet phldrT="[Text]" custT="1"/>
      <dgm:spPr/>
      <dgm:t>
        <a:bodyPr/>
        <a:lstStyle/>
        <a:p>
          <a:r>
            <a:rPr lang="fr-CA" sz="2000" b="1" noProof="0" dirty="0" smtClean="0"/>
            <a:t>Solution</a:t>
          </a:r>
        </a:p>
        <a:p>
          <a:r>
            <a:rPr lang="fr-CA" sz="1800" noProof="0" dirty="0" smtClean="0"/>
            <a:t>Assurez-vous que les filtres ne limitent pas les résultats affichés.  Sélectionnez Effacer pour enlever les filtres.</a:t>
          </a:r>
          <a:endParaRPr lang="fr-CA" sz="1800" noProof="0" dirty="0"/>
        </a:p>
      </dgm:t>
    </dgm:pt>
    <dgm:pt modelId="{2B3AB2A1-FB50-4227-8ED5-3CC04EF72B15}" type="parTrans" cxnId="{99898A71-81AE-4249-85B1-04FA5BF21097}">
      <dgm:prSet/>
      <dgm:spPr/>
      <dgm:t>
        <a:bodyPr/>
        <a:lstStyle/>
        <a:p>
          <a:endParaRPr lang="fr-CA"/>
        </a:p>
      </dgm:t>
    </dgm:pt>
    <dgm:pt modelId="{C0D18E23-DD7E-40CF-B742-72399EC42793}" type="sibTrans" cxnId="{99898A71-81AE-4249-85B1-04FA5BF21097}">
      <dgm:prSet/>
      <dgm:spPr/>
      <dgm:t>
        <a:bodyPr/>
        <a:lstStyle/>
        <a:p>
          <a:endParaRPr lang="fr-CA"/>
        </a:p>
      </dgm:t>
    </dgm:pt>
    <dgm:pt modelId="{5E656B8B-76DD-4CED-AF69-8F5429B5C560}" type="pres">
      <dgm:prSet presAssocID="{0FC3BD85-CCB4-44E8-B67D-C7396B0EAD05}" presName="theList" presStyleCnt="0">
        <dgm:presLayoutVars>
          <dgm:dir/>
          <dgm:animLvl val="lvl"/>
          <dgm:resizeHandles val="exact"/>
        </dgm:presLayoutVars>
      </dgm:prSet>
      <dgm:spPr/>
      <dgm:t>
        <a:bodyPr/>
        <a:lstStyle/>
        <a:p>
          <a:endParaRPr lang="fr-CA"/>
        </a:p>
      </dgm:t>
    </dgm:pt>
    <dgm:pt modelId="{E28D6F2E-2DAC-4EAF-AAB9-E9BCF708711D}" type="pres">
      <dgm:prSet presAssocID="{BF0C8618-9A67-4916-B75F-F177828624C9}" presName="compNode" presStyleCnt="0"/>
      <dgm:spPr/>
      <dgm:t>
        <a:bodyPr/>
        <a:lstStyle/>
        <a:p>
          <a:endParaRPr lang="fr-CA"/>
        </a:p>
      </dgm:t>
    </dgm:pt>
    <dgm:pt modelId="{EC5E22A9-FACF-4111-826F-26BB2D614AA4}" type="pres">
      <dgm:prSet presAssocID="{BF0C8618-9A67-4916-B75F-F177828624C9}" presName="aNode" presStyleLbl="bgShp" presStyleIdx="0" presStyleCnt="1" custLinFactNeighborY="226"/>
      <dgm:spPr/>
      <dgm:t>
        <a:bodyPr/>
        <a:lstStyle/>
        <a:p>
          <a:endParaRPr lang="fr-CA"/>
        </a:p>
      </dgm:t>
    </dgm:pt>
    <dgm:pt modelId="{2B079594-7950-4F89-A8A1-B202642E8BCA}" type="pres">
      <dgm:prSet presAssocID="{BF0C8618-9A67-4916-B75F-F177828624C9}" presName="textNode" presStyleLbl="bgShp" presStyleIdx="0" presStyleCnt="1"/>
      <dgm:spPr/>
      <dgm:t>
        <a:bodyPr/>
        <a:lstStyle/>
        <a:p>
          <a:endParaRPr lang="fr-CA"/>
        </a:p>
      </dgm:t>
    </dgm:pt>
    <dgm:pt modelId="{DE824FAB-F858-45FF-8292-F3A883D11BF6}" type="pres">
      <dgm:prSet presAssocID="{BF0C8618-9A67-4916-B75F-F177828624C9}" presName="compChildNode" presStyleCnt="0"/>
      <dgm:spPr/>
      <dgm:t>
        <a:bodyPr/>
        <a:lstStyle/>
        <a:p>
          <a:endParaRPr lang="fr-CA"/>
        </a:p>
      </dgm:t>
    </dgm:pt>
    <dgm:pt modelId="{10142949-8220-4BF3-8CB7-BD054A4798EA}" type="pres">
      <dgm:prSet presAssocID="{BF0C8618-9A67-4916-B75F-F177828624C9}" presName="theInnerList" presStyleCnt="0"/>
      <dgm:spPr/>
      <dgm:t>
        <a:bodyPr/>
        <a:lstStyle/>
        <a:p>
          <a:endParaRPr lang="fr-CA"/>
        </a:p>
      </dgm:t>
    </dgm:pt>
    <dgm:pt modelId="{88474846-2D73-4782-8B7A-002DB822D638}" type="pres">
      <dgm:prSet presAssocID="{AA6DF8F6-5094-4C44-8E36-84A7BA4B99ED}" presName="childNode" presStyleLbl="node1" presStyleIdx="0" presStyleCnt="2">
        <dgm:presLayoutVars>
          <dgm:bulletEnabled val="1"/>
        </dgm:presLayoutVars>
      </dgm:prSet>
      <dgm:spPr/>
      <dgm:t>
        <a:bodyPr/>
        <a:lstStyle/>
        <a:p>
          <a:endParaRPr lang="fr-CA"/>
        </a:p>
      </dgm:t>
    </dgm:pt>
    <dgm:pt modelId="{C04C31E5-C417-4978-A04F-BF6926F9C658}" type="pres">
      <dgm:prSet presAssocID="{AA6DF8F6-5094-4C44-8E36-84A7BA4B99ED}" presName="aSpace2" presStyleCnt="0"/>
      <dgm:spPr/>
      <dgm:t>
        <a:bodyPr/>
        <a:lstStyle/>
        <a:p>
          <a:endParaRPr lang="fr-CA"/>
        </a:p>
      </dgm:t>
    </dgm:pt>
    <dgm:pt modelId="{C3C6262E-94C6-4241-86BC-91608CE24355}" type="pres">
      <dgm:prSet presAssocID="{C6676FF8-1F82-4D49-9C1A-3FBAD2FB2145}" presName="childNode" presStyleLbl="node1" presStyleIdx="1" presStyleCnt="2">
        <dgm:presLayoutVars>
          <dgm:bulletEnabled val="1"/>
        </dgm:presLayoutVars>
      </dgm:prSet>
      <dgm:spPr/>
      <dgm:t>
        <a:bodyPr/>
        <a:lstStyle/>
        <a:p>
          <a:endParaRPr lang="fr-CA"/>
        </a:p>
      </dgm:t>
    </dgm:pt>
  </dgm:ptLst>
  <dgm:cxnLst>
    <dgm:cxn modelId="{7EB977A2-6F50-4E5B-A729-4DFF7B4F06F0}" srcId="{0FC3BD85-CCB4-44E8-B67D-C7396B0EAD05}" destId="{BF0C8618-9A67-4916-B75F-F177828624C9}" srcOrd="0" destOrd="0" parTransId="{45544F59-B2F6-41C7-B49A-B3C1FA9FBE6E}" sibTransId="{8A0578D7-768A-44EF-B879-AADCEE69F0E3}"/>
    <dgm:cxn modelId="{593FBD9C-146C-48A0-B709-3451F2A7B0F9}" type="presOf" srcId="{0FC3BD85-CCB4-44E8-B67D-C7396B0EAD05}" destId="{5E656B8B-76DD-4CED-AF69-8F5429B5C560}" srcOrd="0" destOrd="0" presId="urn:microsoft.com/office/officeart/2005/8/layout/lProcess2"/>
    <dgm:cxn modelId="{B9F43FA8-9DC6-40C8-9C90-85EA93A7FBEC}" type="presOf" srcId="{BF0C8618-9A67-4916-B75F-F177828624C9}" destId="{EC5E22A9-FACF-4111-826F-26BB2D614AA4}" srcOrd="0" destOrd="0" presId="urn:microsoft.com/office/officeart/2005/8/layout/lProcess2"/>
    <dgm:cxn modelId="{1D47F5F0-8B50-4681-B875-DD942A5543B3}" type="presOf" srcId="{AA6DF8F6-5094-4C44-8E36-84A7BA4B99ED}" destId="{88474846-2D73-4782-8B7A-002DB822D638}" srcOrd="0" destOrd="0" presId="urn:microsoft.com/office/officeart/2005/8/layout/lProcess2"/>
    <dgm:cxn modelId="{99898A71-81AE-4249-85B1-04FA5BF21097}" srcId="{BF0C8618-9A67-4916-B75F-F177828624C9}" destId="{C6676FF8-1F82-4D49-9C1A-3FBAD2FB2145}" srcOrd="1" destOrd="0" parTransId="{2B3AB2A1-FB50-4227-8ED5-3CC04EF72B15}" sibTransId="{C0D18E23-DD7E-40CF-B742-72399EC42793}"/>
    <dgm:cxn modelId="{E80CE0DE-8A7B-4572-ADAA-92BD0C1DAE32}" type="presOf" srcId="{C6676FF8-1F82-4D49-9C1A-3FBAD2FB2145}" destId="{C3C6262E-94C6-4241-86BC-91608CE24355}" srcOrd="0" destOrd="0" presId="urn:microsoft.com/office/officeart/2005/8/layout/lProcess2"/>
    <dgm:cxn modelId="{2D9AFD97-D07C-4B08-9C6F-E94E641BD324}" type="presOf" srcId="{BF0C8618-9A67-4916-B75F-F177828624C9}" destId="{2B079594-7950-4F89-A8A1-B202642E8BCA}" srcOrd="1" destOrd="0" presId="urn:microsoft.com/office/officeart/2005/8/layout/lProcess2"/>
    <dgm:cxn modelId="{4C0407AA-9C89-4093-B758-D760961C55B2}" srcId="{BF0C8618-9A67-4916-B75F-F177828624C9}" destId="{AA6DF8F6-5094-4C44-8E36-84A7BA4B99ED}" srcOrd="0" destOrd="0" parTransId="{C4F563F1-B81C-41B6-8477-735CE57C69EA}" sibTransId="{2648EA65-134F-4475-AAA1-CFE8561DD94B}"/>
    <dgm:cxn modelId="{6B3E640B-6D8F-4E72-9214-2FEE6E67F8C6}" type="presParOf" srcId="{5E656B8B-76DD-4CED-AF69-8F5429B5C560}" destId="{E28D6F2E-2DAC-4EAF-AAB9-E9BCF708711D}" srcOrd="0" destOrd="0" presId="urn:microsoft.com/office/officeart/2005/8/layout/lProcess2"/>
    <dgm:cxn modelId="{2A4C94C3-FF8B-4062-85BF-A5407610DA60}" type="presParOf" srcId="{E28D6F2E-2DAC-4EAF-AAB9-E9BCF708711D}" destId="{EC5E22A9-FACF-4111-826F-26BB2D614AA4}" srcOrd="0" destOrd="0" presId="urn:microsoft.com/office/officeart/2005/8/layout/lProcess2"/>
    <dgm:cxn modelId="{F6092886-70F6-4D1D-83EB-AFA8E84865E5}" type="presParOf" srcId="{E28D6F2E-2DAC-4EAF-AAB9-E9BCF708711D}" destId="{2B079594-7950-4F89-A8A1-B202642E8BCA}" srcOrd="1" destOrd="0" presId="urn:microsoft.com/office/officeart/2005/8/layout/lProcess2"/>
    <dgm:cxn modelId="{F8CD8A11-853D-4E45-B2BB-73BA558E432E}" type="presParOf" srcId="{E28D6F2E-2DAC-4EAF-AAB9-E9BCF708711D}" destId="{DE824FAB-F858-45FF-8292-F3A883D11BF6}" srcOrd="2" destOrd="0" presId="urn:microsoft.com/office/officeart/2005/8/layout/lProcess2"/>
    <dgm:cxn modelId="{A9F6D3CF-6E4E-4B19-9327-F179E0CE226E}" type="presParOf" srcId="{DE824FAB-F858-45FF-8292-F3A883D11BF6}" destId="{10142949-8220-4BF3-8CB7-BD054A4798EA}" srcOrd="0" destOrd="0" presId="urn:microsoft.com/office/officeart/2005/8/layout/lProcess2"/>
    <dgm:cxn modelId="{F46B08FA-6DA8-40EC-8D06-B0CE293A40DA}" type="presParOf" srcId="{10142949-8220-4BF3-8CB7-BD054A4798EA}" destId="{88474846-2D73-4782-8B7A-002DB822D638}" srcOrd="0" destOrd="0" presId="urn:microsoft.com/office/officeart/2005/8/layout/lProcess2"/>
    <dgm:cxn modelId="{5785ECEB-771C-4DB9-B96A-F031F1E0ADF4}" type="presParOf" srcId="{10142949-8220-4BF3-8CB7-BD054A4798EA}" destId="{C04C31E5-C417-4978-A04F-BF6926F9C658}" srcOrd="1" destOrd="0" presId="urn:microsoft.com/office/officeart/2005/8/layout/lProcess2"/>
    <dgm:cxn modelId="{C6E1CA9E-D262-401D-B1E2-07AE12D88D1F}" type="presParOf" srcId="{10142949-8220-4BF3-8CB7-BD054A4798EA}" destId="{C3C6262E-94C6-4241-86BC-91608CE2435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0DFB-3668-4FA9-A402-B5E9699EEE9E}">
      <dsp:nvSpPr>
        <dsp:cNvPr id="0" name=""/>
        <dsp:cNvSpPr/>
      </dsp:nvSpPr>
      <dsp:spPr>
        <a:xfrm>
          <a:off x="0" y="0"/>
          <a:ext cx="8327571" cy="4470408"/>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CA" sz="2800" kern="1200" noProof="0" dirty="0" smtClean="0"/>
            <a:t>Le rôle du gestionnaire est:</a:t>
          </a:r>
          <a:endParaRPr lang="fr-CA" sz="2800" kern="1200" noProof="0" dirty="0"/>
        </a:p>
      </dsp:txBody>
      <dsp:txXfrm>
        <a:off x="0" y="0"/>
        <a:ext cx="8327571" cy="1341122"/>
      </dsp:txXfrm>
    </dsp:sp>
    <dsp:sp modelId="{95A41BD9-5DFC-4E4F-99D5-222B7C0C9483}">
      <dsp:nvSpPr>
        <dsp:cNvPr id="0" name=""/>
        <dsp:cNvSpPr/>
      </dsp:nvSpPr>
      <dsp:spPr>
        <a:xfrm>
          <a:off x="832757" y="1342432"/>
          <a:ext cx="6662056" cy="13478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fr-CA" sz="2200" kern="1200" noProof="0" dirty="0" smtClean="0"/>
            <a:t>Approuver ou rejeter une demande de PSS envoyée par un employé aux fins d’approbation ou demander à ce que des modifications lui soient apportées.</a:t>
          </a:r>
          <a:endParaRPr lang="fr-CA" sz="2200" kern="1200" noProof="0" dirty="0"/>
        </a:p>
      </dsp:txBody>
      <dsp:txXfrm>
        <a:off x="872235" y="1381910"/>
        <a:ext cx="6583100" cy="1268933"/>
      </dsp:txXfrm>
    </dsp:sp>
    <dsp:sp modelId="{B0F8D19E-AB9B-43C0-8365-55ED8664A119}">
      <dsp:nvSpPr>
        <dsp:cNvPr id="0" name=""/>
        <dsp:cNvSpPr/>
      </dsp:nvSpPr>
      <dsp:spPr>
        <a:xfrm>
          <a:off x="832757" y="2897688"/>
          <a:ext cx="6662056" cy="13478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fr-CA" sz="2200" kern="1200" noProof="0" dirty="0" smtClean="0"/>
            <a:t>Pré approuver les heures supplémentaires et nommer des gestionnaires suppléants autorisés en vertu de l’article 34 à approuver en son nom les demande de PSS.</a:t>
          </a:r>
          <a:endParaRPr lang="fr-CA" sz="2200" kern="1200" noProof="0" dirty="0"/>
        </a:p>
      </dsp:txBody>
      <dsp:txXfrm>
        <a:off x="872235" y="2937166"/>
        <a:ext cx="6583100" cy="12689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E22A9-FACF-4111-826F-26BB2D614AA4}">
      <dsp:nvSpPr>
        <dsp:cNvPr id="0" name=""/>
        <dsp:cNvSpPr/>
      </dsp:nvSpPr>
      <dsp:spPr>
        <a:xfrm>
          <a:off x="4074" y="0"/>
          <a:ext cx="8337338" cy="48069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CA" sz="2400" b="1" kern="1200" noProof="0" dirty="0" smtClean="0"/>
            <a:t>Les résultats de ma recherche ne comprennent pas la demande de PSS dont j’ai besoin</a:t>
          </a:r>
          <a:endParaRPr lang="fr-CA" sz="2400" b="1" kern="1200" noProof="0" dirty="0"/>
        </a:p>
      </dsp:txBody>
      <dsp:txXfrm>
        <a:off x="4074" y="0"/>
        <a:ext cx="8337338" cy="1442085"/>
      </dsp:txXfrm>
    </dsp:sp>
    <dsp:sp modelId="{88474846-2D73-4782-8B7A-002DB822D638}">
      <dsp:nvSpPr>
        <dsp:cNvPr id="0" name=""/>
        <dsp:cNvSpPr/>
      </dsp:nvSpPr>
      <dsp:spPr>
        <a:xfrm>
          <a:off x="837808" y="1443493"/>
          <a:ext cx="6669870" cy="1449361"/>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CA" sz="2000" b="1" kern="1200" noProof="0" dirty="0" smtClean="0"/>
            <a:t>Cause possible</a:t>
          </a:r>
        </a:p>
        <a:p>
          <a:pPr lvl="0" algn="ctr" defTabSz="889000">
            <a:lnSpc>
              <a:spcPct val="90000"/>
            </a:lnSpc>
            <a:spcBef>
              <a:spcPct val="0"/>
            </a:spcBef>
            <a:spcAft>
              <a:spcPct val="35000"/>
            </a:spcAft>
          </a:pPr>
          <a:r>
            <a:rPr lang="fr-CA" sz="1800" kern="1200" noProof="0" dirty="0" smtClean="0"/>
            <a:t>Les résultats dépendent des critères de recherche sélectionnés.</a:t>
          </a:r>
        </a:p>
        <a:p>
          <a:pPr lvl="0" algn="ctr" defTabSz="889000">
            <a:lnSpc>
              <a:spcPct val="90000"/>
            </a:lnSpc>
            <a:spcBef>
              <a:spcPct val="0"/>
            </a:spcBef>
            <a:spcAft>
              <a:spcPct val="35000"/>
            </a:spcAft>
          </a:pPr>
          <a:r>
            <a:rPr lang="fr-CA" sz="1800" kern="1200" noProof="0" dirty="0" smtClean="0"/>
            <a:t>Un gestionnaire ne peut accéder à la demande de PSS d’un employé que s’il a été désigné gestionnaire dans cette demande.</a:t>
          </a:r>
          <a:endParaRPr lang="fr-CA" sz="1800" kern="1200" noProof="0" dirty="0"/>
        </a:p>
      </dsp:txBody>
      <dsp:txXfrm>
        <a:off x="880258" y="1485943"/>
        <a:ext cx="6584970" cy="1364461"/>
      </dsp:txXfrm>
    </dsp:sp>
    <dsp:sp modelId="{C3C6262E-94C6-4241-86BC-91608CE24355}">
      <dsp:nvSpPr>
        <dsp:cNvPr id="0" name=""/>
        <dsp:cNvSpPr/>
      </dsp:nvSpPr>
      <dsp:spPr>
        <a:xfrm>
          <a:off x="837808" y="3115833"/>
          <a:ext cx="6669870" cy="1449361"/>
        </a:xfrm>
        <a:prstGeom prst="roundRect">
          <a:avLst>
            <a:gd name="adj" fmla="val 10000"/>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CA" sz="2000" b="1" kern="1200" noProof="0" dirty="0" smtClean="0"/>
            <a:t>Solution</a:t>
          </a:r>
        </a:p>
        <a:p>
          <a:pPr lvl="0" algn="ctr" defTabSz="889000">
            <a:lnSpc>
              <a:spcPct val="90000"/>
            </a:lnSpc>
            <a:spcBef>
              <a:spcPct val="0"/>
            </a:spcBef>
            <a:spcAft>
              <a:spcPct val="35000"/>
            </a:spcAft>
          </a:pPr>
          <a:r>
            <a:rPr lang="fr-CA" sz="1800" kern="1200" noProof="0" dirty="0" smtClean="0"/>
            <a:t>Modifiez les critères de recherche selon vos besoins.</a:t>
          </a:r>
          <a:endParaRPr lang="fr-CA" sz="1800" kern="1200" noProof="0" dirty="0"/>
        </a:p>
      </dsp:txBody>
      <dsp:txXfrm>
        <a:off x="880258" y="3158283"/>
        <a:ext cx="6584970" cy="1364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4AE71-77EC-48AA-89B0-96257E850AC1}">
      <dsp:nvSpPr>
        <dsp:cNvPr id="0" name=""/>
        <dsp:cNvSpPr/>
      </dsp:nvSpPr>
      <dsp:spPr>
        <a:xfrm>
          <a:off x="1327923" y="-92512"/>
          <a:ext cx="4008477" cy="4008477"/>
        </a:xfrm>
        <a:prstGeom prst="circularArrow">
          <a:avLst>
            <a:gd name="adj1" fmla="val 4668"/>
            <a:gd name="adj2" fmla="val 272909"/>
            <a:gd name="adj3" fmla="val 13315179"/>
            <a:gd name="adj4" fmla="val 17710269"/>
            <a:gd name="adj5" fmla="val 4847"/>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72FF66B-63CB-4040-81EA-1430E1BFB6AC}">
      <dsp:nvSpPr>
        <dsp:cNvPr id="0" name=""/>
        <dsp:cNvSpPr/>
      </dsp:nvSpPr>
      <dsp:spPr>
        <a:xfrm>
          <a:off x="2169852" y="126767"/>
          <a:ext cx="2324619" cy="785728"/>
        </a:xfrm>
        <a:prstGeom prst="roundRect">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500" kern="1200" noProof="0" dirty="0" smtClean="0"/>
            <a:t>L’adresse courriel de l’utilisateur</a:t>
          </a:r>
          <a:endParaRPr lang="fr-CA" sz="1500" kern="1200" noProof="0" dirty="0"/>
        </a:p>
      </dsp:txBody>
      <dsp:txXfrm>
        <a:off x="2208208" y="165123"/>
        <a:ext cx="2247907" cy="709016"/>
      </dsp:txXfrm>
    </dsp:sp>
    <dsp:sp modelId="{BE8CF9D7-E150-4A89-A6BE-2480CC7B3153}">
      <dsp:nvSpPr>
        <dsp:cNvPr id="0" name=""/>
        <dsp:cNvSpPr/>
      </dsp:nvSpPr>
      <dsp:spPr>
        <a:xfrm>
          <a:off x="2059094" y="2770316"/>
          <a:ext cx="2580473" cy="1290236"/>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500" kern="1200" noProof="0" dirty="0" smtClean="0"/>
            <a:t>La possibilité pour l’utilisateur de s’identifier en tant que recommandeur</a:t>
          </a:r>
          <a:endParaRPr lang="fr-CA" sz="1500" kern="1200" noProof="0" dirty="0"/>
        </a:p>
      </dsp:txBody>
      <dsp:txXfrm>
        <a:off x="2122078" y="2833300"/>
        <a:ext cx="2454505" cy="1164268"/>
      </dsp:txXfrm>
    </dsp:sp>
    <dsp:sp modelId="{7916AE74-F2C6-471B-A425-43493BC4B910}">
      <dsp:nvSpPr>
        <dsp:cNvPr id="0" name=""/>
        <dsp:cNvSpPr/>
      </dsp:nvSpPr>
      <dsp:spPr>
        <a:xfrm>
          <a:off x="3777344" y="1305334"/>
          <a:ext cx="2810780" cy="1290236"/>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500" kern="1200" noProof="0" dirty="0" smtClean="0"/>
            <a:t>La possibilité d’entrer l’adresse courriel du gestionnaire qui approuvera normalement la demande de PSS (article 34 de la LGFP)</a:t>
          </a:r>
          <a:endParaRPr lang="fr-CA" sz="1500" kern="1200" noProof="0" dirty="0"/>
        </a:p>
      </dsp:txBody>
      <dsp:txXfrm>
        <a:off x="3840328" y="1368318"/>
        <a:ext cx="2684812" cy="1164268"/>
      </dsp:txXfrm>
    </dsp:sp>
    <dsp:sp modelId="{436F0BEB-93FC-48C0-BB22-CD4868EA2B36}">
      <dsp:nvSpPr>
        <dsp:cNvPr id="0" name=""/>
        <dsp:cNvSpPr/>
      </dsp:nvSpPr>
      <dsp:spPr>
        <a:xfrm>
          <a:off x="602616" y="1313822"/>
          <a:ext cx="2580473" cy="1290236"/>
        </a:xfrm>
        <a:prstGeom prst="roundRect">
          <a:avLst/>
        </a:prstGeom>
        <a:gradFill rotWithShape="0">
          <a:gsLst>
            <a:gs pos="0">
              <a:schemeClr val="accent5">
                <a:hueOff val="-12592943"/>
                <a:satOff val="0"/>
                <a:lumOff val="-30392"/>
                <a:alphaOff val="0"/>
                <a:shade val="51000"/>
                <a:satMod val="130000"/>
              </a:schemeClr>
            </a:gs>
            <a:gs pos="80000">
              <a:schemeClr val="accent5">
                <a:hueOff val="-12592943"/>
                <a:satOff val="0"/>
                <a:lumOff val="-30392"/>
                <a:alphaOff val="0"/>
                <a:shade val="93000"/>
                <a:satMod val="130000"/>
              </a:schemeClr>
            </a:gs>
            <a:gs pos="100000">
              <a:schemeClr val="accent5">
                <a:hueOff val="-12592943"/>
                <a:satOff val="0"/>
                <a:lumOff val="-30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500" kern="1200" noProof="0" dirty="0" smtClean="0"/>
            <a:t>La possibilité de nommer d’autres gestionnaires qui auront la capacité d’approuver les demandes en leur absence. </a:t>
          </a:r>
          <a:endParaRPr lang="fr-CA" sz="1500" kern="1200" noProof="0" dirty="0"/>
        </a:p>
      </dsp:txBody>
      <dsp:txXfrm>
        <a:off x="665600" y="1376806"/>
        <a:ext cx="2454505" cy="1164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F8D70-EF8A-4C32-9761-8444405B25EC}">
      <dsp:nvSpPr>
        <dsp:cNvPr id="0" name=""/>
        <dsp:cNvSpPr/>
      </dsp:nvSpPr>
      <dsp:spPr>
        <a:xfrm>
          <a:off x="1021947" y="339178"/>
          <a:ext cx="2832185" cy="2832185"/>
        </a:xfrm>
        <a:prstGeom prst="ellipse">
          <a:avLst/>
        </a:prstGeom>
        <a:solidFill>
          <a:schemeClr val="accent3">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CA" sz="2400" kern="1200" noProof="0" dirty="0" smtClean="0"/>
            <a:t>Employé</a:t>
          </a:r>
          <a:endParaRPr lang="fr-CA" sz="2400" kern="1200" noProof="0" dirty="0"/>
        </a:p>
      </dsp:txBody>
      <dsp:txXfrm>
        <a:off x="1399571" y="834811"/>
        <a:ext cx="2076936" cy="1274483"/>
      </dsp:txXfrm>
    </dsp:sp>
    <dsp:sp modelId="{028F9230-F8D5-4E09-8CB8-4C913DD75386}">
      <dsp:nvSpPr>
        <dsp:cNvPr id="0" name=""/>
        <dsp:cNvSpPr/>
      </dsp:nvSpPr>
      <dsp:spPr>
        <a:xfrm>
          <a:off x="2043894" y="2109295"/>
          <a:ext cx="2832185" cy="2832185"/>
        </a:xfrm>
        <a:prstGeom prst="ellipse">
          <a:avLst/>
        </a:prstGeom>
        <a:solidFill>
          <a:schemeClr val="accent3">
            <a:alpha val="50000"/>
            <a:hueOff val="2159997"/>
            <a:satOff val="0"/>
            <a:lumOff val="-5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CA" sz="1600" kern="1200" noProof="0" dirty="0" smtClean="0"/>
            <a:t>Conseiller en rémunération qui a créé la demande de PSS dans les AWR au nom d’un employé</a:t>
          </a:r>
          <a:endParaRPr lang="fr-CA" sz="1600" kern="1200" noProof="0" dirty="0"/>
        </a:p>
      </dsp:txBody>
      <dsp:txXfrm>
        <a:off x="2910070" y="2840943"/>
        <a:ext cx="1699311" cy="1557702"/>
      </dsp:txXfrm>
    </dsp:sp>
    <dsp:sp modelId="{63BCB836-9EF4-45B8-92A6-FACCB3A251F2}">
      <dsp:nvSpPr>
        <dsp:cNvPr id="0" name=""/>
        <dsp:cNvSpPr/>
      </dsp:nvSpPr>
      <dsp:spPr>
        <a:xfrm>
          <a:off x="0" y="2109295"/>
          <a:ext cx="2832185" cy="2832185"/>
        </a:xfrm>
        <a:prstGeom prst="ellipse">
          <a:avLst/>
        </a:prstGeom>
        <a:solidFill>
          <a:schemeClr val="accent3">
            <a:alpha val="50000"/>
            <a:hueOff val="4319994"/>
            <a:satOff val="0"/>
            <a:lumOff val="-10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CA" sz="1600" kern="1200" noProof="0" dirty="0" smtClean="0"/>
            <a:t>Superviseur qui a recommandé la demande de PSS d’un employé</a:t>
          </a:r>
          <a:endParaRPr lang="fr-CA" sz="1600" kern="1200" noProof="0" dirty="0"/>
        </a:p>
      </dsp:txBody>
      <dsp:txXfrm>
        <a:off x="266697" y="2840943"/>
        <a:ext cx="1699311" cy="1557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C0397-B604-4859-A02C-DA6867A3EAAA}">
      <dsp:nvSpPr>
        <dsp:cNvPr id="0" name=""/>
        <dsp:cNvSpPr/>
      </dsp:nvSpPr>
      <dsp:spPr>
        <a:xfrm>
          <a:off x="169082" y="835960"/>
          <a:ext cx="4008995" cy="15883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8571" tIns="68580" rIns="68580" bIns="68580" numCol="1" spcCol="1270" anchor="ctr" anchorCtr="0">
          <a:noAutofit/>
        </a:bodyPr>
        <a:lstStyle/>
        <a:p>
          <a:pPr lvl="0" algn="l" defTabSz="800100">
            <a:lnSpc>
              <a:spcPct val="90000"/>
            </a:lnSpc>
            <a:spcBef>
              <a:spcPct val="0"/>
            </a:spcBef>
            <a:spcAft>
              <a:spcPct val="35000"/>
            </a:spcAft>
          </a:pPr>
          <a:r>
            <a:rPr lang="fr-CA" sz="1800" kern="1200" dirty="0" smtClean="0"/>
            <a:t>Le gestionnaire dont le nom figure dans le profil d’employé reçoit un avis généré par le système lui indiquant qu’une demande de PSS est en attente d’approbation. </a:t>
          </a:r>
          <a:endParaRPr lang="fr-CA" sz="1800" kern="1200" dirty="0"/>
        </a:p>
      </dsp:txBody>
      <dsp:txXfrm>
        <a:off x="169082" y="835960"/>
        <a:ext cx="4008995" cy="1588351"/>
      </dsp:txXfrm>
    </dsp:sp>
    <dsp:sp modelId="{3E1C2DE8-D4BF-4A57-A6F5-7E2431510DB1}">
      <dsp:nvSpPr>
        <dsp:cNvPr id="0" name=""/>
        <dsp:cNvSpPr/>
      </dsp:nvSpPr>
      <dsp:spPr>
        <a:xfrm>
          <a:off x="2041" y="822769"/>
          <a:ext cx="876967" cy="13154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C20AB-78CC-4356-B2CB-6AF94B98EC7A}">
      <dsp:nvSpPr>
        <dsp:cNvPr id="0" name=""/>
        <dsp:cNvSpPr/>
      </dsp:nvSpPr>
      <dsp:spPr>
        <a:xfrm>
          <a:off x="169082" y="2591767"/>
          <a:ext cx="4008995" cy="156657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8571" tIns="68580" rIns="68580" bIns="68580" numCol="1" spcCol="1270" anchor="ctr" anchorCtr="0">
          <a:noAutofit/>
        </a:bodyPr>
        <a:lstStyle/>
        <a:p>
          <a:pPr lvl="0" algn="l" defTabSz="800100">
            <a:lnSpc>
              <a:spcPct val="90000"/>
            </a:lnSpc>
            <a:spcBef>
              <a:spcPct val="0"/>
            </a:spcBef>
            <a:spcAft>
              <a:spcPct val="35000"/>
            </a:spcAft>
          </a:pPr>
          <a:r>
            <a:rPr lang="fr-CA" sz="1800" kern="1200" dirty="0" smtClean="0"/>
            <a:t>Il consulte et examine alors la demande en ligne, y compris les montant bruts estimatifs en dollars, puis il l’approuve ou la rejette électroniquement. </a:t>
          </a:r>
          <a:endParaRPr lang="fr-CA" sz="1800" kern="1200" dirty="0"/>
        </a:p>
      </dsp:txBody>
      <dsp:txXfrm>
        <a:off x="169082" y="2591767"/>
        <a:ext cx="4008995" cy="1566577"/>
      </dsp:txXfrm>
    </dsp:sp>
    <dsp:sp modelId="{CB676F72-6D6E-4822-AB1E-CC5416EF3B29}">
      <dsp:nvSpPr>
        <dsp:cNvPr id="0" name=""/>
        <dsp:cNvSpPr/>
      </dsp:nvSpPr>
      <dsp:spPr>
        <a:xfrm>
          <a:off x="2041" y="2567689"/>
          <a:ext cx="876967" cy="131545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4F902-CC07-49F1-83E1-C05FE8DA205D}">
      <dsp:nvSpPr>
        <dsp:cNvPr id="0" name=""/>
        <dsp:cNvSpPr/>
      </dsp:nvSpPr>
      <dsp:spPr>
        <a:xfrm>
          <a:off x="0" y="478316"/>
          <a:ext cx="7783282" cy="121905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4069" tIns="333248" rIns="604069" bIns="113792" numCol="1" spcCol="1270" anchor="t" anchorCtr="0">
          <a:noAutofit/>
        </a:bodyPr>
        <a:lstStyle/>
        <a:p>
          <a:pPr marL="171450" lvl="1" indent="-171450" algn="l" defTabSz="711200">
            <a:lnSpc>
              <a:spcPct val="90000"/>
            </a:lnSpc>
            <a:spcBef>
              <a:spcPct val="0"/>
            </a:spcBef>
            <a:spcAft>
              <a:spcPct val="15000"/>
            </a:spcAft>
            <a:buChar char="••"/>
          </a:pPr>
          <a:r>
            <a:rPr lang="fr-CA" sz="1600" kern="1200" noProof="0" dirty="0" smtClean="0"/>
            <a:t>Lorsque tous les éléments de la demande de PSS sont réglés à Approuvée, la demande est approuvée et peut être vérifiée par le conseiller en rémunération</a:t>
          </a:r>
          <a:endParaRPr lang="fr-CA" sz="1600" kern="1200" noProof="0" dirty="0"/>
        </a:p>
      </dsp:txBody>
      <dsp:txXfrm>
        <a:off x="0" y="478316"/>
        <a:ext cx="7783282" cy="1219050"/>
      </dsp:txXfrm>
    </dsp:sp>
    <dsp:sp modelId="{9373A9AE-7026-4700-92FF-79ECD4F4D249}">
      <dsp:nvSpPr>
        <dsp:cNvPr id="0" name=""/>
        <dsp:cNvSpPr/>
      </dsp:nvSpPr>
      <dsp:spPr>
        <a:xfrm>
          <a:off x="389164" y="212636"/>
          <a:ext cx="5448297" cy="5313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933" tIns="0" rIns="205933" bIns="0" numCol="1" spcCol="1270" anchor="ctr" anchorCtr="0">
          <a:noAutofit/>
        </a:bodyPr>
        <a:lstStyle/>
        <a:p>
          <a:pPr lvl="0" algn="l" defTabSz="711200">
            <a:lnSpc>
              <a:spcPct val="90000"/>
            </a:lnSpc>
            <a:spcBef>
              <a:spcPct val="0"/>
            </a:spcBef>
            <a:spcAft>
              <a:spcPct val="35000"/>
            </a:spcAft>
          </a:pPr>
          <a:r>
            <a:rPr lang="fr-CA" sz="1600" b="1" kern="1200" noProof="0" dirty="0" smtClean="0"/>
            <a:t>APPROUVÉ</a:t>
          </a:r>
          <a:endParaRPr lang="fr-CA" sz="1600" b="1" kern="1200" noProof="0" dirty="0"/>
        </a:p>
      </dsp:txBody>
      <dsp:txXfrm>
        <a:off x="415103" y="238575"/>
        <a:ext cx="5396419" cy="479482"/>
      </dsp:txXfrm>
    </dsp:sp>
    <dsp:sp modelId="{CD2C4144-C57A-4930-8B8E-14F0502DA2C1}">
      <dsp:nvSpPr>
        <dsp:cNvPr id="0" name=""/>
        <dsp:cNvSpPr/>
      </dsp:nvSpPr>
      <dsp:spPr>
        <a:xfrm>
          <a:off x="0" y="2060247"/>
          <a:ext cx="6934203" cy="1984500"/>
        </a:xfrm>
        <a:prstGeom prst="rect">
          <a:avLst/>
        </a:prstGeom>
        <a:solidFill>
          <a:schemeClr val="lt1">
            <a:alpha val="90000"/>
            <a:hueOff val="0"/>
            <a:satOff val="0"/>
            <a:lumOff val="0"/>
            <a:alphaOff val="0"/>
          </a:schemeClr>
        </a:solidFill>
        <a:ln w="9525" cap="flat" cmpd="sng" algn="ctr">
          <a:solidFill>
            <a:schemeClr val="accent5">
              <a:hueOff val="-6296472"/>
              <a:satOff val="0"/>
              <a:lumOff val="-1519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4069" tIns="333248" rIns="604069" bIns="113792" numCol="1" spcCol="1270" anchor="t" anchorCtr="0">
          <a:noAutofit/>
        </a:bodyPr>
        <a:lstStyle/>
        <a:p>
          <a:pPr marL="171450" lvl="1" indent="-171450" algn="l" defTabSz="711200">
            <a:lnSpc>
              <a:spcPct val="90000"/>
            </a:lnSpc>
            <a:spcBef>
              <a:spcPct val="0"/>
            </a:spcBef>
            <a:spcAft>
              <a:spcPct val="15000"/>
            </a:spcAft>
            <a:buChar char="••"/>
          </a:pPr>
          <a:r>
            <a:rPr lang="fr-CA" sz="1600" kern="1200" noProof="0" dirty="0" smtClean="0"/>
            <a:t>Lorsque l’un ou plusieurs des éléments de la demande de PSS sont réglés à Modifié, l’état de la demande passe à Modifiée. </a:t>
          </a:r>
          <a:br>
            <a:rPr lang="fr-CA" sz="1600" kern="1200" noProof="0" dirty="0" smtClean="0"/>
          </a:br>
          <a:r>
            <a:rPr lang="fr-CA" sz="1600" kern="1200" noProof="0" dirty="0" smtClean="0"/>
            <a:t> </a:t>
          </a:r>
          <a:endParaRPr lang="fr-CA" sz="1600" kern="1200" noProof="0" dirty="0"/>
        </a:p>
        <a:p>
          <a:pPr marL="171450" lvl="1" indent="-171450" algn="l" defTabSz="711200">
            <a:lnSpc>
              <a:spcPct val="90000"/>
            </a:lnSpc>
            <a:spcBef>
              <a:spcPct val="0"/>
            </a:spcBef>
            <a:spcAft>
              <a:spcPct val="15000"/>
            </a:spcAft>
            <a:buChar char="••"/>
          </a:pPr>
          <a:r>
            <a:rPr lang="fr-CA" sz="1600" kern="1200" noProof="0" dirty="0" smtClean="0"/>
            <a:t>L’état Modifié inique que le gestionnaire souhaite que l’employé modifie sa demande de PSS avant qu’elle puisse être approuvée</a:t>
          </a:r>
          <a:endParaRPr lang="fr-CA" sz="1600" kern="1200" noProof="0" dirty="0"/>
        </a:p>
      </dsp:txBody>
      <dsp:txXfrm>
        <a:off x="0" y="2060247"/>
        <a:ext cx="6934203" cy="1984500"/>
      </dsp:txXfrm>
    </dsp:sp>
    <dsp:sp modelId="{59D6ED77-287D-4C97-AA30-B06041AC70FA}">
      <dsp:nvSpPr>
        <dsp:cNvPr id="0" name=""/>
        <dsp:cNvSpPr/>
      </dsp:nvSpPr>
      <dsp:spPr>
        <a:xfrm>
          <a:off x="389164" y="1794566"/>
          <a:ext cx="5448297" cy="531360"/>
        </a:xfrm>
        <a:prstGeom prst="roundRect">
          <a:avLst/>
        </a:prstGeom>
        <a:gradFill rotWithShape="0">
          <a:gsLst>
            <a:gs pos="0">
              <a:schemeClr val="accent5">
                <a:hueOff val="-6296472"/>
                <a:satOff val="0"/>
                <a:lumOff val="-15196"/>
                <a:alphaOff val="0"/>
                <a:shade val="51000"/>
                <a:satMod val="130000"/>
              </a:schemeClr>
            </a:gs>
            <a:gs pos="80000">
              <a:schemeClr val="accent5">
                <a:hueOff val="-6296472"/>
                <a:satOff val="0"/>
                <a:lumOff val="-15196"/>
                <a:alphaOff val="0"/>
                <a:shade val="93000"/>
                <a:satMod val="130000"/>
              </a:schemeClr>
            </a:gs>
            <a:gs pos="100000">
              <a:schemeClr val="accent5">
                <a:hueOff val="-6296472"/>
                <a:satOff val="0"/>
                <a:lumOff val="-15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933" tIns="0" rIns="205933" bIns="0" numCol="1" spcCol="1270" anchor="ctr" anchorCtr="0">
          <a:noAutofit/>
        </a:bodyPr>
        <a:lstStyle/>
        <a:p>
          <a:pPr lvl="0" algn="l" defTabSz="711200">
            <a:lnSpc>
              <a:spcPct val="90000"/>
            </a:lnSpc>
            <a:spcBef>
              <a:spcPct val="0"/>
            </a:spcBef>
            <a:spcAft>
              <a:spcPct val="35000"/>
            </a:spcAft>
          </a:pPr>
          <a:r>
            <a:rPr lang="fr-CA" sz="1600" b="1" kern="1200" noProof="0" dirty="0" smtClean="0"/>
            <a:t>MODIFIÉ</a:t>
          </a:r>
          <a:endParaRPr lang="fr-CA" sz="1600" b="1" kern="1200" noProof="0" dirty="0"/>
        </a:p>
      </dsp:txBody>
      <dsp:txXfrm>
        <a:off x="415103" y="1820505"/>
        <a:ext cx="5396419" cy="479482"/>
      </dsp:txXfrm>
    </dsp:sp>
    <dsp:sp modelId="{850E5017-3EDF-4038-B4CF-39EDD439B18A}">
      <dsp:nvSpPr>
        <dsp:cNvPr id="0" name=""/>
        <dsp:cNvSpPr/>
      </dsp:nvSpPr>
      <dsp:spPr>
        <a:xfrm>
          <a:off x="0" y="4407627"/>
          <a:ext cx="6977712" cy="992250"/>
        </a:xfrm>
        <a:prstGeom prst="rect">
          <a:avLst/>
        </a:prstGeom>
        <a:solidFill>
          <a:schemeClr val="lt1">
            <a:alpha val="90000"/>
            <a:hueOff val="0"/>
            <a:satOff val="0"/>
            <a:lumOff val="0"/>
            <a:alphaOff val="0"/>
          </a:schemeClr>
        </a:solidFill>
        <a:ln w="9525" cap="flat" cmpd="sng" algn="ctr">
          <a:solidFill>
            <a:schemeClr val="accent5">
              <a:hueOff val="-12592943"/>
              <a:satOff val="0"/>
              <a:lumOff val="-3039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4069" tIns="333248" rIns="604069" bIns="113792" numCol="1" spcCol="1270" anchor="t" anchorCtr="0">
          <a:noAutofit/>
        </a:bodyPr>
        <a:lstStyle/>
        <a:p>
          <a:pPr marL="171450" lvl="1" indent="-171450" algn="l" defTabSz="711200">
            <a:lnSpc>
              <a:spcPct val="90000"/>
            </a:lnSpc>
            <a:spcBef>
              <a:spcPct val="0"/>
            </a:spcBef>
            <a:spcAft>
              <a:spcPct val="15000"/>
            </a:spcAft>
            <a:buChar char="••"/>
          </a:pPr>
          <a:r>
            <a:rPr lang="fr-CA" sz="1600" kern="1200" noProof="0" dirty="0" smtClean="0"/>
            <a:t>L’état Rejeté indique que le gestionnaire rejette la demande de PSS dans son ensemble.  </a:t>
          </a:r>
          <a:endParaRPr lang="fr-CA" sz="1600" kern="1200" noProof="0" dirty="0"/>
        </a:p>
      </dsp:txBody>
      <dsp:txXfrm>
        <a:off x="0" y="4407627"/>
        <a:ext cx="6977712" cy="992250"/>
      </dsp:txXfrm>
    </dsp:sp>
    <dsp:sp modelId="{6AAB46EE-8C70-48BC-9DE1-51BACF7A7A47}">
      <dsp:nvSpPr>
        <dsp:cNvPr id="0" name=""/>
        <dsp:cNvSpPr/>
      </dsp:nvSpPr>
      <dsp:spPr>
        <a:xfrm>
          <a:off x="389164" y="4141947"/>
          <a:ext cx="5448297" cy="531360"/>
        </a:xfrm>
        <a:prstGeom prst="roundRect">
          <a:avLst/>
        </a:prstGeom>
        <a:gradFill rotWithShape="0">
          <a:gsLst>
            <a:gs pos="0">
              <a:schemeClr val="accent5">
                <a:hueOff val="-12592943"/>
                <a:satOff val="0"/>
                <a:lumOff val="-30392"/>
                <a:alphaOff val="0"/>
                <a:shade val="51000"/>
                <a:satMod val="130000"/>
              </a:schemeClr>
            </a:gs>
            <a:gs pos="80000">
              <a:schemeClr val="accent5">
                <a:hueOff val="-12592943"/>
                <a:satOff val="0"/>
                <a:lumOff val="-30392"/>
                <a:alphaOff val="0"/>
                <a:shade val="93000"/>
                <a:satMod val="130000"/>
              </a:schemeClr>
            </a:gs>
            <a:gs pos="100000">
              <a:schemeClr val="accent5">
                <a:hueOff val="-12592943"/>
                <a:satOff val="0"/>
                <a:lumOff val="-30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933" tIns="0" rIns="205933" bIns="0" numCol="1" spcCol="1270" anchor="ctr" anchorCtr="0">
          <a:noAutofit/>
        </a:bodyPr>
        <a:lstStyle/>
        <a:p>
          <a:pPr lvl="0" algn="l" defTabSz="711200">
            <a:lnSpc>
              <a:spcPct val="90000"/>
            </a:lnSpc>
            <a:spcBef>
              <a:spcPct val="0"/>
            </a:spcBef>
            <a:spcAft>
              <a:spcPct val="35000"/>
            </a:spcAft>
          </a:pPr>
          <a:r>
            <a:rPr lang="fr-CA" sz="1600" b="1" kern="1200" noProof="0" dirty="0" smtClean="0"/>
            <a:t>REJETÉ</a:t>
          </a:r>
          <a:endParaRPr lang="fr-CA" sz="1600" b="1" kern="1200" noProof="0" dirty="0"/>
        </a:p>
      </dsp:txBody>
      <dsp:txXfrm>
        <a:off x="415103" y="4167886"/>
        <a:ext cx="5396419"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B7BF9-F424-42DA-BB8F-CD9B412BE029}">
      <dsp:nvSpPr>
        <dsp:cNvPr id="0" name=""/>
        <dsp:cNvSpPr/>
      </dsp:nvSpPr>
      <dsp:spPr>
        <a:xfrm rot="5400000">
          <a:off x="4994455" y="-1812913"/>
          <a:ext cx="1372365" cy="534648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r-CA" sz="1400" kern="1200" noProof="0" dirty="0" smtClean="0"/>
            <a:t>Non.  Lorsque des corrections ou des modifications doivent être apportées à une demande de PSS, le gestionnaire fait passer l’état de la demande à Modifié et indique la raison pour laquelle il demande ces modifications..</a:t>
          </a:r>
          <a:endParaRPr lang="fr-CA" sz="1400" kern="1200" noProof="0" dirty="0"/>
        </a:p>
      </dsp:txBody>
      <dsp:txXfrm rot="-5400000">
        <a:off x="3007397" y="241138"/>
        <a:ext cx="5279489" cy="1238379"/>
      </dsp:txXfrm>
    </dsp:sp>
    <dsp:sp modelId="{95325ACF-1098-4AD3-9139-A305E3D3F932}">
      <dsp:nvSpPr>
        <dsp:cNvPr id="0" name=""/>
        <dsp:cNvSpPr/>
      </dsp:nvSpPr>
      <dsp:spPr>
        <a:xfrm>
          <a:off x="0" y="2599"/>
          <a:ext cx="3007396" cy="171545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kern="1200" dirty="0" smtClean="0"/>
            <a:t>Le gestionnaire peut-il modifier les données entrées par un employé dans une demande de PSS</a:t>
          </a:r>
          <a:r>
            <a:rPr lang="fr-CA" sz="1600" kern="1200" noProof="0" dirty="0" smtClean="0"/>
            <a:t>?</a:t>
          </a:r>
          <a:endParaRPr lang="fr-CA" sz="1600" kern="1200" noProof="0" dirty="0"/>
        </a:p>
      </dsp:txBody>
      <dsp:txXfrm>
        <a:off x="83742" y="86341"/>
        <a:ext cx="2839912" cy="1547972"/>
      </dsp:txXfrm>
    </dsp:sp>
    <dsp:sp modelId="{F543B479-D15F-4C0D-B1AD-F54C670C61D4}">
      <dsp:nvSpPr>
        <dsp:cNvPr id="0" name=""/>
        <dsp:cNvSpPr/>
      </dsp:nvSpPr>
      <dsp:spPr>
        <a:xfrm rot="5400000">
          <a:off x="4994455" y="-11684"/>
          <a:ext cx="1372365" cy="5346482"/>
        </a:xfrm>
        <a:prstGeom prst="round2SameRect">
          <a:avLst/>
        </a:prstGeom>
        <a:solidFill>
          <a:schemeClr val="accent5">
            <a:tint val="40000"/>
            <a:alpha val="90000"/>
            <a:hueOff val="-6762758"/>
            <a:satOff val="-46071"/>
            <a:lumOff val="-4320"/>
            <a:alphaOff val="0"/>
          </a:schemeClr>
        </a:solidFill>
        <a:ln w="25400" cap="flat" cmpd="sng" algn="ctr">
          <a:solidFill>
            <a:schemeClr val="accent5">
              <a:tint val="40000"/>
              <a:alpha val="90000"/>
              <a:hueOff val="-6762758"/>
              <a:satOff val="-46071"/>
              <a:lumOff val="-43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r-CA" sz="1400" kern="1200" noProof="0" dirty="0" smtClean="0"/>
            <a:t>Non.  Si le gestionnaire rejette la demande, l’employé ne pourra pas la modifier et sera forcé de le reprendre en entier</a:t>
          </a:r>
          <a:endParaRPr lang="fr-CA" sz="1400" kern="1200" noProof="0" dirty="0"/>
        </a:p>
        <a:p>
          <a:pPr marL="114300" lvl="1" indent="-114300" algn="l" defTabSz="622300">
            <a:lnSpc>
              <a:spcPct val="90000"/>
            </a:lnSpc>
            <a:spcBef>
              <a:spcPct val="0"/>
            </a:spcBef>
            <a:spcAft>
              <a:spcPct val="15000"/>
            </a:spcAft>
            <a:buChar char="••"/>
          </a:pPr>
          <a:r>
            <a:rPr lang="fr-CA" sz="1400" kern="1200" noProof="0" dirty="0" smtClean="0"/>
            <a:t>Le gestionnaire doit plutôt sélectionner Modifié dans la liste déroulante de la colonne État pour chaque élément à modifier ou à supprimer. </a:t>
          </a:r>
          <a:endParaRPr lang="fr-CA" sz="1400" kern="1200" noProof="0" dirty="0"/>
        </a:p>
      </dsp:txBody>
      <dsp:txXfrm rot="-5400000">
        <a:off x="3007397" y="2042368"/>
        <a:ext cx="5279489" cy="1238379"/>
      </dsp:txXfrm>
    </dsp:sp>
    <dsp:sp modelId="{60E69AA4-DAFC-48DE-B5C5-115B2E660703}">
      <dsp:nvSpPr>
        <dsp:cNvPr id="0" name=""/>
        <dsp:cNvSpPr/>
      </dsp:nvSpPr>
      <dsp:spPr>
        <a:xfrm>
          <a:off x="0" y="1803828"/>
          <a:ext cx="3007396" cy="1715456"/>
        </a:xfrm>
        <a:prstGeom prst="roundRect">
          <a:avLst/>
        </a:prstGeom>
        <a:solidFill>
          <a:schemeClr val="accent5">
            <a:hueOff val="-6296472"/>
            <a:satOff val="0"/>
            <a:lumOff val="-1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kern="1200" noProof="0" dirty="0" smtClean="0"/>
            <a:t>Une demande de PSS en attente d’approbation comporte un ou plusieurs éléments à supprimer ou à corriger.  Le gestionnaire doit-il rejeter la demande?</a:t>
          </a:r>
          <a:endParaRPr lang="fr-CA" sz="1600" kern="1200" noProof="0" dirty="0"/>
        </a:p>
      </dsp:txBody>
      <dsp:txXfrm>
        <a:off x="83742" y="1887570"/>
        <a:ext cx="2839912" cy="1547972"/>
      </dsp:txXfrm>
    </dsp:sp>
    <dsp:sp modelId="{E75C0D45-DF75-419E-A855-A7497A2F50E2}">
      <dsp:nvSpPr>
        <dsp:cNvPr id="0" name=""/>
        <dsp:cNvSpPr/>
      </dsp:nvSpPr>
      <dsp:spPr>
        <a:xfrm rot="5400000">
          <a:off x="4994455" y="1833268"/>
          <a:ext cx="1372365" cy="5346482"/>
        </a:xfrm>
        <a:prstGeom prst="round2SameRect">
          <a:avLst/>
        </a:prstGeom>
        <a:solidFill>
          <a:schemeClr val="accent5">
            <a:tint val="40000"/>
            <a:alpha val="90000"/>
            <a:hueOff val="-13525516"/>
            <a:satOff val="-92142"/>
            <a:lumOff val="-8640"/>
            <a:alphaOff val="0"/>
          </a:schemeClr>
        </a:solidFill>
        <a:ln w="25400" cap="flat" cmpd="sng" algn="ctr">
          <a:solidFill>
            <a:schemeClr val="accent5">
              <a:tint val="40000"/>
              <a:alpha val="90000"/>
              <a:hueOff val="-13525516"/>
              <a:satOff val="-92142"/>
              <a:lumOff val="-86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r-CA" sz="1400" kern="1200" noProof="0" dirty="0" smtClean="0"/>
            <a:t>Oui.  Le gestionnaire peut approuver la demande de PSS d’un employé qui n’est plus actif, le conseiller en rémunération peut la vérifier, et l’autorisateur (Finance) peut l’autoriser</a:t>
          </a:r>
          <a:endParaRPr lang="fr-CA" sz="1400" kern="1200" noProof="0" dirty="0"/>
        </a:p>
      </dsp:txBody>
      <dsp:txXfrm rot="-5400000">
        <a:off x="3007397" y="3887320"/>
        <a:ext cx="5279489" cy="1238379"/>
      </dsp:txXfrm>
    </dsp:sp>
    <dsp:sp modelId="{53C7277E-AE54-48DE-A759-4C27438D2BA0}">
      <dsp:nvSpPr>
        <dsp:cNvPr id="0" name=""/>
        <dsp:cNvSpPr/>
      </dsp:nvSpPr>
      <dsp:spPr>
        <a:xfrm>
          <a:off x="0" y="3605058"/>
          <a:ext cx="3007396" cy="1715456"/>
        </a:xfrm>
        <a:prstGeom prst="roundRect">
          <a:avLst/>
        </a:prstGeom>
        <a:solidFill>
          <a:schemeClr val="accent5">
            <a:hueOff val="-12592943"/>
            <a:satOff val="0"/>
            <a:lumOff val="-3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kern="1200" noProof="0" dirty="0" smtClean="0"/>
            <a:t>Une demande de PSS est en attente d’approbation, mais l’employé en question a été rayé de l’effectif.  Le gestionnaire peut-il quand même approuver la demande dans l’application de PSS?</a:t>
          </a:r>
          <a:endParaRPr lang="fr-CA" sz="1600" kern="1200" noProof="0" dirty="0"/>
        </a:p>
      </dsp:txBody>
      <dsp:txXfrm>
        <a:off x="83742" y="3688800"/>
        <a:ext cx="2839912" cy="15479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B7BF9-F424-42DA-BB8F-CD9B412BE029}">
      <dsp:nvSpPr>
        <dsp:cNvPr id="0" name=""/>
        <dsp:cNvSpPr/>
      </dsp:nvSpPr>
      <dsp:spPr>
        <a:xfrm rot="5400000">
          <a:off x="4994455" y="-1812913"/>
          <a:ext cx="1372365" cy="534648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noProof="0" dirty="0" smtClean="0"/>
            <a:t>Non.  Les résultats de la recherche comprennent également les demandes qu’un gestionnaire remplaçant a approuvées en son nom.  Le gestionnaire peut aussi rechercher les demandes d’un autre gestionnaire dont il est le remplaçant.</a:t>
          </a:r>
          <a:endParaRPr lang="fr-CA" sz="1400" kern="1200" noProof="0" dirty="0"/>
        </a:p>
      </dsp:txBody>
      <dsp:txXfrm rot="-5400000">
        <a:off x="3007397" y="241138"/>
        <a:ext cx="5279489" cy="1238379"/>
      </dsp:txXfrm>
    </dsp:sp>
    <dsp:sp modelId="{95325ACF-1098-4AD3-9139-A305E3D3F932}">
      <dsp:nvSpPr>
        <dsp:cNvPr id="0" name=""/>
        <dsp:cNvSpPr/>
      </dsp:nvSpPr>
      <dsp:spPr>
        <a:xfrm>
          <a:off x="0" y="2599"/>
          <a:ext cx="3007396" cy="171545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kern="1200" noProof="0" dirty="0" smtClean="0"/>
            <a:t>Un gestionnaire peut-il rechercher uniquement les demandes de PSS qu’il a approuvées?</a:t>
          </a:r>
          <a:endParaRPr lang="fr-CA" sz="1600" kern="1200" noProof="0" dirty="0"/>
        </a:p>
      </dsp:txBody>
      <dsp:txXfrm>
        <a:off x="83742" y="86341"/>
        <a:ext cx="2839912" cy="1547972"/>
      </dsp:txXfrm>
    </dsp:sp>
    <dsp:sp modelId="{F543B479-D15F-4C0D-B1AD-F54C670C61D4}">
      <dsp:nvSpPr>
        <dsp:cNvPr id="0" name=""/>
        <dsp:cNvSpPr/>
      </dsp:nvSpPr>
      <dsp:spPr>
        <a:xfrm rot="5400000">
          <a:off x="4994455" y="-11684"/>
          <a:ext cx="1372365" cy="5346482"/>
        </a:xfrm>
        <a:prstGeom prst="round2SameRect">
          <a:avLst/>
        </a:prstGeom>
        <a:solidFill>
          <a:schemeClr val="accent5">
            <a:tint val="40000"/>
            <a:alpha val="90000"/>
            <a:hueOff val="-6762758"/>
            <a:satOff val="-46071"/>
            <a:lumOff val="-4320"/>
            <a:alphaOff val="0"/>
          </a:schemeClr>
        </a:solidFill>
        <a:ln w="25400" cap="flat" cmpd="sng" algn="ctr">
          <a:solidFill>
            <a:schemeClr val="accent5">
              <a:tint val="40000"/>
              <a:alpha val="90000"/>
              <a:hueOff val="-6762758"/>
              <a:satOff val="-46071"/>
              <a:lumOff val="-43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noProof="0" dirty="0" smtClean="0"/>
            <a:t>Il peut le savoir en vérifiant le nom du remplaçant affiché dans la demande.</a:t>
          </a:r>
          <a:endParaRPr lang="fr-CA" sz="1400" kern="1200" noProof="0" dirty="0"/>
        </a:p>
      </dsp:txBody>
      <dsp:txXfrm rot="-5400000">
        <a:off x="3007397" y="2042368"/>
        <a:ext cx="5279489" cy="1238379"/>
      </dsp:txXfrm>
    </dsp:sp>
    <dsp:sp modelId="{60E69AA4-DAFC-48DE-B5C5-115B2E660703}">
      <dsp:nvSpPr>
        <dsp:cNvPr id="0" name=""/>
        <dsp:cNvSpPr/>
      </dsp:nvSpPr>
      <dsp:spPr>
        <a:xfrm>
          <a:off x="0" y="1803828"/>
          <a:ext cx="3007396" cy="1715456"/>
        </a:xfrm>
        <a:prstGeom prst="roundRect">
          <a:avLst/>
        </a:prstGeom>
        <a:solidFill>
          <a:schemeClr val="accent5">
            <a:hueOff val="-6296472"/>
            <a:satOff val="0"/>
            <a:lumOff val="-1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kern="1200" noProof="0" dirty="0" smtClean="0"/>
            <a:t>Comment un gestionnaire peut-il savoir si un gestionnaire remplaçant a approuvé une demande de PSS en son nom?</a:t>
          </a:r>
          <a:endParaRPr lang="fr-CA" sz="1600" kern="1200" noProof="0" dirty="0"/>
        </a:p>
      </dsp:txBody>
      <dsp:txXfrm>
        <a:off x="83742" y="1887570"/>
        <a:ext cx="2839912" cy="1547972"/>
      </dsp:txXfrm>
    </dsp:sp>
    <dsp:sp modelId="{E75C0D45-DF75-419E-A855-A7497A2F50E2}">
      <dsp:nvSpPr>
        <dsp:cNvPr id="0" name=""/>
        <dsp:cNvSpPr/>
      </dsp:nvSpPr>
      <dsp:spPr>
        <a:xfrm rot="5400000">
          <a:off x="4994455" y="1789545"/>
          <a:ext cx="1372365" cy="5346482"/>
        </a:xfrm>
        <a:prstGeom prst="round2SameRect">
          <a:avLst/>
        </a:prstGeom>
        <a:solidFill>
          <a:schemeClr val="accent5">
            <a:tint val="40000"/>
            <a:alpha val="90000"/>
            <a:hueOff val="-13525516"/>
            <a:satOff val="-92142"/>
            <a:lumOff val="-8640"/>
            <a:alphaOff val="0"/>
          </a:schemeClr>
        </a:solidFill>
        <a:ln w="25400" cap="flat" cmpd="sng" algn="ctr">
          <a:solidFill>
            <a:schemeClr val="accent5">
              <a:tint val="40000"/>
              <a:alpha val="90000"/>
              <a:hueOff val="-13525516"/>
              <a:satOff val="-92142"/>
              <a:lumOff val="-86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noProof="0" dirty="0" smtClean="0"/>
            <a:t>Oui.  Le gestionnaire peut récupérer une demande de PSS qu’il a soumise aux fins de vérification si son état est Approuvé, ce qui signifie que le conseiller en rémunération ne l’a pas encore vérifiée.</a:t>
          </a:r>
          <a:endParaRPr lang="fr-CA" sz="1400" kern="1200" noProof="0" dirty="0"/>
        </a:p>
      </dsp:txBody>
      <dsp:txXfrm rot="-5400000">
        <a:off x="3007397" y="3843597"/>
        <a:ext cx="5279489" cy="1238379"/>
      </dsp:txXfrm>
    </dsp:sp>
    <dsp:sp modelId="{53C7277E-AE54-48DE-A759-4C27438D2BA0}">
      <dsp:nvSpPr>
        <dsp:cNvPr id="0" name=""/>
        <dsp:cNvSpPr/>
      </dsp:nvSpPr>
      <dsp:spPr>
        <a:xfrm>
          <a:off x="0" y="3605058"/>
          <a:ext cx="3007396" cy="1715456"/>
        </a:xfrm>
        <a:prstGeom prst="roundRect">
          <a:avLst/>
        </a:prstGeom>
        <a:solidFill>
          <a:schemeClr val="accent5">
            <a:hueOff val="-12592943"/>
            <a:satOff val="0"/>
            <a:lumOff val="-3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CA" sz="1600" kern="1200" noProof="0" dirty="0" smtClean="0"/>
            <a:t>Un gestionnaire peut-il récupérer une demande de PSS qu’il a soumise aux fins de vérification?</a:t>
          </a:r>
          <a:endParaRPr lang="fr-CA" sz="1600" kern="1200" noProof="0" dirty="0"/>
        </a:p>
      </dsp:txBody>
      <dsp:txXfrm>
        <a:off x="83742" y="3688800"/>
        <a:ext cx="2839912" cy="15479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E22A9-FACF-4111-826F-26BB2D614AA4}">
      <dsp:nvSpPr>
        <dsp:cNvPr id="0" name=""/>
        <dsp:cNvSpPr/>
      </dsp:nvSpPr>
      <dsp:spPr>
        <a:xfrm>
          <a:off x="0" y="0"/>
          <a:ext cx="8345488" cy="4806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CA" sz="2400" b="1" kern="1200" noProof="0" dirty="0" smtClean="0"/>
            <a:t>Le système ne me permet pas d’approuver une demande de PSS à l’écran Consulter la demande de PSS</a:t>
          </a:r>
          <a:endParaRPr lang="fr-CA" sz="2400" b="1" kern="1200" noProof="0" dirty="0"/>
        </a:p>
      </dsp:txBody>
      <dsp:txXfrm>
        <a:off x="0" y="0"/>
        <a:ext cx="8345488" cy="1442085"/>
      </dsp:txXfrm>
    </dsp:sp>
    <dsp:sp modelId="{88474846-2D73-4782-8B7A-002DB822D638}">
      <dsp:nvSpPr>
        <dsp:cNvPr id="0" name=""/>
        <dsp:cNvSpPr/>
      </dsp:nvSpPr>
      <dsp:spPr>
        <a:xfrm>
          <a:off x="834548" y="1443493"/>
          <a:ext cx="6676390" cy="144936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CA" sz="2000" b="1" kern="1200" noProof="0" dirty="0" smtClean="0"/>
            <a:t>Cause possible</a:t>
          </a:r>
        </a:p>
        <a:p>
          <a:pPr lvl="0" algn="ctr" defTabSz="889000">
            <a:lnSpc>
              <a:spcPct val="90000"/>
            </a:lnSpc>
            <a:spcBef>
              <a:spcPct val="0"/>
            </a:spcBef>
            <a:spcAft>
              <a:spcPct val="35000"/>
            </a:spcAft>
          </a:pPr>
          <a:r>
            <a:rPr lang="fr-CA" sz="1800" kern="1200" noProof="0" dirty="0" smtClean="0"/>
            <a:t>Un gestionnaire ne peut pas approuver une demande de PSS à laquelle il a accédé au moyen de la fonction de recherche.</a:t>
          </a:r>
          <a:endParaRPr lang="fr-CA" sz="1800" kern="1200" noProof="0" dirty="0"/>
        </a:p>
      </dsp:txBody>
      <dsp:txXfrm>
        <a:off x="876998" y="1485943"/>
        <a:ext cx="6591490" cy="1364461"/>
      </dsp:txXfrm>
    </dsp:sp>
    <dsp:sp modelId="{C3C6262E-94C6-4241-86BC-91608CE24355}">
      <dsp:nvSpPr>
        <dsp:cNvPr id="0" name=""/>
        <dsp:cNvSpPr/>
      </dsp:nvSpPr>
      <dsp:spPr>
        <a:xfrm>
          <a:off x="834548" y="3115833"/>
          <a:ext cx="6676390" cy="144936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CA" sz="2000" b="1" kern="1200" noProof="0" dirty="0" smtClean="0"/>
            <a:t>Solution</a:t>
          </a:r>
        </a:p>
        <a:p>
          <a:pPr lvl="0" algn="ctr" defTabSz="889000">
            <a:lnSpc>
              <a:spcPct val="90000"/>
            </a:lnSpc>
            <a:spcBef>
              <a:spcPct val="0"/>
            </a:spcBef>
            <a:spcAft>
              <a:spcPct val="35000"/>
            </a:spcAft>
          </a:pPr>
          <a:r>
            <a:rPr lang="fr-CA" sz="1800" kern="1200" noProof="0" dirty="0" smtClean="0"/>
            <a:t>Une demande de PSS peut être uniquement approuvée à l’écran Approuver la demande de PSS.</a:t>
          </a:r>
          <a:endParaRPr lang="fr-CA" sz="1800" kern="1200" noProof="0" dirty="0"/>
        </a:p>
      </dsp:txBody>
      <dsp:txXfrm>
        <a:off x="876998" y="3158283"/>
        <a:ext cx="6591490" cy="13644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E22A9-FACF-4111-826F-26BB2D614AA4}">
      <dsp:nvSpPr>
        <dsp:cNvPr id="0" name=""/>
        <dsp:cNvSpPr/>
      </dsp:nvSpPr>
      <dsp:spPr>
        <a:xfrm>
          <a:off x="0" y="0"/>
          <a:ext cx="8345488" cy="480695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CA" sz="2400" b="1" kern="1200" noProof="0" dirty="0" smtClean="0"/>
            <a:t>Certaine demandes de PSS sont en cours et doivent être approuvées mais elles ne figurent pas dans la liste des demandes en attente d’approbation</a:t>
          </a:r>
          <a:endParaRPr lang="fr-CA" sz="2400" b="1" kern="1200" noProof="0" dirty="0"/>
        </a:p>
      </dsp:txBody>
      <dsp:txXfrm>
        <a:off x="0" y="0"/>
        <a:ext cx="8345488" cy="1442085"/>
      </dsp:txXfrm>
    </dsp:sp>
    <dsp:sp modelId="{88474846-2D73-4782-8B7A-002DB822D638}">
      <dsp:nvSpPr>
        <dsp:cNvPr id="0" name=""/>
        <dsp:cNvSpPr/>
      </dsp:nvSpPr>
      <dsp:spPr>
        <a:xfrm>
          <a:off x="834548" y="1443493"/>
          <a:ext cx="6676390" cy="1449361"/>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CA" sz="2000" b="1" kern="1200" noProof="0" dirty="0" smtClean="0"/>
            <a:t>Cause possible</a:t>
          </a:r>
        </a:p>
        <a:p>
          <a:pPr lvl="0" algn="ctr" defTabSz="889000">
            <a:lnSpc>
              <a:spcPct val="90000"/>
            </a:lnSpc>
            <a:spcBef>
              <a:spcPct val="0"/>
            </a:spcBef>
            <a:spcAft>
              <a:spcPct val="35000"/>
            </a:spcAft>
          </a:pPr>
          <a:r>
            <a:rPr lang="fr-CA" sz="1800" kern="1200" noProof="0" dirty="0" smtClean="0"/>
            <a:t>Il se peut que des filtres appliqués lors d’une session précédente soient toujours actifs.</a:t>
          </a:r>
          <a:endParaRPr lang="fr-CA" sz="1800" kern="1200" noProof="0" dirty="0"/>
        </a:p>
      </dsp:txBody>
      <dsp:txXfrm>
        <a:off x="876998" y="1485943"/>
        <a:ext cx="6591490" cy="1364461"/>
      </dsp:txXfrm>
    </dsp:sp>
    <dsp:sp modelId="{C3C6262E-94C6-4241-86BC-91608CE24355}">
      <dsp:nvSpPr>
        <dsp:cNvPr id="0" name=""/>
        <dsp:cNvSpPr/>
      </dsp:nvSpPr>
      <dsp:spPr>
        <a:xfrm>
          <a:off x="834548" y="3115833"/>
          <a:ext cx="6676390" cy="1449361"/>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CA" sz="2000" b="1" kern="1200" noProof="0" dirty="0" smtClean="0"/>
            <a:t>Solution</a:t>
          </a:r>
        </a:p>
        <a:p>
          <a:pPr lvl="0" algn="ctr" defTabSz="889000">
            <a:lnSpc>
              <a:spcPct val="90000"/>
            </a:lnSpc>
            <a:spcBef>
              <a:spcPct val="0"/>
            </a:spcBef>
            <a:spcAft>
              <a:spcPct val="35000"/>
            </a:spcAft>
          </a:pPr>
          <a:r>
            <a:rPr lang="fr-CA" sz="1800" kern="1200" noProof="0" dirty="0" smtClean="0"/>
            <a:t>Assurez-vous que les filtres ne limitent pas les résultats affichés.  Sélectionnez Effacer pour enlever les filtres.</a:t>
          </a:r>
          <a:endParaRPr lang="fr-CA" sz="1800" kern="1200" noProof="0" dirty="0"/>
        </a:p>
      </dsp:txBody>
      <dsp:txXfrm>
        <a:off x="876998" y="3158283"/>
        <a:ext cx="6591490" cy="13644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defTabSz="915988">
              <a:defRPr sz="1200">
                <a:latin typeface="Arial" charset="0"/>
              </a:defRPr>
            </a:lvl1pPr>
          </a:lstStyle>
          <a:p>
            <a:pPr>
              <a:defRPr/>
            </a:pPr>
            <a:endParaRPr lang="en-CA"/>
          </a:p>
        </p:txBody>
      </p:sp>
      <p:sp>
        <p:nvSpPr>
          <p:cNvPr id="19459"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algn="r" defTabSz="915988">
              <a:defRPr sz="1200">
                <a:latin typeface="Arial" charset="0"/>
              </a:defRPr>
            </a:lvl1pPr>
          </a:lstStyle>
          <a:p>
            <a:pPr>
              <a:defRPr/>
            </a:pPr>
            <a:endParaRPr lang="en-CA"/>
          </a:p>
        </p:txBody>
      </p:sp>
      <p:sp>
        <p:nvSpPr>
          <p:cNvPr id="19460" name="Rectangle 4"/>
          <p:cNvSpPr>
            <a:spLocks noGrp="1" noChangeArrowheads="1"/>
          </p:cNvSpPr>
          <p:nvPr>
            <p:ph type="ftr" sz="quarter" idx="2"/>
          </p:nvPr>
        </p:nvSpPr>
        <p:spPr bwMode="auto">
          <a:xfrm>
            <a:off x="0"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defTabSz="915988">
              <a:defRPr sz="1200">
                <a:latin typeface="Arial" charset="0"/>
              </a:defRPr>
            </a:lvl1pPr>
          </a:lstStyle>
          <a:p>
            <a:pPr>
              <a:defRPr/>
            </a:pPr>
            <a:endParaRPr lang="en-CA"/>
          </a:p>
        </p:txBody>
      </p:sp>
      <p:sp>
        <p:nvSpPr>
          <p:cNvPr id="19461" name="Rectangle 5"/>
          <p:cNvSpPr>
            <a:spLocks noGrp="1" noChangeArrowheads="1"/>
          </p:cNvSpPr>
          <p:nvPr>
            <p:ph type="sldNum" sz="quarter" idx="3"/>
          </p:nvPr>
        </p:nvSpPr>
        <p:spPr bwMode="auto">
          <a:xfrm>
            <a:off x="3927475"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algn="r" defTabSz="915988">
              <a:defRPr sz="1200">
                <a:latin typeface="Arial" charset="0"/>
              </a:defRPr>
            </a:lvl1pPr>
          </a:lstStyle>
          <a:p>
            <a:pPr>
              <a:defRPr/>
            </a:pPr>
            <a:fld id="{C3E5460B-A0EE-400A-986C-27FB2DB10593}" type="slidenum">
              <a:rPr lang="en-CA"/>
              <a:pPr>
                <a:defRPr/>
              </a:pPr>
              <a:t>‹#›</a:t>
            </a:fld>
            <a:endParaRPr lang="en-CA"/>
          </a:p>
        </p:txBody>
      </p:sp>
    </p:spTree>
    <p:extLst>
      <p:ext uri="{BB962C8B-B14F-4D97-AF65-F5344CB8AC3E}">
        <p14:creationId xmlns:p14="http://schemas.microsoft.com/office/powerpoint/2010/main" val="221189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defTabSz="915988">
              <a:defRPr sz="1200">
                <a:latin typeface="Arial" charset="0"/>
              </a:defRPr>
            </a:lvl1pPr>
          </a:lstStyle>
          <a:p>
            <a:pPr>
              <a:defRPr/>
            </a:pPr>
            <a:endParaRPr lang="en-CA"/>
          </a:p>
        </p:txBody>
      </p:sp>
      <p:sp>
        <p:nvSpPr>
          <p:cNvPr id="7171"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lvl1pPr algn="r" defTabSz="915988">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93738" y="4386263"/>
            <a:ext cx="554672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t" anchorCtr="0" compatLnSpc="1">
            <a:prstTxWarp prst="textNoShape">
              <a:avLst/>
            </a:prstTxWarp>
          </a:bodyPr>
          <a:lstStyle/>
          <a:p>
            <a:pPr lvl="0"/>
            <a:r>
              <a:rPr lang="en-CA" noProof="0" smtClean="0"/>
              <a:t>Cliquez pour modifier les styles du texte du masque</a:t>
            </a:r>
          </a:p>
          <a:p>
            <a:pPr lvl="1"/>
            <a:r>
              <a:rPr lang="en-CA" noProof="0" smtClean="0"/>
              <a:t>Deuxième niveau</a:t>
            </a:r>
          </a:p>
          <a:p>
            <a:pPr lvl="2"/>
            <a:r>
              <a:rPr lang="en-CA" noProof="0" smtClean="0"/>
              <a:t>Troisième niveau</a:t>
            </a:r>
          </a:p>
          <a:p>
            <a:pPr lvl="3"/>
            <a:r>
              <a:rPr lang="en-CA" noProof="0" smtClean="0"/>
              <a:t>Quatrième niveau</a:t>
            </a:r>
          </a:p>
          <a:p>
            <a:pPr lvl="4"/>
            <a:r>
              <a:rPr lang="en-CA" noProof="0" smtClean="0"/>
              <a:t>Cinquième niveau</a:t>
            </a:r>
          </a:p>
        </p:txBody>
      </p:sp>
      <p:sp>
        <p:nvSpPr>
          <p:cNvPr id="7174" name="Rectangle 6"/>
          <p:cNvSpPr>
            <a:spLocks noGrp="1" noChangeArrowheads="1"/>
          </p:cNvSpPr>
          <p:nvPr>
            <p:ph type="ftr" sz="quarter" idx="4"/>
          </p:nvPr>
        </p:nvSpPr>
        <p:spPr bwMode="auto">
          <a:xfrm>
            <a:off x="0"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defTabSz="915988">
              <a:defRPr sz="1200">
                <a:latin typeface="Arial" charset="0"/>
              </a:defRPr>
            </a:lvl1pPr>
          </a:lstStyle>
          <a:p>
            <a:pPr>
              <a:defRPr/>
            </a:pPr>
            <a:endParaRPr lang="en-CA"/>
          </a:p>
        </p:txBody>
      </p:sp>
      <p:sp>
        <p:nvSpPr>
          <p:cNvPr id="7175" name="Rectangle 7"/>
          <p:cNvSpPr>
            <a:spLocks noGrp="1" noChangeArrowheads="1"/>
          </p:cNvSpPr>
          <p:nvPr>
            <p:ph type="sldNum" sz="quarter" idx="5"/>
          </p:nvPr>
        </p:nvSpPr>
        <p:spPr bwMode="auto">
          <a:xfrm>
            <a:off x="3927475" y="87693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2" tIns="45836" rIns="91672" bIns="45836" numCol="1" anchor="b" anchorCtr="0" compatLnSpc="1">
            <a:prstTxWarp prst="textNoShape">
              <a:avLst/>
            </a:prstTxWarp>
          </a:bodyPr>
          <a:lstStyle>
            <a:lvl1pPr algn="r" defTabSz="915988">
              <a:defRPr sz="1200">
                <a:latin typeface="Arial" charset="0"/>
              </a:defRPr>
            </a:lvl1pPr>
          </a:lstStyle>
          <a:p>
            <a:pPr>
              <a:defRPr/>
            </a:pPr>
            <a:fld id="{F69D345E-C60A-4197-B969-62181EF1C49A}" type="slidenum">
              <a:rPr lang="en-CA"/>
              <a:pPr>
                <a:defRPr/>
              </a:pPr>
              <a:t>‹#›</a:t>
            </a:fld>
            <a:endParaRPr lang="en-CA"/>
          </a:p>
        </p:txBody>
      </p:sp>
    </p:spTree>
    <p:extLst>
      <p:ext uri="{BB962C8B-B14F-4D97-AF65-F5344CB8AC3E}">
        <p14:creationId xmlns:p14="http://schemas.microsoft.com/office/powerpoint/2010/main" val="2458431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7418"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9"/>
          <p:cNvSpPr>
            <a:spLocks noChangeArrowheads="1"/>
          </p:cNvSpPr>
          <p:nvPr/>
        </p:nvSpPr>
        <p:spPr bwMode="auto">
          <a:xfrm>
            <a:off x="280988" y="1174750"/>
            <a:ext cx="4838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rgbClr val="003366"/>
              </a:buClr>
              <a:buFont typeface="Wingdings" pitchFamily="2" charset="2"/>
              <a:buNone/>
            </a:pPr>
            <a:r>
              <a:rPr lang="fr-CA" altLang="fr-FR" sz="2000" b="1">
                <a:solidFill>
                  <a:schemeClr val="bg1"/>
                </a:solidFill>
                <a:latin typeface="ITC Stone Informal Std Bold" pitchFamily="18" charset="0"/>
              </a:rPr>
              <a:t> </a:t>
            </a:r>
            <a:endParaRPr lang="en-CA" altLang="fr-FR" sz="2000" b="1">
              <a:solidFill>
                <a:schemeClr val="bg1"/>
              </a:solidFill>
              <a:latin typeface="ITC Stone Informal Std Bold" pitchFamily="18" charset="0"/>
            </a:endParaRPr>
          </a:p>
        </p:txBody>
      </p:sp>
      <p:sp>
        <p:nvSpPr>
          <p:cNvPr id="64583" name="Rectangle 71"/>
          <p:cNvSpPr>
            <a:spLocks noGrp="1" noChangeArrowheads="1"/>
          </p:cNvSpPr>
          <p:nvPr>
            <p:ph type="ctrTitle" sz="quarter"/>
          </p:nvPr>
        </p:nvSpPr>
        <p:spPr bwMode="black">
          <a:xfrm>
            <a:off x="685800" y="2342924"/>
            <a:ext cx="7772400" cy="1470025"/>
          </a:xfrm>
        </p:spPr>
        <p:txBody>
          <a:bodyPr anchor="ctr"/>
          <a:lstStyle>
            <a:lvl1pPr algn="ctr">
              <a:defRPr sz="2800">
                <a:solidFill>
                  <a:srgbClr val="003478"/>
                </a:solidFill>
              </a:defRPr>
            </a:lvl1pPr>
          </a:lstStyle>
          <a:p>
            <a:pPr lvl="0"/>
            <a:r>
              <a:rPr lang="en-US" noProof="0" smtClean="0"/>
              <a:t>Click to edit Master title style</a:t>
            </a:r>
            <a:endParaRPr lang="en-CA" noProof="0" dirty="0" smtClean="0"/>
          </a:p>
        </p:txBody>
      </p:sp>
      <p:sp>
        <p:nvSpPr>
          <p:cNvPr id="64584" name="Rectangle 72"/>
          <p:cNvSpPr>
            <a:spLocks noGrp="1" noChangeArrowheads="1"/>
          </p:cNvSpPr>
          <p:nvPr>
            <p:ph type="subTitle" sz="quarter" idx="1"/>
          </p:nvPr>
        </p:nvSpPr>
        <p:spPr>
          <a:xfrm>
            <a:off x="1371600" y="4098699"/>
            <a:ext cx="6400800" cy="1752600"/>
          </a:xfrm>
        </p:spPr>
        <p:txBody>
          <a:bodyPr/>
          <a:lstStyle>
            <a:lvl1pPr marL="0" indent="0" algn="ctr">
              <a:buFont typeface="Wingdings" pitchFamily="2" charset="2"/>
              <a:buNone/>
              <a:defRPr sz="2000"/>
            </a:lvl1pPr>
          </a:lstStyle>
          <a:p>
            <a:pPr lvl="0"/>
            <a:r>
              <a:rPr lang="en-US" noProof="0" smtClean="0"/>
              <a:t>Click to edit Master subtitle style</a:t>
            </a:r>
            <a:endParaRPr lang="en-CA" noProof="0" dirty="0" smtClean="0"/>
          </a:p>
        </p:txBody>
      </p:sp>
    </p:spTree>
    <p:extLst>
      <p:ext uri="{BB962C8B-B14F-4D97-AF65-F5344CB8AC3E}">
        <p14:creationId xmlns:p14="http://schemas.microsoft.com/office/powerpoint/2010/main" val="165538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74452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72142"/>
            <a:ext cx="8348662" cy="544287"/>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387350" y="990601"/>
            <a:ext cx="8345488" cy="480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257634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1">
                <a:solidFill>
                  <a:srgbClr val="0034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53452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7350" y="990601"/>
            <a:ext cx="4095750"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35500" y="990601"/>
            <a:ext cx="4097338" cy="480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75361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4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69488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02438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345428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bwMode="white">
          <a:xfrm>
            <a:off x="3575050" y="273050"/>
            <a:ext cx="5111750" cy="5853113"/>
          </a:xfrm>
        </p:spPr>
        <p:txBody>
          <a:bodyPr/>
          <a:lstStyle>
            <a:lvl1pPr>
              <a:defRPr sz="24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158635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CA"/>
          </a:p>
        </p:txBody>
      </p:sp>
    </p:spTree>
    <p:extLst>
      <p:ext uri="{BB962C8B-B14F-4D97-AF65-F5344CB8AC3E}">
        <p14:creationId xmlns:p14="http://schemas.microsoft.com/office/powerpoint/2010/main" val="61604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ftr" sz="quarter" idx="3"/>
          </p:nvPr>
        </p:nvSpPr>
        <p:spPr bwMode="auto">
          <a:xfrm>
            <a:off x="388938" y="6353175"/>
            <a:ext cx="5964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atin typeface="Arial" charset="0"/>
              </a:defRPr>
            </a:lvl1pPr>
          </a:lstStyle>
          <a:p>
            <a:pPr>
              <a:defRPr/>
            </a:pPr>
            <a:endParaRPr lang="en-CA"/>
          </a:p>
        </p:txBody>
      </p:sp>
      <p:sp>
        <p:nvSpPr>
          <p:cNvPr id="1028" name="Rectangle 5"/>
          <p:cNvSpPr>
            <a:spLocks noGrp="1" noChangeArrowheads="1"/>
          </p:cNvSpPr>
          <p:nvPr>
            <p:ph type="title"/>
          </p:nvPr>
        </p:nvSpPr>
        <p:spPr bwMode="black">
          <a:xfrm>
            <a:off x="388938" y="271463"/>
            <a:ext cx="834866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title style</a:t>
            </a:r>
            <a:endParaRPr lang="en-CA" altLang="fr-FR" smtClean="0"/>
          </a:p>
        </p:txBody>
      </p:sp>
      <p:sp>
        <p:nvSpPr>
          <p:cNvPr id="1029" name="Rectangle 6"/>
          <p:cNvSpPr>
            <a:spLocks noGrp="1" noChangeArrowheads="1"/>
          </p:cNvSpPr>
          <p:nvPr>
            <p:ph type="body" idx="1"/>
          </p:nvPr>
        </p:nvSpPr>
        <p:spPr bwMode="auto">
          <a:xfrm>
            <a:off x="387350" y="990600"/>
            <a:ext cx="8345488"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CA" altLang="fr-FR" smtClean="0"/>
          </a:p>
        </p:txBody>
      </p:sp>
      <p:sp>
        <p:nvSpPr>
          <p:cNvPr id="1030" name="Rectangle 11"/>
          <p:cNvSpPr>
            <a:spLocks noChangeArrowheads="1"/>
          </p:cNvSpPr>
          <p:nvPr/>
        </p:nvSpPr>
        <p:spPr bwMode="auto">
          <a:xfrm>
            <a:off x="6804025" y="6396038"/>
            <a:ext cx="19018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C5A9665-8CE9-4385-92E0-82C05B9FD38A}" type="slidenum">
              <a:rPr lang="en-CA" altLang="fr-FR" sz="1400"/>
              <a:pPr algn="r" eaLnBrk="1" hangingPunct="1"/>
              <a:t>‹#›</a:t>
            </a:fld>
            <a:endParaRPr lang="en-CA" altLang="fr-FR" sz="1400"/>
          </a:p>
        </p:txBody>
      </p:sp>
    </p:spTree>
  </p:cSld>
  <p:clrMap bg1="lt1" tx1="dk1" bg2="lt2" tx2="dk2" accent1="accent1" accent2="accent2" accent3="accent3" accent4="accent4" accent5="accent5" accent6="accent6" hlink="hlink" folHlink="folHlink"/>
  <p:sldLayoutIdLst>
    <p:sldLayoutId id="214748371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478"/>
          </a:solidFill>
          <a:latin typeface="+mj-lt"/>
          <a:ea typeface="+mj-ea"/>
          <a:cs typeface="+mj-cs"/>
        </a:defRPr>
      </a:lvl1pPr>
      <a:lvl2pPr algn="l" rtl="0" eaLnBrk="1" fontAlgn="base" hangingPunct="1">
        <a:spcBef>
          <a:spcPct val="0"/>
        </a:spcBef>
        <a:spcAft>
          <a:spcPct val="0"/>
        </a:spcAft>
        <a:defRPr sz="2800" b="1">
          <a:solidFill>
            <a:srgbClr val="003478"/>
          </a:solidFill>
          <a:latin typeface="Arial" charset="0"/>
        </a:defRPr>
      </a:lvl2pPr>
      <a:lvl3pPr algn="l" rtl="0" eaLnBrk="1" fontAlgn="base" hangingPunct="1">
        <a:spcBef>
          <a:spcPct val="0"/>
        </a:spcBef>
        <a:spcAft>
          <a:spcPct val="0"/>
        </a:spcAft>
        <a:defRPr sz="2800" b="1">
          <a:solidFill>
            <a:srgbClr val="003478"/>
          </a:solidFill>
          <a:latin typeface="Arial" charset="0"/>
        </a:defRPr>
      </a:lvl3pPr>
      <a:lvl4pPr algn="l" rtl="0" eaLnBrk="1" fontAlgn="base" hangingPunct="1">
        <a:spcBef>
          <a:spcPct val="0"/>
        </a:spcBef>
        <a:spcAft>
          <a:spcPct val="0"/>
        </a:spcAft>
        <a:defRPr sz="2800" b="1">
          <a:solidFill>
            <a:srgbClr val="003478"/>
          </a:solidFill>
          <a:latin typeface="Arial" charset="0"/>
        </a:defRPr>
      </a:lvl4pPr>
      <a:lvl5pPr algn="l" rtl="0" eaLnBrk="1" fontAlgn="base" hangingPunct="1">
        <a:spcBef>
          <a:spcPct val="0"/>
        </a:spcBef>
        <a:spcAft>
          <a:spcPct val="0"/>
        </a:spcAft>
        <a:defRPr sz="2800" b="1">
          <a:solidFill>
            <a:srgbClr val="003478"/>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hyperlink" Target="http://iservice.prv/fra/rh/pouvoirs_matiere_rh/index.shtml" TargetMode="External"/><Relationship Id="rId2" Type="http://schemas.openxmlformats.org/officeDocument/2006/relationships/hyperlink" Target="https://masge-myems.service.gc.ca/irj/port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p:txBody>
          <a:bodyPr/>
          <a:lstStyle/>
          <a:p>
            <a:r>
              <a:rPr lang="en-US" dirty="0" smtClean="0"/>
              <a:t>Applications Web de la rémunération – </a:t>
            </a:r>
            <a:r>
              <a:rPr lang="en-US" dirty="0"/>
              <a:t/>
            </a:r>
            <a:br>
              <a:rPr lang="en-US" dirty="0"/>
            </a:br>
            <a:r>
              <a:rPr lang="fr-CA" sz="2400" dirty="0"/>
              <a:t>Paye pour Services Supplémentaires (AWR-PSS)</a:t>
            </a:r>
            <a:endParaRPr lang="en-US" sz="2400" dirty="0" smtClean="0"/>
          </a:p>
        </p:txBody>
      </p:sp>
      <p:sp>
        <p:nvSpPr>
          <p:cNvPr id="3075" name="Rectangle 7"/>
          <p:cNvSpPr>
            <a:spLocks noGrp="1" noChangeArrowheads="1"/>
          </p:cNvSpPr>
          <p:nvPr>
            <p:ph type="subTitle" idx="1"/>
          </p:nvPr>
        </p:nvSpPr>
        <p:spPr/>
        <p:txBody>
          <a:bodyPr/>
          <a:lstStyle/>
          <a:p>
            <a:r>
              <a:rPr lang="fr-CA" smtClean="0"/>
              <a:t>Module du </a:t>
            </a:r>
            <a:r>
              <a:rPr lang="en-US" dirty="0" smtClean="0"/>
              <a:t>gestionnaire</a:t>
            </a:r>
            <a:endParaRPr lang="en-US" dirty="0"/>
          </a:p>
          <a:p>
            <a:endParaRPr lang="en-US" dirty="0" smtClean="0"/>
          </a:p>
        </p:txBody>
      </p:sp>
    </p:spTree>
    <p:extLst>
      <p:ext uri="{BB962C8B-B14F-4D97-AF65-F5344CB8AC3E}">
        <p14:creationId xmlns:p14="http://schemas.microsoft.com/office/powerpoint/2010/main" val="2705165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Approbation d’une demande de PSS</a:t>
            </a:r>
            <a:endParaRPr lang="en-CA" dirty="0"/>
          </a:p>
        </p:txBody>
      </p:sp>
      <p:sp>
        <p:nvSpPr>
          <p:cNvPr id="3" name="Content Placeholder 2"/>
          <p:cNvSpPr>
            <a:spLocks noGrp="1"/>
          </p:cNvSpPr>
          <p:nvPr>
            <p:ph idx="1"/>
          </p:nvPr>
        </p:nvSpPr>
        <p:spPr>
          <a:xfrm>
            <a:off x="387350" y="990601"/>
            <a:ext cx="8345488" cy="1001485"/>
          </a:xfrm>
        </p:spPr>
        <p:txBody>
          <a:bodyPr/>
          <a:lstStyle/>
          <a:p>
            <a:pPr marL="0" indent="0">
              <a:buNone/>
            </a:pPr>
            <a:r>
              <a:rPr lang="fr-CA" sz="1800" dirty="0" smtClean="0"/>
              <a:t>Pour accéder à une demande de PSS en attente d’approbation, le gestionnaire choisit Approuver dans le menu PSS ou clique sur le bouton Approuver dans l’écran Bienvenue.</a:t>
            </a:r>
            <a:endParaRPr lang="fr-CA" sz="1800" dirty="0"/>
          </a:p>
        </p:txBody>
      </p:sp>
      <p:sp>
        <p:nvSpPr>
          <p:cNvPr id="5" name="TextBox 4"/>
          <p:cNvSpPr txBox="1"/>
          <p:nvPr/>
        </p:nvSpPr>
        <p:spPr>
          <a:xfrm>
            <a:off x="391885" y="4005979"/>
            <a:ext cx="1981201" cy="2308324"/>
          </a:xfrm>
          <a:prstGeom prst="rect">
            <a:avLst/>
          </a:prstGeom>
          <a:solidFill>
            <a:srgbClr val="00B050"/>
          </a:solidFill>
          <a:effectLst>
            <a:glow rad="139700">
              <a:schemeClr val="accent3">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CA" sz="1600" dirty="0" smtClean="0"/>
              <a:t>Le gestionnaire peut accéder à la demande de PSS en attente d’approbation d’un employé si celui-ci l’a désigné comme étant son gestionnaire.</a:t>
            </a:r>
            <a:endParaRPr lang="fr-CA" sz="1600"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669" y="1753189"/>
            <a:ext cx="6359489" cy="456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6565074" y="2795955"/>
            <a:ext cx="2208812" cy="26427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7" name="Rounded Rectangle 6"/>
          <p:cNvSpPr/>
          <p:nvPr/>
        </p:nvSpPr>
        <p:spPr>
          <a:xfrm>
            <a:off x="2546037" y="4234359"/>
            <a:ext cx="1231305" cy="159885"/>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253339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Attente d’approbation</a:t>
            </a:r>
            <a:endParaRPr lang="fr-CA" dirty="0"/>
          </a:p>
        </p:txBody>
      </p:sp>
      <p:sp>
        <p:nvSpPr>
          <p:cNvPr id="3" name="Content Placeholder 2"/>
          <p:cNvSpPr>
            <a:spLocks noGrp="1"/>
          </p:cNvSpPr>
          <p:nvPr>
            <p:ph idx="1"/>
          </p:nvPr>
        </p:nvSpPr>
        <p:spPr>
          <a:xfrm>
            <a:off x="387350" y="1110347"/>
            <a:ext cx="8345488" cy="664024"/>
          </a:xfrm>
        </p:spPr>
        <p:txBody>
          <a:bodyPr/>
          <a:lstStyle/>
          <a:p>
            <a:pPr marL="0" indent="0">
              <a:buNone/>
            </a:pPr>
            <a:r>
              <a:rPr lang="fr-CA" sz="1800" dirty="0" smtClean="0"/>
              <a:t>A partir de la liste de demandes de PSS en attente d’approbation affichées à l’écran, le gestionnaire peut filtrer les résultats de l’une des façons suivantes: </a:t>
            </a:r>
            <a:endParaRPr lang="fr-CA" sz="1800" dirty="0"/>
          </a:p>
        </p:txBody>
      </p:sp>
      <p:pic>
        <p:nvPicPr>
          <p:cNvPr id="8"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28" y="1890924"/>
            <a:ext cx="5791157" cy="480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13113" y="3237982"/>
            <a:ext cx="4517571" cy="376052"/>
          </a:xfrm>
          <a:prstGeom prst="roundRect">
            <a:avLst/>
          </a:prstGeom>
          <a:noFill/>
          <a:ln w="381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6" name="TextBox 5"/>
          <p:cNvSpPr txBox="1"/>
          <p:nvPr/>
        </p:nvSpPr>
        <p:spPr>
          <a:xfrm>
            <a:off x="6379034" y="2438379"/>
            <a:ext cx="2329543" cy="4278094"/>
          </a:xfrm>
          <a:prstGeom prst="rect">
            <a:avLst/>
          </a:prstGeom>
          <a:solidFill>
            <a:srgbClr val="00B050"/>
          </a:solidFill>
          <a:effectLst>
            <a:glow rad="101600">
              <a:schemeClr val="accent3">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342900" indent="-342900">
              <a:buAutoNum type="arabicParenR"/>
            </a:pPr>
            <a:endParaRPr lang="fr-CA" sz="1600" dirty="0" smtClean="0"/>
          </a:p>
          <a:p>
            <a:pPr marL="342900" indent="-342900">
              <a:buAutoNum type="arabicParenR"/>
            </a:pPr>
            <a:r>
              <a:rPr lang="fr-CA" sz="1600" dirty="0" smtClean="0"/>
              <a:t>CIDP ou nom de famille de l’employé;</a:t>
            </a:r>
            <a:br>
              <a:rPr lang="fr-CA" sz="1600" dirty="0" smtClean="0"/>
            </a:br>
            <a:endParaRPr lang="fr-CA" sz="1600" dirty="0" smtClean="0"/>
          </a:p>
          <a:p>
            <a:pPr marL="342900" indent="-342900">
              <a:buAutoNum type="arabicParenR"/>
            </a:pPr>
            <a:r>
              <a:rPr lang="fr-CA" sz="1600" dirty="0" smtClean="0"/>
              <a:t>Nom de famille du recommandeur;</a:t>
            </a:r>
            <a:br>
              <a:rPr lang="fr-CA" sz="1600" dirty="0" smtClean="0"/>
            </a:br>
            <a:endParaRPr lang="fr-CA" sz="1600" dirty="0" smtClean="0"/>
          </a:p>
          <a:p>
            <a:pPr marL="342900" indent="-342900">
              <a:buAutoNum type="arabicParenR"/>
            </a:pPr>
            <a:r>
              <a:rPr lang="fr-CA" sz="1600" dirty="0" smtClean="0"/>
              <a:t># de référence de demande de PSS;</a:t>
            </a:r>
            <a:br>
              <a:rPr lang="fr-CA" sz="1600" dirty="0" smtClean="0"/>
            </a:br>
            <a:endParaRPr lang="fr-CA" sz="1600" dirty="0" smtClean="0"/>
          </a:p>
          <a:p>
            <a:pPr marL="342900" indent="-342900">
              <a:buAutoNum type="arabicParenR"/>
            </a:pPr>
            <a:r>
              <a:rPr lang="fr-CA" sz="1600" dirty="0" smtClean="0"/>
              <a:t>Période au cours de la quelle les demandes ont été soumises pour approbation.</a:t>
            </a:r>
          </a:p>
          <a:p>
            <a:pPr marL="342900" indent="-342900">
              <a:buAutoNum type="arabicParenR"/>
            </a:pPr>
            <a:endParaRPr lang="fr-CA" sz="1600" dirty="0"/>
          </a:p>
        </p:txBody>
      </p:sp>
    </p:spTree>
    <p:extLst>
      <p:ext uri="{BB962C8B-B14F-4D97-AF65-F5344CB8AC3E}">
        <p14:creationId xmlns:p14="http://schemas.microsoft.com/office/powerpoint/2010/main" val="313244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901" y="1213753"/>
            <a:ext cx="5642355" cy="53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5649495" y="4927600"/>
            <a:ext cx="344732" cy="113936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11" name="Chevron 10"/>
          <p:cNvSpPr/>
          <p:nvPr/>
        </p:nvSpPr>
        <p:spPr>
          <a:xfrm>
            <a:off x="1660291" y="1981722"/>
            <a:ext cx="1485680" cy="314229"/>
          </a:xfrm>
          <a:prstGeom prst="chevron">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solidFill>
                <a:schemeClr val="tx1"/>
              </a:solidFill>
            </a:endParaRPr>
          </a:p>
        </p:txBody>
      </p:sp>
      <p:sp>
        <p:nvSpPr>
          <p:cNvPr id="2" name="Title 1"/>
          <p:cNvSpPr>
            <a:spLocks noGrp="1"/>
          </p:cNvSpPr>
          <p:nvPr>
            <p:ph type="title"/>
          </p:nvPr>
        </p:nvSpPr>
        <p:spPr/>
        <p:txBody>
          <a:bodyPr/>
          <a:lstStyle/>
          <a:p>
            <a:r>
              <a:rPr lang="fr-CA" dirty="0" smtClean="0"/>
              <a:t>État de la demande de PSS</a:t>
            </a:r>
            <a:endParaRPr lang="fr-CA" dirty="0"/>
          </a:p>
        </p:txBody>
      </p:sp>
      <p:sp>
        <p:nvSpPr>
          <p:cNvPr id="3" name="Rounded Rectangle 2"/>
          <p:cNvSpPr/>
          <p:nvPr/>
        </p:nvSpPr>
        <p:spPr>
          <a:xfrm>
            <a:off x="3412135" y="4342311"/>
            <a:ext cx="2682240" cy="263436"/>
          </a:xfrm>
          <a:prstGeom prst="roundRect">
            <a:avLst/>
          </a:prstGeom>
          <a:noFill/>
          <a:ln w="38100">
            <a:prstDash val="sysDot"/>
          </a:ln>
          <a:effectLst>
            <a:glow rad="101600">
              <a:schemeClr val="accent4">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12" name="Rectangle 11"/>
          <p:cNvSpPr/>
          <p:nvPr/>
        </p:nvSpPr>
        <p:spPr>
          <a:xfrm>
            <a:off x="6150428" y="1213754"/>
            <a:ext cx="2732125" cy="2623457"/>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CA" sz="1600" dirty="0" smtClean="0"/>
              <a:t>Dans la demande de </a:t>
            </a:r>
            <a:br>
              <a:rPr lang="fr-CA" sz="1600" dirty="0" smtClean="0"/>
            </a:br>
            <a:r>
              <a:rPr lang="fr-CA" sz="1600" dirty="0" smtClean="0"/>
              <a:t>PSS de l’employé, le gestionnaire peut </a:t>
            </a:r>
            <a:br>
              <a:rPr lang="fr-CA" sz="1600" dirty="0" smtClean="0"/>
            </a:br>
            <a:r>
              <a:rPr lang="fr-CA" sz="1600" dirty="0" smtClean="0"/>
              <a:t>attribuer l’état « Approuvée » </a:t>
            </a:r>
            <a:br>
              <a:rPr lang="fr-CA" sz="1600" dirty="0" smtClean="0"/>
            </a:br>
            <a:r>
              <a:rPr lang="fr-CA" sz="1600" dirty="0" smtClean="0"/>
              <a:t>ou « Modifiée » à </a:t>
            </a:r>
            <a:br>
              <a:rPr lang="fr-CA" sz="1600" dirty="0" smtClean="0"/>
            </a:br>
            <a:r>
              <a:rPr lang="fr-CA" sz="1600" dirty="0" smtClean="0"/>
              <a:t>chacun des éléments </a:t>
            </a:r>
            <a:br>
              <a:rPr lang="fr-CA" sz="1600" dirty="0" smtClean="0"/>
            </a:br>
            <a:r>
              <a:rPr lang="fr-CA" sz="1600" dirty="0" smtClean="0"/>
              <a:t>de la demande, ou rejeter </a:t>
            </a:r>
            <a:br>
              <a:rPr lang="fr-CA" sz="1600" dirty="0" smtClean="0"/>
            </a:br>
            <a:r>
              <a:rPr lang="fr-CA" sz="1600" dirty="0" smtClean="0"/>
              <a:t>la demande en entier.  </a:t>
            </a:r>
            <a:endParaRPr lang="fr-CA" sz="1600" dirty="0"/>
          </a:p>
        </p:txBody>
      </p:sp>
      <p:sp>
        <p:nvSpPr>
          <p:cNvPr id="13" name="Rectangle 12"/>
          <p:cNvSpPr/>
          <p:nvPr/>
        </p:nvSpPr>
        <p:spPr>
          <a:xfrm>
            <a:off x="6150428" y="4112387"/>
            <a:ext cx="2732321"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CA" sz="1600" dirty="0" smtClean="0"/>
              <a:t>Un état doit avoir été attribué à tous les éléments de la demande pour que le gestionnaire puisse la soumettre</a:t>
            </a:r>
          </a:p>
        </p:txBody>
      </p:sp>
      <p:cxnSp>
        <p:nvCxnSpPr>
          <p:cNvPr id="15" name="Elbow Connector 14"/>
          <p:cNvCxnSpPr>
            <a:stCxn id="13" idx="3"/>
          </p:cNvCxnSpPr>
          <p:nvPr/>
        </p:nvCxnSpPr>
        <p:spPr>
          <a:xfrm flipH="1">
            <a:off x="6177317" y="4774107"/>
            <a:ext cx="2705432" cy="782815"/>
          </a:xfrm>
          <a:prstGeom prst="bentConnector3">
            <a:avLst>
              <a:gd name="adj1" fmla="val -8450"/>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4726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CA" dirty="0" smtClean="0"/>
              <a:t>États</a:t>
            </a:r>
            <a:endParaRPr lang="fr-CA"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645286863"/>
              </p:ext>
            </p:extLst>
          </p:nvPr>
        </p:nvGraphicFramePr>
        <p:xfrm>
          <a:off x="163289" y="1071310"/>
          <a:ext cx="7783282" cy="5612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711059" y="3929743"/>
            <a:ext cx="2405742" cy="2373086"/>
          </a:xfrm>
          <a:prstGeom prst="ellipse">
            <a:avLst/>
          </a:prstGeom>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CA"/>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fr-CA" sz="1600" dirty="0"/>
              <a:t>Une raison pour une demande de modification ou de rejet doit être fournie à l’employé</a:t>
            </a:r>
          </a:p>
        </p:txBody>
      </p:sp>
    </p:spTree>
    <p:extLst>
      <p:ext uri="{BB962C8B-B14F-4D97-AF65-F5344CB8AC3E}">
        <p14:creationId xmlns:p14="http://schemas.microsoft.com/office/powerpoint/2010/main" val="32899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Recherche</a:t>
            </a:r>
            <a:endParaRPr lang="fr-CA" dirty="0"/>
          </a:p>
        </p:txBody>
      </p:sp>
      <p:sp>
        <p:nvSpPr>
          <p:cNvPr id="3" name="Content Placeholder 2"/>
          <p:cNvSpPr>
            <a:spLocks noGrp="1"/>
          </p:cNvSpPr>
          <p:nvPr>
            <p:ph idx="1"/>
          </p:nvPr>
        </p:nvSpPr>
        <p:spPr>
          <a:xfrm>
            <a:off x="387350" y="1077690"/>
            <a:ext cx="8345488" cy="783767"/>
          </a:xfrm>
        </p:spPr>
        <p:txBody>
          <a:bodyPr/>
          <a:lstStyle/>
          <a:p>
            <a:pPr marL="0" indent="0">
              <a:buNone/>
            </a:pPr>
            <a:r>
              <a:rPr lang="fr-CA" sz="2000" dirty="0" smtClean="0">
                <a:latin typeface="Arial Narrow" panose="020B0606020202030204" pitchFamily="34" charset="0"/>
              </a:rPr>
              <a:t>La fonction de recherche du gestionnaire permet d’afficher les demandes de PSS dans lesquelles le gestionnaire a été désigné par l’employé.  </a:t>
            </a:r>
            <a:endParaRPr lang="fr-CA" sz="2000" dirty="0">
              <a:latin typeface="Arial Narrow" panose="020B0606020202030204" pitchFamily="34" charset="0"/>
            </a:endParaRPr>
          </a:p>
        </p:txBody>
      </p:sp>
      <p:sp>
        <p:nvSpPr>
          <p:cNvPr id="6" name="Rounded Rectangle 5"/>
          <p:cNvSpPr/>
          <p:nvPr/>
        </p:nvSpPr>
        <p:spPr>
          <a:xfrm>
            <a:off x="6357257" y="1665515"/>
            <a:ext cx="2481944" cy="4582886"/>
          </a:xfrm>
          <a:prstGeom prst="round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r>
              <a:rPr lang="fr-CA" sz="1600" b="1" dirty="0" smtClean="0"/>
              <a:t>La recherche peut être filtré par:</a:t>
            </a:r>
          </a:p>
          <a:p>
            <a:endParaRPr lang="fr-CA" sz="1600" dirty="0" smtClean="0"/>
          </a:p>
          <a:p>
            <a:pPr marL="342900" indent="-342900">
              <a:buAutoNum type="arabicParenR"/>
            </a:pPr>
            <a:r>
              <a:rPr lang="fr-CA" sz="1600" dirty="0" smtClean="0"/>
              <a:t>Nom de famille de l’employé;</a:t>
            </a:r>
            <a:br>
              <a:rPr lang="fr-CA" sz="1600" dirty="0" smtClean="0"/>
            </a:br>
            <a:endParaRPr lang="fr-CA" sz="1600" dirty="0" smtClean="0"/>
          </a:p>
          <a:p>
            <a:pPr marL="342900" indent="-342900">
              <a:buAutoNum type="arabicParenR"/>
            </a:pPr>
            <a:r>
              <a:rPr lang="fr-CA" sz="1600" dirty="0" smtClean="0"/>
              <a:t>CIDP de l’employé; </a:t>
            </a:r>
            <a:br>
              <a:rPr lang="fr-CA" sz="1600" dirty="0" smtClean="0"/>
            </a:br>
            <a:endParaRPr lang="fr-CA" sz="1600" dirty="0" smtClean="0"/>
          </a:p>
          <a:p>
            <a:pPr marL="342900" indent="-342900">
              <a:buAutoNum type="arabicParenR"/>
            </a:pPr>
            <a:r>
              <a:rPr lang="fr-CA" sz="1600" dirty="0" smtClean="0"/>
              <a:t>Sélection d’une période pendant laquelle les heures suppl. ont été travaillées;</a:t>
            </a:r>
            <a:br>
              <a:rPr lang="fr-CA" sz="1600" dirty="0" smtClean="0"/>
            </a:br>
            <a:endParaRPr lang="fr-CA" sz="1600" dirty="0" smtClean="0"/>
          </a:p>
          <a:p>
            <a:pPr marL="342900" indent="-342900">
              <a:buAutoNum type="arabicParenR"/>
            </a:pPr>
            <a:r>
              <a:rPr lang="fr-CA" sz="1600" dirty="0" smtClean="0"/>
              <a:t>Sélection d’un ou plusieurs états de demande.</a:t>
            </a:r>
            <a:endParaRPr lang="fr-CA" sz="16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07" y="1892791"/>
            <a:ext cx="5760645" cy="4355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91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Résultats de recherche</a:t>
            </a:r>
            <a:endParaRPr lang="fr-CA" dirty="0"/>
          </a:p>
        </p:txBody>
      </p:sp>
      <p:sp>
        <p:nvSpPr>
          <p:cNvPr id="6" name="Content Placeholder 5"/>
          <p:cNvSpPr>
            <a:spLocks noGrp="1"/>
          </p:cNvSpPr>
          <p:nvPr>
            <p:ph sz="half" idx="1"/>
          </p:nvPr>
        </p:nvSpPr>
        <p:spPr>
          <a:xfrm>
            <a:off x="141514" y="1099472"/>
            <a:ext cx="5442857" cy="838186"/>
          </a:xfrm>
        </p:spPr>
        <p:style>
          <a:lnRef idx="2">
            <a:schemeClr val="accent1"/>
          </a:lnRef>
          <a:fillRef idx="1">
            <a:schemeClr val="lt1"/>
          </a:fillRef>
          <a:effectRef idx="0">
            <a:schemeClr val="accent1"/>
          </a:effectRef>
          <a:fontRef idx="minor">
            <a:schemeClr val="dk1"/>
          </a:fontRef>
        </p:style>
        <p:txBody>
          <a:bodyPr/>
          <a:lstStyle/>
          <a:p>
            <a:pPr marL="0" indent="0">
              <a:buNone/>
            </a:pPr>
            <a:r>
              <a:rPr lang="fr-CA" sz="1600" dirty="0" smtClean="0"/>
              <a:t>L’option qui s’offre au gestionnaire pour chacune des demandes de PSS figurant dans la liste des résultats de recherche dépend de l’état courant de la demande.</a:t>
            </a:r>
            <a:endParaRPr lang="fr-CA" sz="1600" dirty="0"/>
          </a:p>
        </p:txBody>
      </p:sp>
      <p:sp>
        <p:nvSpPr>
          <p:cNvPr id="7" name="Content Placeholder 6"/>
          <p:cNvSpPr>
            <a:spLocks noGrp="1"/>
          </p:cNvSpPr>
          <p:nvPr>
            <p:ph sz="half" idx="2"/>
          </p:nvPr>
        </p:nvSpPr>
        <p:spPr>
          <a:xfrm>
            <a:off x="5682343" y="1121229"/>
            <a:ext cx="3320148" cy="3004457"/>
          </a:xfrm>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fr-CA" sz="1600" dirty="0" smtClean="0"/>
              <a:t>Le gestionnaire peut voir une demande de PSS seulement si celle-ci possède l’un des états suivants:</a:t>
            </a:r>
            <a:br>
              <a:rPr lang="fr-CA" sz="1600" dirty="0" smtClean="0"/>
            </a:br>
            <a:endParaRPr lang="fr-CA" sz="1600" dirty="0" smtClean="0"/>
          </a:p>
          <a:p>
            <a:pPr>
              <a:spcBef>
                <a:spcPts val="0"/>
              </a:spcBef>
              <a:buFont typeface="Arial" panose="020B0604020202020204" pitchFamily="34" charset="0"/>
              <a:buChar char="•"/>
            </a:pPr>
            <a:r>
              <a:rPr lang="fr-CA" sz="1600" dirty="0" smtClean="0"/>
              <a:t>Soumise;</a:t>
            </a:r>
          </a:p>
          <a:p>
            <a:pPr>
              <a:spcBef>
                <a:spcPts val="0"/>
              </a:spcBef>
              <a:buFont typeface="Arial" panose="020B0604020202020204" pitchFamily="34" charset="0"/>
              <a:buChar char="•"/>
            </a:pPr>
            <a:r>
              <a:rPr lang="fr-CA" sz="1600" dirty="0" smtClean="0"/>
              <a:t>Modifiée;</a:t>
            </a:r>
          </a:p>
          <a:p>
            <a:pPr>
              <a:spcBef>
                <a:spcPts val="0"/>
              </a:spcBef>
              <a:buFont typeface="Arial" panose="020B0604020202020204" pitchFamily="34" charset="0"/>
              <a:buChar char="•"/>
            </a:pPr>
            <a:r>
              <a:rPr lang="fr-CA" sz="1600" dirty="0" smtClean="0"/>
              <a:t>Vérifiée;</a:t>
            </a:r>
          </a:p>
          <a:p>
            <a:pPr>
              <a:spcBef>
                <a:spcPts val="0"/>
              </a:spcBef>
              <a:buFont typeface="Arial" panose="020B0604020202020204" pitchFamily="34" charset="0"/>
              <a:buChar char="•"/>
            </a:pPr>
            <a:r>
              <a:rPr lang="fr-CA" sz="1600" dirty="0" smtClean="0"/>
              <a:t>Autorisée;</a:t>
            </a:r>
          </a:p>
          <a:p>
            <a:pPr>
              <a:spcBef>
                <a:spcPts val="0"/>
              </a:spcBef>
              <a:buFont typeface="Arial" panose="020B0604020202020204" pitchFamily="34" charset="0"/>
              <a:buChar char="•"/>
            </a:pPr>
            <a:r>
              <a:rPr lang="fr-CA" sz="1600" dirty="0" smtClean="0"/>
              <a:t>Recommandée;</a:t>
            </a:r>
          </a:p>
          <a:p>
            <a:pPr>
              <a:spcBef>
                <a:spcPts val="0"/>
              </a:spcBef>
              <a:buFont typeface="Arial" panose="020B0604020202020204" pitchFamily="34" charset="0"/>
              <a:buChar char="•"/>
            </a:pPr>
            <a:r>
              <a:rPr lang="fr-CA" sz="1600" dirty="0" smtClean="0"/>
              <a:t>Rejetée;</a:t>
            </a:r>
          </a:p>
          <a:p>
            <a:pPr>
              <a:spcBef>
                <a:spcPts val="0"/>
              </a:spcBef>
              <a:buFont typeface="Arial" panose="020B0604020202020204" pitchFamily="34" charset="0"/>
              <a:buChar char="•"/>
            </a:pPr>
            <a:r>
              <a:rPr lang="fr-CA" sz="1600" dirty="0" smtClean="0"/>
              <a:t>Paiement annulé.</a:t>
            </a:r>
            <a:endParaRPr lang="fr-CA" sz="1600" dirty="0"/>
          </a:p>
        </p:txBody>
      </p:sp>
      <p:sp>
        <p:nvSpPr>
          <p:cNvPr id="2" name="Rectangle 1"/>
          <p:cNvSpPr/>
          <p:nvPr/>
        </p:nvSpPr>
        <p:spPr>
          <a:xfrm>
            <a:off x="5693229" y="4319017"/>
            <a:ext cx="3287485" cy="1815882"/>
          </a:xfrm>
          <a:prstGeom prst="rect">
            <a:avLst/>
          </a:prstGeom>
        </p:spPr>
        <p:txBody>
          <a:bodyPr wrap="square">
            <a:spAutoFit/>
          </a:bodyPr>
          <a:lstStyle/>
          <a:p>
            <a:pPr marL="0" indent="0">
              <a:spcBef>
                <a:spcPts val="0"/>
              </a:spcBef>
              <a:buNone/>
            </a:pPr>
            <a:r>
              <a:rPr lang="fr-CA" sz="1400" dirty="0" smtClean="0"/>
              <a:t>A l’aide de la fonction de recherche, le gestionnaire peut intervenir quant à une demande de PSS ayant l’état suivant:</a:t>
            </a:r>
            <a:br>
              <a:rPr lang="fr-CA" sz="1400" dirty="0" smtClean="0"/>
            </a:br>
            <a:endParaRPr lang="fr-CA" sz="1400" dirty="0" smtClean="0"/>
          </a:p>
          <a:p>
            <a:pPr>
              <a:spcBef>
                <a:spcPts val="0"/>
              </a:spcBef>
            </a:pPr>
            <a:r>
              <a:rPr lang="fr-CA" sz="1400" b="1" dirty="0" smtClean="0"/>
              <a:t>- Approuvé:  </a:t>
            </a:r>
            <a:r>
              <a:rPr lang="fr-CA" sz="1400" dirty="0" smtClean="0"/>
              <a:t>Le gestionnaire peut récupérer une demande de PSS approuvée.</a:t>
            </a:r>
            <a:endParaRPr lang="fr-CA" sz="1400" dirty="0"/>
          </a:p>
        </p:txBody>
      </p:sp>
      <p:pic>
        <p:nvPicPr>
          <p:cNvPr id="9"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69" y="2081439"/>
            <a:ext cx="5455702" cy="4635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83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Foire aux Questions</a:t>
            </a:r>
            <a:endParaRPr lang="fr-CA"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84761691"/>
              </p:ext>
            </p:extLst>
          </p:nvPr>
        </p:nvGraphicFramePr>
        <p:xfrm>
          <a:off x="387349" y="990600"/>
          <a:ext cx="8353879" cy="5323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06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Foire aux Questions</a:t>
            </a:r>
            <a:endParaRPr lang="en-CA"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24742866"/>
              </p:ext>
            </p:extLst>
          </p:nvPr>
        </p:nvGraphicFramePr>
        <p:xfrm>
          <a:off x="387349" y="990600"/>
          <a:ext cx="8353879" cy="5323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73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Dépannage</a:t>
            </a:r>
            <a:endParaRPr lang="fr-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4439013"/>
              </p:ext>
            </p:extLst>
          </p:nvPr>
        </p:nvGraphicFramePr>
        <p:xfrm>
          <a:off x="387350" y="1284522"/>
          <a:ext cx="8345488" cy="480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86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Dépannage</a:t>
            </a:r>
            <a:endParaRPr lang="fr-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21207282"/>
              </p:ext>
            </p:extLst>
          </p:nvPr>
        </p:nvGraphicFramePr>
        <p:xfrm>
          <a:off x="387350" y="1284522"/>
          <a:ext cx="8345488" cy="480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70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350" y="1273629"/>
            <a:ext cx="8345488" cy="4953000"/>
          </a:xfrm>
        </p:spPr>
        <p:txBody>
          <a:bodyPr/>
          <a:lstStyle/>
          <a:p>
            <a:pPr marL="0" indent="0" algn="ctr">
              <a:buNone/>
            </a:pPr>
            <a:r>
              <a:rPr lang="fr-CA" dirty="0" smtClean="0">
                <a:effectLst>
                  <a:outerShdw blurRad="38100" dist="38100" dir="2700000" algn="tl">
                    <a:srgbClr val="000000">
                      <a:alpha val="43137"/>
                    </a:srgbClr>
                  </a:outerShdw>
                </a:effectLst>
              </a:rPr>
              <a:t>Délégation de pouvoirs</a:t>
            </a:r>
          </a:p>
          <a:p>
            <a:endParaRPr lang="fr-CA" dirty="0" smtClean="0"/>
          </a:p>
          <a:p>
            <a:r>
              <a:rPr lang="fr-CA" sz="2400" dirty="0" smtClean="0"/>
              <a:t>Les demandes d’heures supplémentaires peuvent seulement être approuvées par le gestionnaire disposant de pouvoir de signature en vertu de l’article 34 de la LGFP.</a:t>
            </a:r>
          </a:p>
          <a:p>
            <a:endParaRPr lang="fr-CA" sz="2400" dirty="0"/>
          </a:p>
          <a:p>
            <a:r>
              <a:rPr lang="fr-CA" sz="2400" dirty="0" smtClean="0"/>
              <a:t>Les gestionnaires devraient vérifier leurs délégation de pouvoir de signature en consultant:  </a:t>
            </a:r>
          </a:p>
          <a:p>
            <a:pPr lvl="1"/>
            <a:r>
              <a:rPr lang="fr-CA" sz="2400" dirty="0" smtClean="0">
                <a:solidFill>
                  <a:schemeClr val="bg2"/>
                </a:solidFill>
                <a:hlinkClick r:id="rId2"/>
              </a:rPr>
              <a:t>Pouvoirs </a:t>
            </a:r>
            <a:r>
              <a:rPr lang="fr-CA" sz="2400" dirty="0">
                <a:solidFill>
                  <a:schemeClr val="bg2"/>
                </a:solidFill>
                <a:hlinkClick r:id="rId2"/>
              </a:rPr>
              <a:t>de signature en matière </a:t>
            </a:r>
            <a:r>
              <a:rPr lang="fr-CA" sz="2400" dirty="0" smtClean="0">
                <a:solidFill>
                  <a:schemeClr val="bg2"/>
                </a:solidFill>
                <a:hlinkClick r:id="rId2"/>
              </a:rPr>
              <a:t>de finances</a:t>
            </a:r>
            <a:r>
              <a:rPr lang="fr-CA" sz="2400" dirty="0" smtClean="0"/>
              <a:t>; et</a:t>
            </a:r>
          </a:p>
          <a:p>
            <a:pPr lvl="1"/>
            <a:r>
              <a:rPr lang="fr-CA" sz="2400" dirty="0" smtClean="0">
                <a:hlinkClick r:id="rId3"/>
              </a:rPr>
              <a:t>Pouvoirs en matière de RH</a:t>
            </a:r>
            <a:endParaRPr lang="fr-CA" sz="2400" dirty="0" smtClean="0"/>
          </a:p>
          <a:p>
            <a:endParaRPr lang="fr-CA" dirty="0"/>
          </a:p>
        </p:txBody>
      </p:sp>
      <p:sp>
        <p:nvSpPr>
          <p:cNvPr id="6" name="Title 1"/>
          <p:cNvSpPr>
            <a:spLocks noGrp="1"/>
          </p:cNvSpPr>
          <p:nvPr>
            <p:ph type="title"/>
          </p:nvPr>
        </p:nvSpPr>
        <p:spPr>
          <a:xfrm>
            <a:off x="388938" y="272142"/>
            <a:ext cx="8348662" cy="544287"/>
          </a:xfrm>
        </p:spPr>
        <p:txBody>
          <a:bodyPr/>
          <a:lstStyle/>
          <a:p>
            <a:r>
              <a:rPr lang="en-CA" dirty="0" smtClean="0"/>
              <a:t>Avant de commencer…</a:t>
            </a:r>
            <a:endParaRPr lang="en-CA" dirty="0"/>
          </a:p>
        </p:txBody>
      </p:sp>
    </p:spTree>
    <p:extLst>
      <p:ext uri="{BB962C8B-B14F-4D97-AF65-F5344CB8AC3E}">
        <p14:creationId xmlns:p14="http://schemas.microsoft.com/office/powerpoint/2010/main" val="422662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Dépannage</a:t>
            </a:r>
            <a:endParaRPr lang="fr-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5629079"/>
              </p:ext>
            </p:extLst>
          </p:nvPr>
        </p:nvGraphicFramePr>
        <p:xfrm>
          <a:off x="387350" y="1284522"/>
          <a:ext cx="8345488" cy="480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46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Votre rôle</a:t>
            </a:r>
            <a:endParaRPr lang="fr-CA" dirty="0"/>
          </a:p>
        </p:txBody>
      </p:sp>
      <p:sp>
        <p:nvSpPr>
          <p:cNvPr id="3" name="Content Placeholder 2"/>
          <p:cNvSpPr>
            <a:spLocks noGrp="1"/>
          </p:cNvSpPr>
          <p:nvPr>
            <p:ph idx="1"/>
          </p:nvPr>
        </p:nvSpPr>
        <p:spPr>
          <a:xfrm>
            <a:off x="387350" y="1262751"/>
            <a:ext cx="8345488" cy="4806950"/>
          </a:xfrm>
        </p:spPr>
        <p:txBody>
          <a:bodyPr/>
          <a:lstStyle/>
          <a:p>
            <a:endParaRPr lang="en-CA" dirty="0" smtClean="0"/>
          </a:p>
          <a:p>
            <a:pPr marL="400050" lvl="1" indent="0">
              <a:buNone/>
            </a:pPr>
            <a:endParaRPr lang="en-CA" dirty="0"/>
          </a:p>
        </p:txBody>
      </p:sp>
      <p:graphicFrame>
        <p:nvGraphicFramePr>
          <p:cNvPr id="4" name="Diagram 3"/>
          <p:cNvGraphicFramePr/>
          <p:nvPr>
            <p:extLst>
              <p:ext uri="{D42A27DB-BD31-4B8C-83A1-F6EECF244321}">
                <p14:modId xmlns:p14="http://schemas.microsoft.com/office/powerpoint/2010/main" val="119787567"/>
              </p:ext>
            </p:extLst>
          </p:nvPr>
        </p:nvGraphicFramePr>
        <p:xfrm>
          <a:off x="457200" y="1538506"/>
          <a:ext cx="8327571" cy="4470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1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Profil d’utilisateur</a:t>
            </a:r>
            <a:endParaRPr lang="fr-CA" dirty="0"/>
          </a:p>
        </p:txBody>
      </p:sp>
      <p:sp>
        <p:nvSpPr>
          <p:cNvPr id="8" name="Content Placeholder 7"/>
          <p:cNvSpPr>
            <a:spLocks noGrp="1"/>
          </p:cNvSpPr>
          <p:nvPr>
            <p:ph idx="1"/>
          </p:nvPr>
        </p:nvSpPr>
        <p:spPr>
          <a:xfrm>
            <a:off x="376465" y="1502217"/>
            <a:ext cx="8345488" cy="4082153"/>
          </a:xfrm>
          <a:ln w="57150"/>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marL="0" indent="0" algn="just">
              <a:buNone/>
            </a:pPr>
            <a:r>
              <a:rPr lang="fr-CA" sz="2400" dirty="0" smtClean="0"/>
              <a:t>Lorsque les gestionnaires accèdent à l’application pour la première fois, ils doivent remplir un court profil qui fournira au système l’information requise pour contrôler les activités d’approbation et de traitement déclenchées lorsqu’un employé présente une demande.  </a:t>
            </a:r>
          </a:p>
          <a:p>
            <a:pPr marL="0" indent="0" algn="just">
              <a:buNone/>
            </a:pPr>
            <a:endParaRPr lang="fr-CA" sz="2400" dirty="0" smtClean="0"/>
          </a:p>
          <a:p>
            <a:pPr marL="0" indent="0" algn="just">
              <a:buNone/>
            </a:pPr>
            <a:r>
              <a:rPr lang="fr-CA" sz="2400" dirty="0" smtClean="0"/>
              <a:t>Le gestionnaire DOIT remplir son propre profil avant que l’employé puisse le faire. </a:t>
            </a:r>
            <a:endParaRPr lang="fr-CA" sz="2400" dirty="0"/>
          </a:p>
        </p:txBody>
      </p:sp>
    </p:spTree>
    <p:extLst>
      <p:ext uri="{BB962C8B-B14F-4D97-AF65-F5344CB8AC3E}">
        <p14:creationId xmlns:p14="http://schemas.microsoft.com/office/powerpoint/2010/main" val="87627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13"/>
          <p:cNvCxnSpPr>
            <a:endCxn id="12" idx="3"/>
          </p:cNvCxnSpPr>
          <p:nvPr/>
        </p:nvCxnSpPr>
        <p:spPr>
          <a:xfrm rot="16200000" flipH="1">
            <a:off x="7539294" y="4249932"/>
            <a:ext cx="1358838" cy="1175656"/>
          </a:xfrm>
          <a:prstGeom prst="bentConnector4">
            <a:avLst>
              <a:gd name="adj1" fmla="val 28482"/>
              <a:gd name="adj2" fmla="val 119444"/>
            </a:avLst>
          </a:prstGeom>
          <a:ln>
            <a:tailEnd type="arrow"/>
          </a:ln>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title"/>
          </p:nvPr>
        </p:nvSpPr>
        <p:spPr/>
        <p:txBody>
          <a:bodyPr/>
          <a:lstStyle/>
          <a:p>
            <a:r>
              <a:rPr lang="fr-CA" dirty="0" smtClean="0"/>
              <a:t>Information du profil de l’utilisateur</a:t>
            </a:r>
            <a:endParaRPr lang="fr-CA" dirty="0"/>
          </a:p>
        </p:txBody>
      </p:sp>
      <p:pic>
        <p:nvPicPr>
          <p:cNvPr id="13" name="Content Placeholder 3"/>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43062" y="1546065"/>
            <a:ext cx="3592074" cy="2982889"/>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8" name="Elbow Connector 17"/>
          <p:cNvCxnSpPr/>
          <p:nvPr/>
        </p:nvCxnSpPr>
        <p:spPr>
          <a:xfrm rot="16200000" flipV="1">
            <a:off x="1252383" y="3571036"/>
            <a:ext cx="869808" cy="304812"/>
          </a:xfrm>
          <a:prstGeom prst="bentConnector3">
            <a:avLst>
              <a:gd name="adj1" fmla="val -1312"/>
            </a:avLst>
          </a:prstGeom>
          <a:ln>
            <a:tailEnd type="arrow"/>
          </a:ln>
        </p:spPr>
        <p:style>
          <a:lnRef idx="3">
            <a:schemeClr val="accent5"/>
          </a:lnRef>
          <a:fillRef idx="0">
            <a:schemeClr val="accent5"/>
          </a:fillRef>
          <a:effectRef idx="2">
            <a:schemeClr val="accent5"/>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3412049974"/>
              </p:ext>
            </p:extLst>
          </p:nvPr>
        </p:nvGraphicFramePr>
        <p:xfrm>
          <a:off x="1238710" y="2171693"/>
          <a:ext cx="6664325" cy="4170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402772" y="1179064"/>
            <a:ext cx="8349342" cy="369332"/>
          </a:xfrm>
          <a:prstGeom prst="rect">
            <a:avLst/>
          </a:prstGeom>
        </p:spPr>
        <p:txBody>
          <a:bodyPr wrap="square">
            <a:spAutoFit/>
          </a:bodyPr>
          <a:lstStyle/>
          <a:p>
            <a:r>
              <a:rPr lang="fr-CA" dirty="0" smtClean="0"/>
              <a:t>Le profil peut être mis à jour en tout temps, et comprendra:</a:t>
            </a:r>
            <a:endParaRPr lang="fr-CA" dirty="0"/>
          </a:p>
        </p:txBody>
      </p:sp>
      <p:sp>
        <p:nvSpPr>
          <p:cNvPr id="8" name="Rectangle 7"/>
          <p:cNvSpPr/>
          <p:nvPr/>
        </p:nvSpPr>
        <p:spPr>
          <a:xfrm>
            <a:off x="228599" y="1903543"/>
            <a:ext cx="2764972" cy="1384995"/>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CA" sz="1400" dirty="0" smtClean="0"/>
              <a:t>L’application de PSS ne permettra pas à l’utilisateur d’ajouter l’adresse courriel du gestionnaire dans son profil si ce dernier n’a pas de profil d’utilisateur dans le système</a:t>
            </a:r>
            <a:endParaRPr lang="fr-CA" sz="1400" dirty="0"/>
          </a:p>
        </p:txBody>
      </p:sp>
      <p:sp>
        <p:nvSpPr>
          <p:cNvPr id="12" name="Rectangle 11"/>
          <p:cNvSpPr/>
          <p:nvPr/>
        </p:nvSpPr>
        <p:spPr>
          <a:xfrm>
            <a:off x="6161312" y="4932403"/>
            <a:ext cx="2645229" cy="1169551"/>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r>
              <a:rPr lang="fr-CA" sz="1400" dirty="0" smtClean="0"/>
              <a:t>Les gestionnaires suppléants doivent détenir des pouvoirs en vertu de l’article 34 de la LGFP, ce qui peut être vérifié dans la base de données pertinente</a:t>
            </a:r>
            <a:endParaRPr lang="fr-CA" sz="1400" dirty="0"/>
          </a:p>
        </p:txBody>
      </p:sp>
    </p:spTree>
    <p:extLst>
      <p:ext uri="{BB962C8B-B14F-4D97-AF65-F5344CB8AC3E}">
        <p14:creationId xmlns:p14="http://schemas.microsoft.com/office/powerpoint/2010/main" val="83982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8086" y="1295400"/>
            <a:ext cx="8262257" cy="5040086"/>
          </a:xfrm>
        </p:spPr>
        <p:style>
          <a:lnRef idx="2">
            <a:schemeClr val="accent2"/>
          </a:lnRef>
          <a:fillRef idx="1">
            <a:schemeClr val="lt1"/>
          </a:fillRef>
          <a:effectRef idx="0">
            <a:schemeClr val="accent2"/>
          </a:effectRef>
          <a:fontRef idx="minor">
            <a:schemeClr val="dk1"/>
          </a:fontRef>
        </p:style>
        <p:txBody>
          <a:bodyPr/>
          <a:lstStyle/>
          <a:p>
            <a:pPr marL="0" indent="0">
              <a:buNone/>
            </a:pPr>
            <a:r>
              <a:rPr lang="fr-CA" sz="2000" b="0" dirty="0" smtClean="0">
                <a:solidFill>
                  <a:schemeClr val="tx1"/>
                </a:solidFill>
              </a:rPr>
              <a:t>L’application de PSS permet aux gestionnaires de pré approuver les services </a:t>
            </a:r>
            <a:r>
              <a:rPr lang="fr-CA" sz="2000" b="0" dirty="0">
                <a:solidFill>
                  <a:schemeClr val="tx1"/>
                </a:solidFill>
              </a:rPr>
              <a:t>s</a:t>
            </a:r>
            <a:r>
              <a:rPr lang="fr-CA" sz="2000" b="0" dirty="0" smtClean="0">
                <a:solidFill>
                  <a:schemeClr val="tx1"/>
                </a:solidFill>
              </a:rPr>
              <a:t>upplémentaires pour un employé donné ou pour l’ensemble du centre financier. </a:t>
            </a:r>
          </a:p>
          <a:p>
            <a:pPr marL="0" indent="0">
              <a:buNone/>
            </a:pPr>
            <a:r>
              <a:rPr lang="fr-CA" sz="2000" b="0" dirty="0" smtClean="0">
                <a:solidFill>
                  <a:schemeClr val="tx1"/>
                </a:solidFill>
              </a:rPr>
              <a:t>Ainsi, ils peuvent assurer le suivi du budget prévu pour les services supplémentaires grâce à l’application de PSS. </a:t>
            </a:r>
            <a:endParaRPr lang="fr-CA" sz="2000" b="0" dirty="0">
              <a:solidFill>
                <a:schemeClr val="tx1"/>
              </a:solidFill>
            </a:endParaRPr>
          </a:p>
        </p:txBody>
      </p:sp>
      <p:sp>
        <p:nvSpPr>
          <p:cNvPr id="8" name="Rectangle 9"/>
          <p:cNvSpPr>
            <a:spLocks noGrp="1" noChangeArrowheads="1"/>
          </p:cNvSpPr>
          <p:nvPr>
            <p:ph type="title"/>
          </p:nvPr>
        </p:nvSpPr>
        <p:spPr>
          <a:xfrm>
            <a:off x="388938" y="271463"/>
            <a:ext cx="8348662" cy="544512"/>
          </a:xfrm>
          <a:extLst>
            <a:ext uri="{909E8E84-426E-40DD-AFC4-6F175D3DCCD1}">
              <a14:hiddenFill xmlns:a14="http://schemas.microsoft.com/office/drawing/2010/main">
                <a:solidFill>
                  <a:schemeClr val="bg1"/>
                </a:solidFill>
              </a14:hiddenFill>
            </a:ext>
          </a:extLst>
        </p:spPr>
        <p:txBody>
          <a:bodyPr wrap="none"/>
          <a:lstStyle/>
          <a:p>
            <a:pPr eaLnBrk="1" hangingPunct="1"/>
            <a:r>
              <a:rPr lang="fr-CA" sz="2800" dirty="0" smtClean="0"/>
              <a:t>Pré approbation</a:t>
            </a:r>
          </a:p>
        </p:txBody>
      </p:sp>
      <p:pic>
        <p:nvPicPr>
          <p:cNvPr id="6"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315" y="2946586"/>
            <a:ext cx="5214256" cy="3251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52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Pré approbation</a:t>
            </a:r>
            <a:endParaRPr lang="en-CA" dirty="0"/>
          </a:p>
        </p:txBody>
      </p:sp>
      <p:sp>
        <p:nvSpPr>
          <p:cNvPr id="7" name="Content Placeholder 6"/>
          <p:cNvSpPr>
            <a:spLocks noGrp="1"/>
          </p:cNvSpPr>
          <p:nvPr>
            <p:ph idx="1"/>
          </p:nvPr>
        </p:nvSpPr>
        <p:spPr>
          <a:xfrm>
            <a:off x="387350" y="1142998"/>
            <a:ext cx="8345488" cy="1621972"/>
          </a:xfrm>
        </p:spPr>
        <p:txBody>
          <a:bodyPr/>
          <a:lstStyle/>
          <a:p>
            <a:pPr>
              <a:buFont typeface="Wingdings" panose="05000000000000000000" pitchFamily="2" charset="2"/>
              <a:buChar char="Ø"/>
            </a:pPr>
            <a:r>
              <a:rPr lang="fr-CA" sz="1600" dirty="0" smtClean="0"/>
              <a:t>Dans les situations où une pré approbation est fournie, il a aussi accès à un rapport contenant la liste des employés pour lesquels des heures supplémentaires ont été </a:t>
            </a:r>
            <a:br>
              <a:rPr lang="fr-CA" sz="1600" dirty="0" smtClean="0"/>
            </a:br>
            <a:r>
              <a:rPr lang="fr-CA" sz="1600" dirty="0" smtClean="0"/>
              <a:t>pré approuvées, ainsi que le solde de leur compte d’heures supplémentaires.</a:t>
            </a:r>
            <a:br>
              <a:rPr lang="fr-CA" sz="1600" dirty="0" smtClean="0"/>
            </a:br>
            <a:endParaRPr lang="fr-CA" sz="1600" dirty="0" smtClean="0"/>
          </a:p>
          <a:p>
            <a:pPr>
              <a:buFont typeface="Wingdings" panose="05000000000000000000" pitchFamily="2" charset="2"/>
              <a:buChar char="Ø"/>
            </a:pPr>
            <a:r>
              <a:rPr lang="fr-CA" sz="1600" dirty="0" smtClean="0"/>
              <a:t>Le gestionnaire peut également accéder au dossier de chaque demande dont le paiement est autorisé, ainsi qu’aux renseignements connexes pour les exercices en cours et passé.  </a:t>
            </a:r>
            <a:endParaRPr lang="fr-CA" sz="2400" dirty="0"/>
          </a:p>
        </p:txBody>
      </p:sp>
      <p:pic>
        <p:nvPicPr>
          <p:cNvPr id="5"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056" y="2908233"/>
            <a:ext cx="5791201" cy="3677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09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Pré approbation</a:t>
            </a:r>
          </a:p>
        </p:txBody>
      </p:sp>
      <p:sp>
        <p:nvSpPr>
          <p:cNvPr id="3" name="Content Placeholder 2"/>
          <p:cNvSpPr>
            <a:spLocks noGrp="1"/>
          </p:cNvSpPr>
          <p:nvPr>
            <p:ph idx="1"/>
          </p:nvPr>
        </p:nvSpPr>
        <p:spPr>
          <a:xfrm>
            <a:off x="387350" y="1251856"/>
            <a:ext cx="8345488" cy="4865915"/>
          </a:xfrm>
          <a:ln>
            <a:prstDash val="sysDash"/>
          </a:ln>
        </p:spPr>
        <p:style>
          <a:lnRef idx="2">
            <a:schemeClr val="accent2"/>
          </a:lnRef>
          <a:fillRef idx="1">
            <a:schemeClr val="lt1"/>
          </a:fillRef>
          <a:effectRef idx="0">
            <a:schemeClr val="accent2"/>
          </a:effectRef>
          <a:fontRef idx="minor">
            <a:schemeClr val="dk1"/>
          </a:fontRef>
        </p:style>
        <p:txBody>
          <a:bodyPr/>
          <a:lstStyle/>
          <a:p>
            <a:endParaRPr lang="fr-CA" sz="2400" dirty="0" smtClean="0"/>
          </a:p>
          <a:p>
            <a:endParaRPr lang="fr-CA" sz="2400" dirty="0" smtClean="0"/>
          </a:p>
          <a:p>
            <a:pPr marL="0" indent="0">
              <a:buNone/>
            </a:pPr>
            <a:r>
              <a:rPr lang="fr-CA" sz="2400" dirty="0" smtClean="0"/>
              <a:t>L’application de PSS génère un avertissement à l’intention du gestionnaire lorsque l’employé dépasse le nombre d’heures supplémentaires pré approuvé.</a:t>
            </a:r>
          </a:p>
          <a:p>
            <a:pPr marL="0" indent="0">
              <a:buNone/>
            </a:pPr>
            <a:endParaRPr lang="fr-CA" sz="2400" dirty="0" smtClean="0"/>
          </a:p>
          <a:p>
            <a:endParaRPr lang="fr-CA" sz="2400" dirty="0" smtClean="0"/>
          </a:p>
          <a:p>
            <a:pPr marL="0" indent="0">
              <a:buNone/>
            </a:pPr>
            <a:r>
              <a:rPr lang="fr-CA" sz="2400" dirty="0" smtClean="0"/>
              <a:t>Il est à noter que les employés peuvent soumettre une demande de PSS même si aucune approbation préalable n’a été accordée dans le système. </a:t>
            </a:r>
            <a:endParaRPr lang="fr-CA" sz="2400" dirty="0"/>
          </a:p>
        </p:txBody>
      </p:sp>
      <p:pic>
        <p:nvPicPr>
          <p:cNvPr id="18434" name="Picture 2" descr="http://icons.iconarchive.com/icons/custom-icon-design/pretty-office-9/256/email-alert-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445" y="2552279"/>
            <a:ext cx="1665459" cy="166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6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Approbation d’une demande de PSS</a:t>
            </a:r>
            <a:endParaRPr lang="fr-CA" dirty="0"/>
          </a:p>
        </p:txBody>
      </p:sp>
      <p:sp>
        <p:nvSpPr>
          <p:cNvPr id="4" name="Content Placeholder 3"/>
          <p:cNvSpPr>
            <a:spLocks noGrp="1"/>
          </p:cNvSpPr>
          <p:nvPr>
            <p:ph sz="half" idx="2"/>
          </p:nvPr>
        </p:nvSpPr>
        <p:spPr>
          <a:xfrm>
            <a:off x="4310743" y="1077684"/>
            <a:ext cx="4604657" cy="1034142"/>
          </a:xfrm>
          <a:ln>
            <a:prstDash val="sysDash"/>
          </a:ln>
        </p:spPr>
        <p:style>
          <a:lnRef idx="2">
            <a:schemeClr val="accent6"/>
          </a:lnRef>
          <a:fillRef idx="1">
            <a:schemeClr val="lt1"/>
          </a:fillRef>
          <a:effectRef idx="0">
            <a:schemeClr val="accent6"/>
          </a:effectRef>
          <a:fontRef idx="minor">
            <a:schemeClr val="dk1"/>
          </a:fontRef>
        </p:style>
        <p:txBody>
          <a:bodyPr/>
          <a:lstStyle/>
          <a:p>
            <a:pPr marL="0" indent="0" algn="ctr">
              <a:buNone/>
            </a:pPr>
            <a:r>
              <a:rPr lang="fr-CA" sz="1800" dirty="0" smtClean="0"/>
              <a:t>Une demande de PSS </a:t>
            </a:r>
            <a:br>
              <a:rPr lang="fr-CA" sz="1800" dirty="0" smtClean="0"/>
            </a:br>
            <a:r>
              <a:rPr lang="fr-CA" sz="1800" dirty="0" smtClean="0"/>
              <a:t>soumise pour approbation peut </a:t>
            </a:r>
            <a:br>
              <a:rPr lang="fr-CA" sz="1800" dirty="0" smtClean="0"/>
            </a:br>
            <a:r>
              <a:rPr lang="fr-CA" sz="1800" dirty="0" smtClean="0"/>
              <a:t>provenir de 3 sources différentes:</a:t>
            </a:r>
          </a:p>
          <a:p>
            <a:pPr marL="0" indent="0" algn="ctr">
              <a:buNone/>
            </a:pPr>
            <a:endParaRPr lang="fr-CA" dirty="0"/>
          </a:p>
        </p:txBody>
      </p:sp>
      <p:graphicFrame>
        <p:nvGraphicFramePr>
          <p:cNvPr id="5" name="Diagram 4"/>
          <p:cNvGraphicFramePr/>
          <p:nvPr>
            <p:extLst>
              <p:ext uri="{D42A27DB-BD31-4B8C-83A1-F6EECF244321}">
                <p14:modId xmlns:p14="http://schemas.microsoft.com/office/powerpoint/2010/main" val="4276312995"/>
              </p:ext>
            </p:extLst>
          </p:nvPr>
        </p:nvGraphicFramePr>
        <p:xfrm>
          <a:off x="4093379" y="1784716"/>
          <a:ext cx="4876080" cy="528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714366587"/>
              </p:ext>
            </p:extLst>
          </p:nvPr>
        </p:nvGraphicFramePr>
        <p:xfrm>
          <a:off x="97964" y="1665513"/>
          <a:ext cx="4180119" cy="4981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33268823"/>
      </p:ext>
    </p:extLst>
  </p:cSld>
  <p:clrMapOvr>
    <a:masterClrMapping/>
  </p:clrMapOvr>
</p:sld>
</file>

<file path=ppt/theme/theme1.xml><?xml version="1.0" encoding="utf-8"?>
<a:theme xmlns:a="http://schemas.openxmlformats.org/drawingml/2006/main" name="Gabarit PowerPoint EDSC">
  <a:themeElements>
    <a:clrScheme name="HRSDC Corporate">
      <a:dk1>
        <a:srgbClr val="000000"/>
      </a:dk1>
      <a:lt1>
        <a:srgbClr val="FFFFFF"/>
      </a:lt1>
      <a:dk2>
        <a:srgbClr val="003478"/>
      </a:dk2>
      <a:lt2>
        <a:srgbClr val="0069AA"/>
      </a:lt2>
      <a:accent1>
        <a:srgbClr val="003478"/>
      </a:accent1>
      <a:accent2>
        <a:srgbClr val="F51E2D"/>
      </a:accent2>
      <a:accent3>
        <a:srgbClr val="FFCC00"/>
      </a:accent3>
      <a:accent4>
        <a:srgbClr val="00CC00"/>
      </a:accent4>
      <a:accent5>
        <a:srgbClr val="0080FF"/>
      </a:accent5>
      <a:accent6>
        <a:srgbClr val="640000"/>
      </a:accent6>
      <a:hlink>
        <a:srgbClr val="CC3333"/>
      </a:hlink>
      <a:folHlink>
        <a:srgbClr val="004785"/>
      </a:folHlink>
    </a:clrScheme>
    <a:fontScheme name="Template PP_e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P_e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PP_e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PP_e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PP_e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PP_e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PP_e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PP_e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PP_e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PP_e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PP_e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PP_e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PP_e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PP_ex 13">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96964B"/>
        </a:hlink>
        <a:folHlink>
          <a:srgbClr val="004C98"/>
        </a:folHlink>
      </a:clrScheme>
      <a:clrMap bg1="lt1" tx1="dk1" bg2="lt2" tx2="dk2" accent1="accent1" accent2="accent2" accent3="accent3" accent4="accent4" accent5="accent5" accent6="accent6" hlink="hlink" folHlink="folHlink"/>
    </a:extraClrScheme>
    <a:extraClrScheme>
      <a:clrScheme name="Template PP_ex 14">
        <a:dk1>
          <a:srgbClr val="000000"/>
        </a:dk1>
        <a:lt1>
          <a:srgbClr val="FFFFFF"/>
        </a:lt1>
        <a:dk2>
          <a:srgbClr val="003366"/>
        </a:dk2>
        <a:lt2>
          <a:srgbClr val="808080"/>
        </a:lt2>
        <a:accent1>
          <a:srgbClr val="666633"/>
        </a:accent1>
        <a:accent2>
          <a:srgbClr val="D2D2A8"/>
        </a:accent2>
        <a:accent3>
          <a:srgbClr val="FFFFFF"/>
        </a:accent3>
        <a:accent4>
          <a:srgbClr val="000000"/>
        </a:accent4>
        <a:accent5>
          <a:srgbClr val="B8B8AD"/>
        </a:accent5>
        <a:accent6>
          <a:srgbClr val="BEBE98"/>
        </a:accent6>
        <a:hlink>
          <a:srgbClr val="A1414A"/>
        </a:hlink>
        <a:folHlink>
          <a:srgbClr val="004C98"/>
        </a:folHlink>
      </a:clrScheme>
      <a:clrMap bg1="lt1" tx1="dk1" bg2="lt2" tx2="dk2" accent1="accent1" accent2="accent2" accent3="accent3" accent4="accent4" accent5="accent5" accent6="accent6" hlink="hlink" folHlink="folHlink"/>
    </a:extraClrScheme>
    <a:extraClrScheme>
      <a:clrScheme name="Template PP_ex 15">
        <a:dk1>
          <a:srgbClr val="000000"/>
        </a:dk1>
        <a:lt1>
          <a:srgbClr val="FFFFFF"/>
        </a:lt1>
        <a:dk2>
          <a:srgbClr val="003366"/>
        </a:dk2>
        <a:lt2>
          <a:srgbClr val="006699"/>
        </a:lt2>
        <a:accent1>
          <a:srgbClr val="336699"/>
        </a:accent1>
        <a:accent2>
          <a:srgbClr val="CC3300"/>
        </a:accent2>
        <a:accent3>
          <a:srgbClr val="FFFFFF"/>
        </a:accent3>
        <a:accent4>
          <a:srgbClr val="000000"/>
        </a:accent4>
        <a:accent5>
          <a:srgbClr val="ADB8CA"/>
        </a:accent5>
        <a:accent6>
          <a:srgbClr val="B92D00"/>
        </a:accent6>
        <a:hlink>
          <a:srgbClr val="A1414A"/>
        </a:hlink>
        <a:folHlink>
          <a:srgbClr val="004C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11</ClpServices>
    <IconOverlay xmlns="http://schemas.microsoft.com/sharepoint/v4" xsi:nil="true"/>
    <ChkNouveauEmp xmlns="4f810ac0-7940-4b47-8510-ccc18747f341">false</ChkNouveauEmp>
    <ChkTraitementInitial xmlns="4f810ac0-7940-4b47-8510-ccc18747f341">false</ChkTraitementInitial>
    <TxtResumeE xmlns="4f810ac0-7940-4b47-8510-ccc18747f341">PowerPoint template French</TxtResumeE>
    <ChLocationEmplacement xmlns="4f810ac0-7940-4b47-8510-ccc18747f341">Client Library / Bibliothèque client</ChLocationEmplacement>
    <TxtResumeF xmlns="4f810ac0-7940-4b47-8510-ccc18747f341">Gabarit PowerPoint français</TxtResumeF>
    <PgResponsibleResponsable xmlns="aeabe285-28c2-4b4a-a8cd-631679229c94">
      <UserInfo>
        <DisplayName/>
        <AccountId>5906</AccountId>
        <AccountType/>
      </UserInfo>
    </PgResponsibleResponsable>
  </documentManagement>
</p:properties>
</file>

<file path=customXml/itemProps1.xml><?xml version="1.0" encoding="utf-8"?>
<ds:datastoreItem xmlns:ds="http://schemas.openxmlformats.org/officeDocument/2006/customXml" ds:itemID="{D6AB90EA-6B9B-4AA6-8A3E-FD4D333C4D94}">
  <ds:schemaRefs>
    <ds:schemaRef ds:uri="http://schemas.microsoft.com/sharepoint/v3/contenttype/forms"/>
  </ds:schemaRefs>
</ds:datastoreItem>
</file>

<file path=customXml/itemProps2.xml><?xml version="1.0" encoding="utf-8"?>
<ds:datastoreItem xmlns:ds="http://schemas.openxmlformats.org/officeDocument/2006/customXml" ds:itemID="{0110CA0B-8DAA-443E-9959-5C7826E62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870A6D-38A6-4819-AD84-B4CCA578A099}">
  <ds:schemaRefs>
    <ds:schemaRef ds:uri="http://schemas.microsoft.com/office/2006/metadata/longProperties"/>
  </ds:schemaRefs>
</ds:datastoreItem>
</file>

<file path=customXml/itemProps4.xml><?xml version="1.0" encoding="utf-8"?>
<ds:datastoreItem xmlns:ds="http://schemas.openxmlformats.org/officeDocument/2006/customXml" ds:itemID="{A7229D94-67FA-470D-B8B8-675C64FBC264}">
  <ds:schemaRefs>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 ds:uri="http://purl.org/dc/dcmitype/"/>
    <ds:schemaRef ds:uri="http://purl.org/dc/terms/"/>
    <ds:schemaRef ds:uri="http://www.w3.org/XML/1998/namespace"/>
    <ds:schemaRef ds:uri="http://schemas.microsoft.com/sharepoint/v4"/>
    <ds:schemaRef ds:uri="http://purl.org/dc/elements/1.1/"/>
    <ds:schemaRef ds:uri="http://schemas.microsoft.com/office/infopath/2007/PartnerControls"/>
    <ds:schemaRef ds:uri="aeabe285-28c2-4b4a-a8cd-631679229c94"/>
    <ds:schemaRef ds:uri="4f810ac0-7940-4b47-8510-ccc18747f341"/>
  </ds:schemaRefs>
</ds:datastoreItem>
</file>

<file path=docProps/app.xml><?xml version="1.0" encoding="utf-8"?>
<Properties xmlns="http://schemas.openxmlformats.org/officeDocument/2006/extended-properties" xmlns:vt="http://schemas.openxmlformats.org/officeDocument/2006/docPropsVTypes">
  <Template>presentation_gabarit_edsc</Template>
  <TotalTime>40</TotalTime>
  <Words>1367</Words>
  <Application>Microsoft Office PowerPoint</Application>
  <PresentationFormat>On-screen Show (4:3)</PresentationFormat>
  <Paragraphs>122</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Gabarit PowerPoint EDSC</vt:lpstr>
      <vt:lpstr>Microsoft PowerPoint 97-2003 Presentation</vt:lpstr>
      <vt:lpstr>Applications Web de la rémunération –  Paye pour Services Supplémentaires (AWR-PSS)</vt:lpstr>
      <vt:lpstr>Avant de commencer…</vt:lpstr>
      <vt:lpstr>Votre rôle</vt:lpstr>
      <vt:lpstr>Profil d’utilisateur</vt:lpstr>
      <vt:lpstr>Information du profil de l’utilisateur</vt:lpstr>
      <vt:lpstr>Pré approbation</vt:lpstr>
      <vt:lpstr>Pré approbation</vt:lpstr>
      <vt:lpstr>Pré approbation</vt:lpstr>
      <vt:lpstr>Approbation d’une demande de PSS</vt:lpstr>
      <vt:lpstr>Approbation d’une demande de PSS</vt:lpstr>
      <vt:lpstr>Attente d’approbation</vt:lpstr>
      <vt:lpstr>État de la demande de PSS</vt:lpstr>
      <vt:lpstr>États</vt:lpstr>
      <vt:lpstr>Recherche</vt:lpstr>
      <vt:lpstr>Résultats de recherche</vt:lpstr>
      <vt:lpstr>Foire aux Questions</vt:lpstr>
      <vt:lpstr>Foire aux Questions</vt:lpstr>
      <vt:lpstr>Dépannage</vt:lpstr>
      <vt:lpstr>Dépannage</vt:lpstr>
      <vt:lpstr>Dépannage</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Web de la rémunération Paye pour services supplémentaires (AWR-PSS)</dc:title>
  <dc:creator>Bernier, Nancy n [NC]</dc:creator>
  <cp:lastModifiedBy>Bernier, Nancy n [NC]</cp:lastModifiedBy>
  <cp:revision>10</cp:revision>
  <dcterms:created xsi:type="dcterms:W3CDTF">2015-01-26T13:10:28Z</dcterms:created>
  <dcterms:modified xsi:type="dcterms:W3CDTF">2015-03-27T15:13:04Z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_ClpServices">
    <vt:lpwstr/>
  </property>
  <property fmtid="{D5CDD505-2E9C-101B-9397-08002B2CF9AE}" pid="5" name="TxtResumeE">
    <vt:lpwstr>PowerPoint template French</vt:lpwstr>
  </property>
  <property fmtid="{D5CDD505-2E9C-101B-9397-08002B2CF9AE}" pid="6" name="ChLocationEmplacement">
    <vt:lpwstr>Client Library / Bibliothèque client</vt:lpwstr>
  </property>
  <property fmtid="{D5CDD505-2E9C-101B-9397-08002B2CF9AE}" pid="7" name="PgResponsibleResponsable">
    <vt:lpwstr>5906</vt:lpwstr>
  </property>
  <property fmtid="{D5CDD505-2E9C-101B-9397-08002B2CF9AE}" pid="8" name="NbDuree">
    <vt:lpwstr>12.0000000000000</vt:lpwstr>
  </property>
  <property fmtid="{D5CDD505-2E9C-101B-9397-08002B2CF9AE}" pid="9" name="ClpServices">
    <vt:lpwstr>11</vt:lpwstr>
  </property>
  <property fmtid="{D5CDD505-2E9C-101B-9397-08002B2CF9AE}" pid="10" name="display_urn:schemas-microsoft-com:office:office#PgResponsibleResponsable">
    <vt:lpwstr>Éthier, Fernand [NC]</vt:lpwstr>
  </property>
  <property fmtid="{D5CDD505-2E9C-101B-9397-08002B2CF9AE}" pid="11" name="ChkNouveauEmp">
    <vt:lpwstr>0</vt:lpwstr>
  </property>
  <property fmtid="{D5CDD505-2E9C-101B-9397-08002B2CF9AE}" pid="12" name="TxtMotClef">
    <vt:lpwstr/>
  </property>
  <property fmtid="{D5CDD505-2E9C-101B-9397-08002B2CF9AE}" pid="13" name="TxtResumeF">
    <vt:lpwstr>Gabarit PowerPoint français</vt:lpwstr>
  </property>
  <property fmtid="{D5CDD505-2E9C-101B-9397-08002B2CF9AE}" pid="14" name="NbVersion">
    <vt:lpwstr/>
  </property>
  <property fmtid="{D5CDD505-2E9C-101B-9397-08002B2CF9AE}" pid="15" name="IconOverlay">
    <vt:lpwstr/>
  </property>
  <property fmtid="{D5CDD505-2E9C-101B-9397-08002B2CF9AE}" pid="16" name="ChkTraitementInitial">
    <vt:lpwstr>0</vt:lpwstr>
  </property>
</Properties>
</file>