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 id="2147483718" r:id="rId6"/>
    <p:sldMasterId id="2147483729" r:id="rId7"/>
    <p:sldMasterId id="2147483740" r:id="rId8"/>
    <p:sldMasterId id="2147483751" r:id="rId9"/>
    <p:sldMasterId id="2147483762" r:id="rId10"/>
    <p:sldMasterId id="2147483773" r:id="rId11"/>
    <p:sldMasterId id="2147483784" r:id="rId12"/>
    <p:sldMasterId id="2147483795" r:id="rId13"/>
    <p:sldMasterId id="2147483806" r:id="rId14"/>
  </p:sldMasterIdLst>
  <p:notesMasterIdLst>
    <p:notesMasterId r:id="rId42"/>
  </p:notesMasterIdLst>
  <p:handoutMasterIdLst>
    <p:handoutMasterId r:id="rId43"/>
  </p:handoutMasterIdLst>
  <p:sldIdLst>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Lst>
  <p:sldSz cx="9144000" cy="6858000" type="screen4x3"/>
  <p:notesSz cx="6934200" cy="92329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A8DCFF"/>
    <a:srgbClr val="F9FDFF"/>
    <a:srgbClr val="E3F4FF"/>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570" autoAdjust="0"/>
    <p:restoredTop sz="90461" autoAdjust="0"/>
  </p:normalViewPr>
  <p:slideViewPr>
    <p:cSldViewPr snapToGrid="0">
      <p:cViewPr>
        <p:scale>
          <a:sx n="70" d="100"/>
          <a:sy n="70" d="100"/>
        </p:scale>
        <p:origin x="-1954" y="-5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5" d="100"/>
          <a:sy n="45" d="100"/>
        </p:scale>
        <p:origin x="-1834" y="-91"/>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jp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image" Target="../media/image20.png"/><Relationship Id="rId4" Type="http://schemas.openxmlformats.org/officeDocument/2006/relationships/image" Target="../media/image23.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image" Target="../media/image20.png"/><Relationship Id="rId4"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360C0-8547-45EC-97D3-C030FE59162B}" type="doc">
      <dgm:prSet loTypeId="urn:microsoft.com/office/officeart/2005/8/layout/vList3" loCatId="list" qsTypeId="urn:microsoft.com/office/officeart/2005/8/quickstyle/simple1" qsCatId="simple" csTypeId="urn:microsoft.com/office/officeart/2005/8/colors/colorful4" csCatId="colorful" phldr="1"/>
      <dgm:spPr/>
    </dgm:pt>
    <dgm:pt modelId="{F64C4B46-1244-43B2-A391-A6753A8CED5B}">
      <dgm:prSet phldrT="[Text]"/>
      <dgm:spPr>
        <a:solidFill>
          <a:srgbClr val="00B050"/>
        </a:solidFill>
      </dgm:spPr>
      <dgm:t>
        <a:bodyPr/>
        <a:lstStyle/>
        <a:p>
          <a:pPr algn="ctr"/>
          <a:r>
            <a:rPr lang="fr-CA" noProof="0" dirty="0" smtClean="0"/>
            <a:t>Une demande de PSS peut contenir des éléments s’appliquant à différents mois et/ou à différentes années civiles</a:t>
          </a:r>
        </a:p>
      </dgm:t>
    </dgm:pt>
    <dgm:pt modelId="{B0B28118-4213-4EE8-A833-14BC4D6E688E}" type="parTrans" cxnId="{9FE6D715-6276-4A0A-92EB-2476A8601334}">
      <dgm:prSet/>
      <dgm:spPr/>
      <dgm:t>
        <a:bodyPr/>
        <a:lstStyle/>
        <a:p>
          <a:endParaRPr lang="fr-CA"/>
        </a:p>
      </dgm:t>
    </dgm:pt>
    <dgm:pt modelId="{0B94BF33-9B1C-4C9C-A7E2-DF514C9AF34F}" type="sibTrans" cxnId="{9FE6D715-6276-4A0A-92EB-2476A8601334}">
      <dgm:prSet/>
      <dgm:spPr/>
      <dgm:t>
        <a:bodyPr/>
        <a:lstStyle/>
        <a:p>
          <a:endParaRPr lang="fr-CA"/>
        </a:p>
      </dgm:t>
    </dgm:pt>
    <dgm:pt modelId="{DB9E4521-F90F-4467-9607-D19170C5F695}">
      <dgm:prSet phldrT="[Text]"/>
      <dgm:spPr>
        <a:solidFill>
          <a:schemeClr val="accent2">
            <a:lumMod val="75000"/>
          </a:schemeClr>
        </a:solidFill>
      </dgm:spPr>
      <dgm:t>
        <a:bodyPr/>
        <a:lstStyle/>
        <a:p>
          <a:r>
            <a:rPr lang="fr-CA" dirty="0" smtClean="0"/>
            <a:t>Une demande de PSS ne peut pas contenir des éléments s’appliquant à plus d’un exercice ou à plus d’une période de convention collective</a:t>
          </a:r>
          <a:endParaRPr lang="fr-CA" dirty="0"/>
        </a:p>
      </dgm:t>
    </dgm:pt>
    <dgm:pt modelId="{0DD387EF-1EF6-4043-AD2A-3B64667F25A2}" type="parTrans" cxnId="{D53AF38D-273F-422B-8AE9-657442F733BE}">
      <dgm:prSet/>
      <dgm:spPr/>
      <dgm:t>
        <a:bodyPr/>
        <a:lstStyle/>
        <a:p>
          <a:endParaRPr lang="fr-CA"/>
        </a:p>
      </dgm:t>
    </dgm:pt>
    <dgm:pt modelId="{8CD2EBC8-4583-40F0-854C-F850A66AE56B}" type="sibTrans" cxnId="{D53AF38D-273F-422B-8AE9-657442F733BE}">
      <dgm:prSet/>
      <dgm:spPr/>
      <dgm:t>
        <a:bodyPr/>
        <a:lstStyle/>
        <a:p>
          <a:endParaRPr lang="fr-CA"/>
        </a:p>
      </dgm:t>
    </dgm:pt>
    <dgm:pt modelId="{328FCADB-F18C-4B98-9D8B-D8F0ECFEF6CA}" type="pres">
      <dgm:prSet presAssocID="{091360C0-8547-45EC-97D3-C030FE59162B}" presName="linearFlow" presStyleCnt="0">
        <dgm:presLayoutVars>
          <dgm:dir/>
          <dgm:resizeHandles val="exact"/>
        </dgm:presLayoutVars>
      </dgm:prSet>
      <dgm:spPr/>
    </dgm:pt>
    <dgm:pt modelId="{F98BCBDB-585C-4CD0-9362-C560C38172BE}" type="pres">
      <dgm:prSet presAssocID="{F64C4B46-1244-43B2-A391-A6753A8CED5B}" presName="composite" presStyleCnt="0"/>
      <dgm:spPr/>
    </dgm:pt>
    <dgm:pt modelId="{02D76D7B-36DE-4121-BEBB-5652CD9D0467}" type="pres">
      <dgm:prSet presAssocID="{F64C4B46-1244-43B2-A391-A6753A8CED5B}" presName="imgShp" presStyleLbl="fgImgPlace1" presStyleIdx="0" presStyleCnt="2"/>
      <dgm:spPr>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1000" b="-1000"/>
          </a:stretch>
        </a:blipFill>
      </dgm:spPr>
    </dgm:pt>
    <dgm:pt modelId="{EC15FF7D-31B3-421A-85C1-6C896E841C05}" type="pres">
      <dgm:prSet presAssocID="{F64C4B46-1244-43B2-A391-A6753A8CED5B}" presName="txShp" presStyleLbl="node1" presStyleIdx="0" presStyleCnt="2" custScaleX="112512">
        <dgm:presLayoutVars>
          <dgm:bulletEnabled val="1"/>
        </dgm:presLayoutVars>
      </dgm:prSet>
      <dgm:spPr/>
      <dgm:t>
        <a:bodyPr/>
        <a:lstStyle/>
        <a:p>
          <a:endParaRPr lang="fr-CA"/>
        </a:p>
      </dgm:t>
    </dgm:pt>
    <dgm:pt modelId="{CB493025-F515-40DD-A356-8F21CBE5A023}" type="pres">
      <dgm:prSet presAssocID="{0B94BF33-9B1C-4C9C-A7E2-DF514C9AF34F}" presName="spacing" presStyleCnt="0"/>
      <dgm:spPr/>
    </dgm:pt>
    <dgm:pt modelId="{55ADCDC2-0622-4A58-BF40-5037E980FF95}" type="pres">
      <dgm:prSet presAssocID="{DB9E4521-F90F-4467-9607-D19170C5F695}" presName="composite" presStyleCnt="0"/>
      <dgm:spPr/>
    </dgm:pt>
    <dgm:pt modelId="{DCC7721A-0F54-4D34-9AC6-CDD7FCFAE897}" type="pres">
      <dgm:prSet presAssocID="{DB9E4521-F90F-4467-9607-D19170C5F695}" presName="imgShp" presStyleLbl="fgImgPlace1" presStyleIdx="1" presStyleCnt="2"/>
      <dgm:spPr>
        <a:blipFill>
          <a:blip xmlns:r="http://schemas.openxmlformats.org/officeDocument/2006/relationships"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l="-1000" r="-1000"/>
          </a:stretch>
        </a:blipFill>
      </dgm:spPr>
    </dgm:pt>
    <dgm:pt modelId="{8BB4C394-9579-4A04-A7DC-03025FA3D1A7}" type="pres">
      <dgm:prSet presAssocID="{DB9E4521-F90F-4467-9607-D19170C5F695}" presName="txShp" presStyleLbl="node1" presStyleIdx="1" presStyleCnt="2" custScaleX="110666">
        <dgm:presLayoutVars>
          <dgm:bulletEnabled val="1"/>
        </dgm:presLayoutVars>
      </dgm:prSet>
      <dgm:spPr/>
      <dgm:t>
        <a:bodyPr/>
        <a:lstStyle/>
        <a:p>
          <a:endParaRPr lang="fr-CA"/>
        </a:p>
      </dgm:t>
    </dgm:pt>
  </dgm:ptLst>
  <dgm:cxnLst>
    <dgm:cxn modelId="{9FE6D715-6276-4A0A-92EB-2476A8601334}" srcId="{091360C0-8547-45EC-97D3-C030FE59162B}" destId="{F64C4B46-1244-43B2-A391-A6753A8CED5B}" srcOrd="0" destOrd="0" parTransId="{B0B28118-4213-4EE8-A833-14BC4D6E688E}" sibTransId="{0B94BF33-9B1C-4C9C-A7E2-DF514C9AF34F}"/>
    <dgm:cxn modelId="{2CA07F98-5E97-4F26-B09E-1D7DE042F6CC}" type="presOf" srcId="{F64C4B46-1244-43B2-A391-A6753A8CED5B}" destId="{EC15FF7D-31B3-421A-85C1-6C896E841C05}" srcOrd="0" destOrd="0" presId="urn:microsoft.com/office/officeart/2005/8/layout/vList3"/>
    <dgm:cxn modelId="{D53AF38D-273F-422B-8AE9-657442F733BE}" srcId="{091360C0-8547-45EC-97D3-C030FE59162B}" destId="{DB9E4521-F90F-4467-9607-D19170C5F695}" srcOrd="1" destOrd="0" parTransId="{0DD387EF-1EF6-4043-AD2A-3B64667F25A2}" sibTransId="{8CD2EBC8-4583-40F0-854C-F850A66AE56B}"/>
    <dgm:cxn modelId="{DA43329C-92D1-4C26-B0A1-C90CB7221F26}" type="presOf" srcId="{091360C0-8547-45EC-97D3-C030FE59162B}" destId="{328FCADB-F18C-4B98-9D8B-D8F0ECFEF6CA}" srcOrd="0" destOrd="0" presId="urn:microsoft.com/office/officeart/2005/8/layout/vList3"/>
    <dgm:cxn modelId="{5005A969-5116-4CE7-AC16-D42AB1BD6F8D}" type="presOf" srcId="{DB9E4521-F90F-4467-9607-D19170C5F695}" destId="{8BB4C394-9579-4A04-A7DC-03025FA3D1A7}" srcOrd="0" destOrd="0" presId="urn:microsoft.com/office/officeart/2005/8/layout/vList3"/>
    <dgm:cxn modelId="{22CF9900-AAE8-429C-B0B0-C0E87F74380D}" type="presParOf" srcId="{328FCADB-F18C-4B98-9D8B-D8F0ECFEF6CA}" destId="{F98BCBDB-585C-4CD0-9362-C560C38172BE}" srcOrd="0" destOrd="0" presId="urn:microsoft.com/office/officeart/2005/8/layout/vList3"/>
    <dgm:cxn modelId="{04A90F67-55A7-4E7C-AB55-6D182D1ACA97}" type="presParOf" srcId="{F98BCBDB-585C-4CD0-9362-C560C38172BE}" destId="{02D76D7B-36DE-4121-BEBB-5652CD9D0467}" srcOrd="0" destOrd="0" presId="urn:microsoft.com/office/officeart/2005/8/layout/vList3"/>
    <dgm:cxn modelId="{8E1D8E82-2718-45E5-9048-72F8CD3636DB}" type="presParOf" srcId="{F98BCBDB-585C-4CD0-9362-C560C38172BE}" destId="{EC15FF7D-31B3-421A-85C1-6C896E841C05}" srcOrd="1" destOrd="0" presId="urn:microsoft.com/office/officeart/2005/8/layout/vList3"/>
    <dgm:cxn modelId="{0665161C-0692-4A2B-972D-BEE61858A1DB}" type="presParOf" srcId="{328FCADB-F18C-4B98-9D8B-D8F0ECFEF6CA}" destId="{CB493025-F515-40DD-A356-8F21CBE5A023}" srcOrd="1" destOrd="0" presId="urn:microsoft.com/office/officeart/2005/8/layout/vList3"/>
    <dgm:cxn modelId="{5BDDA04B-A029-4669-B1D7-000642A59352}" type="presParOf" srcId="{328FCADB-F18C-4B98-9D8B-D8F0ECFEF6CA}" destId="{55ADCDC2-0622-4A58-BF40-5037E980FF95}" srcOrd="2" destOrd="0" presId="urn:microsoft.com/office/officeart/2005/8/layout/vList3"/>
    <dgm:cxn modelId="{FDC915F9-9A4F-4B0B-9CBE-CE19541D57C8}" type="presParOf" srcId="{55ADCDC2-0622-4A58-BF40-5037E980FF95}" destId="{DCC7721A-0F54-4D34-9AC6-CDD7FCFAE897}" srcOrd="0" destOrd="0" presId="urn:microsoft.com/office/officeart/2005/8/layout/vList3"/>
    <dgm:cxn modelId="{F5BE47ED-58A9-401E-A6C1-BB284D16E1AF}" type="presParOf" srcId="{55ADCDC2-0622-4A58-BF40-5037E980FF95}" destId="{8BB4C394-9579-4A04-A7DC-03025FA3D1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4E857C-E858-4521-8BD0-7936DD7F3D16}" type="doc">
      <dgm:prSet loTypeId="urn:microsoft.com/office/officeart/2005/8/layout/process1" loCatId="process" qsTypeId="urn:microsoft.com/office/officeart/2005/8/quickstyle/3d3" qsCatId="3D" csTypeId="urn:microsoft.com/office/officeart/2005/8/colors/colorful2" csCatId="colorful" phldr="1"/>
      <dgm:spPr/>
      <dgm:t>
        <a:bodyPr/>
        <a:lstStyle/>
        <a:p>
          <a:endParaRPr lang="fr-CA"/>
        </a:p>
      </dgm:t>
    </dgm:pt>
    <dgm:pt modelId="{ADBADD5D-A708-490F-BA10-C6DE7FCEC1BF}">
      <dgm:prSet phldrT="[Text]" custT="1"/>
      <dgm:spPr/>
      <dgm:t>
        <a:bodyPr/>
        <a:lstStyle/>
        <a:p>
          <a:r>
            <a:rPr lang="fr-CA" sz="1400" noProof="0" dirty="0" smtClean="0"/>
            <a:t>Le système vérifie que toutes les zones obligatoires contiennent des données en format valide et affiche des messages d’erreur </a:t>
          </a:r>
          <a:br>
            <a:rPr lang="fr-CA" sz="1400" noProof="0" dirty="0" smtClean="0"/>
          </a:br>
          <a:r>
            <a:rPr lang="fr-CA" sz="1400" noProof="0" dirty="0" smtClean="0"/>
            <a:t>s’il y a lieu</a:t>
          </a:r>
          <a:endParaRPr lang="fr-CA" sz="1400" noProof="0" dirty="0"/>
        </a:p>
      </dgm:t>
    </dgm:pt>
    <dgm:pt modelId="{E816685B-E77B-45B6-8310-56AC1E133DF2}" type="parTrans" cxnId="{11FD7739-516A-452F-9A78-551BB8E6FE7A}">
      <dgm:prSet/>
      <dgm:spPr/>
      <dgm:t>
        <a:bodyPr/>
        <a:lstStyle/>
        <a:p>
          <a:endParaRPr lang="fr-CA"/>
        </a:p>
      </dgm:t>
    </dgm:pt>
    <dgm:pt modelId="{874C4A03-9B7A-4F69-BB47-96E88AB5B377}" type="sibTrans" cxnId="{11FD7739-516A-452F-9A78-551BB8E6FE7A}">
      <dgm:prSet/>
      <dgm:spPr/>
      <dgm:t>
        <a:bodyPr/>
        <a:lstStyle/>
        <a:p>
          <a:endParaRPr lang="fr-CA"/>
        </a:p>
      </dgm:t>
    </dgm:pt>
    <dgm:pt modelId="{7AD13C96-627D-4C9A-ACDE-9F77336D4120}">
      <dgm:prSet phldrT="[Text]" custT="1"/>
      <dgm:spPr/>
      <dgm:t>
        <a:bodyPr/>
        <a:lstStyle/>
        <a:p>
          <a:r>
            <a:rPr lang="fr-CA" sz="1400" noProof="0" dirty="0" smtClean="0"/>
            <a:t>Le système vérifie les règles de la convention collective applicables à la demande de PSS et affiche des messages d’erreur ou d’avertissement </a:t>
          </a:r>
          <a:br>
            <a:rPr lang="fr-CA" sz="1400" noProof="0" dirty="0" smtClean="0"/>
          </a:br>
          <a:r>
            <a:rPr lang="fr-CA" sz="1400" noProof="0" dirty="0" smtClean="0"/>
            <a:t>s’il y a lieu</a:t>
          </a:r>
          <a:endParaRPr lang="fr-CA" sz="1400" noProof="0" dirty="0"/>
        </a:p>
      </dgm:t>
    </dgm:pt>
    <dgm:pt modelId="{7F3625B3-5523-42C0-8D6E-9A32D16C2354}" type="parTrans" cxnId="{E1C2E566-E921-495F-8886-AAA13A452AA5}">
      <dgm:prSet/>
      <dgm:spPr/>
      <dgm:t>
        <a:bodyPr/>
        <a:lstStyle/>
        <a:p>
          <a:endParaRPr lang="fr-CA"/>
        </a:p>
      </dgm:t>
    </dgm:pt>
    <dgm:pt modelId="{BE1CCDF7-2DBC-4C19-AA34-056FB12E0A56}" type="sibTrans" cxnId="{E1C2E566-E921-495F-8886-AAA13A452AA5}">
      <dgm:prSet/>
      <dgm:spPr>
        <a:solidFill>
          <a:srgbClr val="00B050"/>
        </a:solidFill>
      </dgm:spPr>
      <dgm:t>
        <a:bodyPr/>
        <a:lstStyle/>
        <a:p>
          <a:endParaRPr lang="fr-CA"/>
        </a:p>
      </dgm:t>
    </dgm:pt>
    <dgm:pt modelId="{79BCB692-4710-41C6-956E-FB9C31FF5BB3}">
      <dgm:prSet phldrT="[Text]" custT="1"/>
      <dgm:spPr>
        <a:solidFill>
          <a:srgbClr val="00B050"/>
        </a:solidFill>
      </dgm:spPr>
      <dgm:t>
        <a:bodyPr/>
        <a:lstStyle/>
        <a:p>
          <a:r>
            <a:rPr lang="fr-CA" sz="1400" noProof="0" dirty="0" smtClean="0"/>
            <a:t>Lorsque la demande de PSS ne contient plus d’erreurs, le système transmet un avis par courriel au superviseur, recommandeur ou gestionnaire pour lui indiquer qu’une demande de PSS est en attente de recommandation ou d’approbation</a:t>
          </a:r>
          <a:endParaRPr lang="fr-CA" sz="1400" noProof="0" dirty="0"/>
        </a:p>
      </dgm:t>
    </dgm:pt>
    <dgm:pt modelId="{503710E9-6077-44C4-AFA1-D5AF17EA97C8}" type="parTrans" cxnId="{E5E66275-713A-48F8-A4EB-49890C2052A3}">
      <dgm:prSet/>
      <dgm:spPr/>
      <dgm:t>
        <a:bodyPr/>
        <a:lstStyle/>
        <a:p>
          <a:endParaRPr lang="fr-CA"/>
        </a:p>
      </dgm:t>
    </dgm:pt>
    <dgm:pt modelId="{0BDFCEF5-24CD-403A-8515-A3F69B40F365}" type="sibTrans" cxnId="{E5E66275-713A-48F8-A4EB-49890C2052A3}">
      <dgm:prSet/>
      <dgm:spPr/>
      <dgm:t>
        <a:bodyPr/>
        <a:lstStyle/>
        <a:p>
          <a:endParaRPr lang="fr-CA"/>
        </a:p>
      </dgm:t>
    </dgm:pt>
    <dgm:pt modelId="{74E8F8B7-2240-4B25-94B5-A23EE61EFEFB}" type="pres">
      <dgm:prSet presAssocID="{BA4E857C-E858-4521-8BD0-7936DD7F3D16}" presName="Name0" presStyleCnt="0">
        <dgm:presLayoutVars>
          <dgm:dir/>
          <dgm:resizeHandles val="exact"/>
        </dgm:presLayoutVars>
      </dgm:prSet>
      <dgm:spPr/>
      <dgm:t>
        <a:bodyPr/>
        <a:lstStyle/>
        <a:p>
          <a:endParaRPr lang="fr-CA"/>
        </a:p>
      </dgm:t>
    </dgm:pt>
    <dgm:pt modelId="{D132C2E9-7988-4178-B509-D06C3DA2EB54}" type="pres">
      <dgm:prSet presAssocID="{ADBADD5D-A708-490F-BA10-C6DE7FCEC1BF}" presName="node" presStyleLbl="node1" presStyleIdx="0" presStyleCnt="3">
        <dgm:presLayoutVars>
          <dgm:bulletEnabled val="1"/>
        </dgm:presLayoutVars>
      </dgm:prSet>
      <dgm:spPr/>
      <dgm:t>
        <a:bodyPr/>
        <a:lstStyle/>
        <a:p>
          <a:endParaRPr lang="fr-CA"/>
        </a:p>
      </dgm:t>
    </dgm:pt>
    <dgm:pt modelId="{4203E8E7-A782-4E70-AF42-4598EAE140AB}" type="pres">
      <dgm:prSet presAssocID="{874C4A03-9B7A-4F69-BB47-96E88AB5B377}" presName="sibTrans" presStyleLbl="sibTrans2D1" presStyleIdx="0" presStyleCnt="2"/>
      <dgm:spPr/>
      <dgm:t>
        <a:bodyPr/>
        <a:lstStyle/>
        <a:p>
          <a:endParaRPr lang="fr-CA"/>
        </a:p>
      </dgm:t>
    </dgm:pt>
    <dgm:pt modelId="{BAC5E5E0-AB30-4490-BDFA-B199AE96EC74}" type="pres">
      <dgm:prSet presAssocID="{874C4A03-9B7A-4F69-BB47-96E88AB5B377}" presName="connectorText" presStyleLbl="sibTrans2D1" presStyleIdx="0" presStyleCnt="2"/>
      <dgm:spPr/>
      <dgm:t>
        <a:bodyPr/>
        <a:lstStyle/>
        <a:p>
          <a:endParaRPr lang="fr-CA"/>
        </a:p>
      </dgm:t>
    </dgm:pt>
    <dgm:pt modelId="{0F5F0C3E-A1FE-4058-8D05-A247C524FC37}" type="pres">
      <dgm:prSet presAssocID="{7AD13C96-627D-4C9A-ACDE-9F77336D4120}" presName="node" presStyleLbl="node1" presStyleIdx="1" presStyleCnt="3">
        <dgm:presLayoutVars>
          <dgm:bulletEnabled val="1"/>
        </dgm:presLayoutVars>
      </dgm:prSet>
      <dgm:spPr/>
      <dgm:t>
        <a:bodyPr/>
        <a:lstStyle/>
        <a:p>
          <a:endParaRPr lang="fr-CA"/>
        </a:p>
      </dgm:t>
    </dgm:pt>
    <dgm:pt modelId="{3A8D76B3-B177-4108-8EE1-3F4099A4A2A3}" type="pres">
      <dgm:prSet presAssocID="{BE1CCDF7-2DBC-4C19-AA34-056FB12E0A56}" presName="sibTrans" presStyleLbl="sibTrans2D1" presStyleIdx="1" presStyleCnt="2"/>
      <dgm:spPr/>
      <dgm:t>
        <a:bodyPr/>
        <a:lstStyle/>
        <a:p>
          <a:endParaRPr lang="fr-CA"/>
        </a:p>
      </dgm:t>
    </dgm:pt>
    <dgm:pt modelId="{DD644E60-9CC5-42EF-BF79-EF2FB66B65CD}" type="pres">
      <dgm:prSet presAssocID="{BE1CCDF7-2DBC-4C19-AA34-056FB12E0A56}" presName="connectorText" presStyleLbl="sibTrans2D1" presStyleIdx="1" presStyleCnt="2"/>
      <dgm:spPr/>
      <dgm:t>
        <a:bodyPr/>
        <a:lstStyle/>
        <a:p>
          <a:endParaRPr lang="fr-CA"/>
        </a:p>
      </dgm:t>
    </dgm:pt>
    <dgm:pt modelId="{C95E376D-72BD-4F11-856F-5FC366C5AF7D}" type="pres">
      <dgm:prSet presAssocID="{79BCB692-4710-41C6-956E-FB9C31FF5BB3}" presName="node" presStyleLbl="node1" presStyleIdx="2" presStyleCnt="3">
        <dgm:presLayoutVars>
          <dgm:bulletEnabled val="1"/>
        </dgm:presLayoutVars>
      </dgm:prSet>
      <dgm:spPr/>
      <dgm:t>
        <a:bodyPr/>
        <a:lstStyle/>
        <a:p>
          <a:endParaRPr lang="fr-CA"/>
        </a:p>
      </dgm:t>
    </dgm:pt>
  </dgm:ptLst>
  <dgm:cxnLst>
    <dgm:cxn modelId="{805DAF3B-1AFF-447A-98F2-2E0FA17B910E}" type="presOf" srcId="{7AD13C96-627D-4C9A-ACDE-9F77336D4120}" destId="{0F5F0C3E-A1FE-4058-8D05-A247C524FC37}" srcOrd="0" destOrd="0" presId="urn:microsoft.com/office/officeart/2005/8/layout/process1"/>
    <dgm:cxn modelId="{11FD7739-516A-452F-9A78-551BB8E6FE7A}" srcId="{BA4E857C-E858-4521-8BD0-7936DD7F3D16}" destId="{ADBADD5D-A708-490F-BA10-C6DE7FCEC1BF}" srcOrd="0" destOrd="0" parTransId="{E816685B-E77B-45B6-8310-56AC1E133DF2}" sibTransId="{874C4A03-9B7A-4F69-BB47-96E88AB5B377}"/>
    <dgm:cxn modelId="{D1554491-D3B6-4918-A8E8-B902EEA63C0E}" type="presOf" srcId="{BA4E857C-E858-4521-8BD0-7936DD7F3D16}" destId="{74E8F8B7-2240-4B25-94B5-A23EE61EFEFB}" srcOrd="0" destOrd="0" presId="urn:microsoft.com/office/officeart/2005/8/layout/process1"/>
    <dgm:cxn modelId="{09F92F83-B96A-4754-BCE7-3AFFE311B99A}" type="presOf" srcId="{BE1CCDF7-2DBC-4C19-AA34-056FB12E0A56}" destId="{3A8D76B3-B177-4108-8EE1-3F4099A4A2A3}" srcOrd="0" destOrd="0" presId="urn:microsoft.com/office/officeart/2005/8/layout/process1"/>
    <dgm:cxn modelId="{4BD01ADF-82DC-4379-9797-08EC106EBD5C}" type="presOf" srcId="{874C4A03-9B7A-4F69-BB47-96E88AB5B377}" destId="{BAC5E5E0-AB30-4490-BDFA-B199AE96EC74}" srcOrd="1" destOrd="0" presId="urn:microsoft.com/office/officeart/2005/8/layout/process1"/>
    <dgm:cxn modelId="{D44EA1BF-A83D-4ACD-94DC-71A09597C90D}" type="presOf" srcId="{79BCB692-4710-41C6-956E-FB9C31FF5BB3}" destId="{C95E376D-72BD-4F11-856F-5FC366C5AF7D}" srcOrd="0" destOrd="0" presId="urn:microsoft.com/office/officeart/2005/8/layout/process1"/>
    <dgm:cxn modelId="{0B53BB50-D0B2-4092-B561-EC9311E4C56F}" type="presOf" srcId="{874C4A03-9B7A-4F69-BB47-96E88AB5B377}" destId="{4203E8E7-A782-4E70-AF42-4598EAE140AB}" srcOrd="0" destOrd="0" presId="urn:microsoft.com/office/officeart/2005/8/layout/process1"/>
    <dgm:cxn modelId="{6AD35074-70A6-4E6F-BEFD-51B1B1A32379}" type="presOf" srcId="{ADBADD5D-A708-490F-BA10-C6DE7FCEC1BF}" destId="{D132C2E9-7988-4178-B509-D06C3DA2EB54}" srcOrd="0" destOrd="0" presId="urn:microsoft.com/office/officeart/2005/8/layout/process1"/>
    <dgm:cxn modelId="{E1C2E566-E921-495F-8886-AAA13A452AA5}" srcId="{BA4E857C-E858-4521-8BD0-7936DD7F3D16}" destId="{7AD13C96-627D-4C9A-ACDE-9F77336D4120}" srcOrd="1" destOrd="0" parTransId="{7F3625B3-5523-42C0-8D6E-9A32D16C2354}" sibTransId="{BE1CCDF7-2DBC-4C19-AA34-056FB12E0A56}"/>
    <dgm:cxn modelId="{B1A0C200-F766-4825-A006-070F1F113B84}" type="presOf" srcId="{BE1CCDF7-2DBC-4C19-AA34-056FB12E0A56}" destId="{DD644E60-9CC5-42EF-BF79-EF2FB66B65CD}" srcOrd="1" destOrd="0" presId="urn:microsoft.com/office/officeart/2005/8/layout/process1"/>
    <dgm:cxn modelId="{E5E66275-713A-48F8-A4EB-49890C2052A3}" srcId="{BA4E857C-E858-4521-8BD0-7936DD7F3D16}" destId="{79BCB692-4710-41C6-956E-FB9C31FF5BB3}" srcOrd="2" destOrd="0" parTransId="{503710E9-6077-44C4-AFA1-D5AF17EA97C8}" sibTransId="{0BDFCEF5-24CD-403A-8515-A3F69B40F365}"/>
    <dgm:cxn modelId="{F9F997E3-AF41-48AD-B869-A4731CCDA95D}" type="presParOf" srcId="{74E8F8B7-2240-4B25-94B5-A23EE61EFEFB}" destId="{D132C2E9-7988-4178-B509-D06C3DA2EB54}" srcOrd="0" destOrd="0" presId="urn:microsoft.com/office/officeart/2005/8/layout/process1"/>
    <dgm:cxn modelId="{25BD8CD0-9EBE-4ABD-B5F9-60B709A9D1A2}" type="presParOf" srcId="{74E8F8B7-2240-4B25-94B5-A23EE61EFEFB}" destId="{4203E8E7-A782-4E70-AF42-4598EAE140AB}" srcOrd="1" destOrd="0" presId="urn:microsoft.com/office/officeart/2005/8/layout/process1"/>
    <dgm:cxn modelId="{33BC2AAE-1EFF-49C9-813E-BD6EAAA37477}" type="presParOf" srcId="{4203E8E7-A782-4E70-AF42-4598EAE140AB}" destId="{BAC5E5E0-AB30-4490-BDFA-B199AE96EC74}" srcOrd="0" destOrd="0" presId="urn:microsoft.com/office/officeart/2005/8/layout/process1"/>
    <dgm:cxn modelId="{A01E179F-67BC-470D-B1F4-EA3B58D42359}" type="presParOf" srcId="{74E8F8B7-2240-4B25-94B5-A23EE61EFEFB}" destId="{0F5F0C3E-A1FE-4058-8D05-A247C524FC37}" srcOrd="2" destOrd="0" presId="urn:microsoft.com/office/officeart/2005/8/layout/process1"/>
    <dgm:cxn modelId="{5383CC84-60B1-400A-8310-A0037D335739}" type="presParOf" srcId="{74E8F8B7-2240-4B25-94B5-A23EE61EFEFB}" destId="{3A8D76B3-B177-4108-8EE1-3F4099A4A2A3}" srcOrd="3" destOrd="0" presId="urn:microsoft.com/office/officeart/2005/8/layout/process1"/>
    <dgm:cxn modelId="{60F1F02F-EC61-49A4-9C7E-873B5B0A4A6C}" type="presParOf" srcId="{3A8D76B3-B177-4108-8EE1-3F4099A4A2A3}" destId="{DD644E60-9CC5-42EF-BF79-EF2FB66B65CD}" srcOrd="0" destOrd="0" presId="urn:microsoft.com/office/officeart/2005/8/layout/process1"/>
    <dgm:cxn modelId="{927A5AAB-0BE3-4D4C-9966-65350E1B6C4B}" type="presParOf" srcId="{74E8F8B7-2240-4B25-94B5-A23EE61EFEFB}" destId="{C95E376D-72BD-4F11-856F-5FC366C5AF7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0BBE9A-CE9C-42EC-84F6-FD9C8F9F17AF}" type="doc">
      <dgm:prSet loTypeId="urn:microsoft.com/office/officeart/2005/8/layout/hList7" loCatId="process" qsTypeId="urn:microsoft.com/office/officeart/2005/8/quickstyle/simple1" qsCatId="simple" csTypeId="urn:microsoft.com/office/officeart/2005/8/colors/colorful4" csCatId="colorful" phldr="1"/>
      <dgm:spPr/>
    </dgm:pt>
    <dgm:pt modelId="{D1BE289E-64E1-4A4F-9A12-B1B47526F58A}">
      <dgm:prSet phldrT="[Text]" custT="1"/>
      <dgm:spPr/>
      <dgm:t>
        <a:bodyPr/>
        <a:lstStyle/>
        <a:p>
          <a:r>
            <a:rPr lang="fr-CA" sz="1400" noProof="0" dirty="0" smtClean="0"/>
            <a:t>L’employé remplit une demande de PSS et clique “Soumettre”</a:t>
          </a:r>
          <a:endParaRPr lang="fr-CA" sz="1400" noProof="0" dirty="0"/>
        </a:p>
      </dgm:t>
    </dgm:pt>
    <dgm:pt modelId="{C70A1A2A-2187-4ECA-8D0E-EEBDEC382DAD}" type="parTrans" cxnId="{A9F613F0-6DA3-45B4-9E23-695BBA137840}">
      <dgm:prSet/>
      <dgm:spPr/>
      <dgm:t>
        <a:bodyPr/>
        <a:lstStyle/>
        <a:p>
          <a:endParaRPr lang="fr-CA"/>
        </a:p>
      </dgm:t>
    </dgm:pt>
    <dgm:pt modelId="{71355EE2-29BB-4BBB-BECA-4EBBC2BEBCBF}" type="sibTrans" cxnId="{A9F613F0-6DA3-45B4-9E23-695BBA137840}">
      <dgm:prSet/>
      <dgm:spPr>
        <a:solidFill>
          <a:schemeClr val="tx1"/>
        </a:solidFill>
      </dgm:spPr>
      <dgm:t>
        <a:bodyPr/>
        <a:lstStyle/>
        <a:p>
          <a:endParaRPr lang="fr-CA"/>
        </a:p>
      </dgm:t>
    </dgm:pt>
    <dgm:pt modelId="{74B86E8C-9624-41BA-BFD6-92E92A26C7E6}">
      <dgm:prSet phldrT="[Text]" custT="1"/>
      <dgm:spPr/>
      <dgm:t>
        <a:bodyPr/>
        <a:lstStyle/>
        <a:p>
          <a:r>
            <a:rPr lang="fr-CA" sz="1400" noProof="0" dirty="0" smtClean="0"/>
            <a:t>La demande est en attente de recommandation par le superviseur</a:t>
          </a:r>
        </a:p>
        <a:p>
          <a:r>
            <a:rPr lang="fr-CA" sz="1400" noProof="0" dirty="0" smtClean="0"/>
            <a:t>(optionnel)</a:t>
          </a:r>
          <a:endParaRPr lang="fr-CA" sz="1400" noProof="0" dirty="0"/>
        </a:p>
      </dgm:t>
    </dgm:pt>
    <dgm:pt modelId="{9D9E7866-048A-4260-883D-CA4F9C240FE1}" type="parTrans" cxnId="{1B1CB3C5-FE7E-482A-9259-5DE5A3CEC450}">
      <dgm:prSet/>
      <dgm:spPr/>
      <dgm:t>
        <a:bodyPr/>
        <a:lstStyle/>
        <a:p>
          <a:endParaRPr lang="fr-CA"/>
        </a:p>
      </dgm:t>
    </dgm:pt>
    <dgm:pt modelId="{D7E6511A-D4B3-4C04-8029-63D72676E3DC}" type="sibTrans" cxnId="{1B1CB3C5-FE7E-482A-9259-5DE5A3CEC450}">
      <dgm:prSet/>
      <dgm:spPr>
        <a:solidFill>
          <a:schemeClr val="tx1"/>
        </a:solidFill>
      </dgm:spPr>
      <dgm:t>
        <a:bodyPr/>
        <a:lstStyle/>
        <a:p>
          <a:endParaRPr lang="fr-CA"/>
        </a:p>
      </dgm:t>
    </dgm:pt>
    <dgm:pt modelId="{1104311D-E091-4B36-B89C-FB1246BB443A}">
      <dgm:prSet phldrT="[Text]" custT="1"/>
      <dgm:spPr/>
      <dgm:t>
        <a:bodyPr/>
        <a:lstStyle/>
        <a:p>
          <a:r>
            <a:rPr lang="fr-CA" sz="1400" noProof="0" dirty="0" smtClean="0"/>
            <a:t>Un avis est envoyé au recommandeur par courriel</a:t>
          </a:r>
        </a:p>
        <a:p>
          <a:r>
            <a:rPr lang="fr-CA" sz="1400" noProof="0" dirty="0" smtClean="0"/>
            <a:t>(optionnel)</a:t>
          </a:r>
          <a:endParaRPr lang="fr-CA" sz="1400" noProof="0" dirty="0"/>
        </a:p>
      </dgm:t>
    </dgm:pt>
    <dgm:pt modelId="{47D7D465-7CD8-431C-B4F8-D5875E53EF04}" type="parTrans" cxnId="{087976E9-680B-4959-B44F-4B73251B38A9}">
      <dgm:prSet/>
      <dgm:spPr/>
      <dgm:t>
        <a:bodyPr/>
        <a:lstStyle/>
        <a:p>
          <a:endParaRPr lang="fr-CA"/>
        </a:p>
      </dgm:t>
    </dgm:pt>
    <dgm:pt modelId="{592C0C88-6038-4D50-8D1C-0C12910361D0}" type="sibTrans" cxnId="{087976E9-680B-4959-B44F-4B73251B38A9}">
      <dgm:prSet/>
      <dgm:spPr>
        <a:solidFill>
          <a:schemeClr val="tx1"/>
        </a:solidFill>
      </dgm:spPr>
      <dgm:t>
        <a:bodyPr/>
        <a:lstStyle/>
        <a:p>
          <a:endParaRPr lang="fr-CA"/>
        </a:p>
      </dgm:t>
    </dgm:pt>
    <dgm:pt modelId="{EA703031-09FB-42D4-BB08-9CD1B8BF5CF1}">
      <dgm:prSet custT="1"/>
      <dgm:spPr/>
      <dgm:t>
        <a:bodyPr/>
        <a:lstStyle/>
        <a:p>
          <a:r>
            <a:rPr lang="fr-CA" sz="1400" noProof="0" dirty="0" smtClean="0"/>
            <a:t>Le recommandeur règle tous les éléments de la demande à “Recommandé” (optionnel)</a:t>
          </a:r>
          <a:endParaRPr lang="fr-CA" sz="1400" noProof="0" dirty="0"/>
        </a:p>
      </dgm:t>
    </dgm:pt>
    <dgm:pt modelId="{29DAFDD7-52CD-4894-A0CD-828322EC9910}" type="parTrans" cxnId="{7FEAD4B2-0450-4603-8A8D-0536C6B35190}">
      <dgm:prSet/>
      <dgm:spPr/>
      <dgm:t>
        <a:bodyPr/>
        <a:lstStyle/>
        <a:p>
          <a:endParaRPr lang="fr-CA"/>
        </a:p>
      </dgm:t>
    </dgm:pt>
    <dgm:pt modelId="{EA57C42D-16DA-4EEE-A995-591292A48787}" type="sibTrans" cxnId="{7FEAD4B2-0450-4603-8A8D-0536C6B35190}">
      <dgm:prSet/>
      <dgm:spPr/>
      <dgm:t>
        <a:bodyPr/>
        <a:lstStyle/>
        <a:p>
          <a:endParaRPr lang="fr-CA"/>
        </a:p>
      </dgm:t>
    </dgm:pt>
    <dgm:pt modelId="{A820D923-D3F5-4860-94AA-BB306E1A7A14}">
      <dgm:prSet/>
      <dgm:spPr/>
      <dgm:t>
        <a:bodyPr/>
        <a:lstStyle/>
        <a:p>
          <a:r>
            <a:rPr lang="fr-CA" noProof="0" dirty="0" smtClean="0"/>
            <a:t>La demande est en attente d’approbation par le gestionnaire avec la section 34</a:t>
          </a:r>
          <a:endParaRPr lang="fr-CA" noProof="0" dirty="0"/>
        </a:p>
      </dgm:t>
    </dgm:pt>
    <dgm:pt modelId="{C1D18351-141C-41CE-8B3C-4B5344089DF9}" type="parTrans" cxnId="{DB6D4DA1-E62F-4F39-8188-412E459D06C8}">
      <dgm:prSet/>
      <dgm:spPr/>
      <dgm:t>
        <a:bodyPr/>
        <a:lstStyle/>
        <a:p>
          <a:endParaRPr lang="fr-CA"/>
        </a:p>
      </dgm:t>
    </dgm:pt>
    <dgm:pt modelId="{C9FA0BE5-8EF1-47CB-BFDE-C41A05FE29B7}" type="sibTrans" cxnId="{DB6D4DA1-E62F-4F39-8188-412E459D06C8}">
      <dgm:prSet/>
      <dgm:spPr/>
      <dgm:t>
        <a:bodyPr/>
        <a:lstStyle/>
        <a:p>
          <a:endParaRPr lang="fr-CA"/>
        </a:p>
      </dgm:t>
    </dgm:pt>
    <dgm:pt modelId="{765AB44B-F179-40BA-8240-0349E8CF06C2}" type="pres">
      <dgm:prSet presAssocID="{6F0BBE9A-CE9C-42EC-84F6-FD9C8F9F17AF}" presName="Name0" presStyleCnt="0">
        <dgm:presLayoutVars>
          <dgm:dir/>
          <dgm:resizeHandles val="exact"/>
        </dgm:presLayoutVars>
      </dgm:prSet>
      <dgm:spPr/>
    </dgm:pt>
    <dgm:pt modelId="{679BD77D-C6B1-40FF-A893-FA01B7AFBAA5}" type="pres">
      <dgm:prSet presAssocID="{6F0BBE9A-CE9C-42EC-84F6-FD9C8F9F17AF}" presName="fgShape" presStyleLbl="fgShp" presStyleIdx="0" presStyleCnt="1"/>
      <dgm:spPr/>
    </dgm:pt>
    <dgm:pt modelId="{57010DEC-B91B-44FD-9BD4-4F720D7B3A8C}" type="pres">
      <dgm:prSet presAssocID="{6F0BBE9A-CE9C-42EC-84F6-FD9C8F9F17AF}" presName="linComp" presStyleCnt="0"/>
      <dgm:spPr/>
    </dgm:pt>
    <dgm:pt modelId="{E246FF79-9B62-4942-B565-EC86E8F8FCDF}" type="pres">
      <dgm:prSet presAssocID="{D1BE289E-64E1-4A4F-9A12-B1B47526F58A}" presName="compNode" presStyleCnt="0"/>
      <dgm:spPr/>
    </dgm:pt>
    <dgm:pt modelId="{EAFD8326-3C63-41A5-B1FE-1415C42D0290}" type="pres">
      <dgm:prSet presAssocID="{D1BE289E-64E1-4A4F-9A12-B1B47526F58A}" presName="bkgdShape" presStyleLbl="node1" presStyleIdx="0" presStyleCnt="5"/>
      <dgm:spPr/>
      <dgm:t>
        <a:bodyPr/>
        <a:lstStyle/>
        <a:p>
          <a:endParaRPr lang="fr-CA"/>
        </a:p>
      </dgm:t>
    </dgm:pt>
    <dgm:pt modelId="{35C0F674-E288-4514-80DC-6C06E9DF1BFF}" type="pres">
      <dgm:prSet presAssocID="{D1BE289E-64E1-4A4F-9A12-B1B47526F58A}" presName="nodeTx" presStyleLbl="node1" presStyleIdx="0" presStyleCnt="5">
        <dgm:presLayoutVars>
          <dgm:bulletEnabled val="1"/>
        </dgm:presLayoutVars>
      </dgm:prSet>
      <dgm:spPr/>
      <dgm:t>
        <a:bodyPr/>
        <a:lstStyle/>
        <a:p>
          <a:endParaRPr lang="fr-CA"/>
        </a:p>
      </dgm:t>
    </dgm:pt>
    <dgm:pt modelId="{B4FF7242-A18F-428F-BA07-08D5EB5A8DBE}" type="pres">
      <dgm:prSet presAssocID="{D1BE289E-64E1-4A4F-9A12-B1B47526F58A}" presName="invisiNode" presStyleLbl="node1" presStyleIdx="0" presStyleCnt="5"/>
      <dgm:spPr/>
    </dgm:pt>
    <dgm:pt modelId="{7A91F585-FFE2-49CC-8CEF-34C7B49AEBD5}" type="pres">
      <dgm:prSet presAssocID="{D1BE289E-64E1-4A4F-9A12-B1B47526F58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F7F14C14-1E95-42C7-AA25-578789D9C741}" type="pres">
      <dgm:prSet presAssocID="{71355EE2-29BB-4BBB-BECA-4EBBC2BEBCBF}" presName="sibTrans" presStyleLbl="sibTrans2D1" presStyleIdx="0" presStyleCnt="0"/>
      <dgm:spPr/>
      <dgm:t>
        <a:bodyPr/>
        <a:lstStyle/>
        <a:p>
          <a:endParaRPr lang="fr-CA"/>
        </a:p>
      </dgm:t>
    </dgm:pt>
    <dgm:pt modelId="{AB686487-299E-443D-B8E7-614E4B661DE9}" type="pres">
      <dgm:prSet presAssocID="{74B86E8C-9624-41BA-BFD6-92E92A26C7E6}" presName="compNode" presStyleCnt="0"/>
      <dgm:spPr/>
    </dgm:pt>
    <dgm:pt modelId="{FC1567A1-2D32-43D6-B983-1DC3B1669B84}" type="pres">
      <dgm:prSet presAssocID="{74B86E8C-9624-41BA-BFD6-92E92A26C7E6}" presName="bkgdShape" presStyleLbl="node1" presStyleIdx="1" presStyleCnt="5"/>
      <dgm:spPr/>
      <dgm:t>
        <a:bodyPr/>
        <a:lstStyle/>
        <a:p>
          <a:endParaRPr lang="fr-CA"/>
        </a:p>
      </dgm:t>
    </dgm:pt>
    <dgm:pt modelId="{BFE929A2-2205-4544-AF65-5DFB08EC1A8B}" type="pres">
      <dgm:prSet presAssocID="{74B86E8C-9624-41BA-BFD6-92E92A26C7E6}" presName="nodeTx" presStyleLbl="node1" presStyleIdx="1" presStyleCnt="5">
        <dgm:presLayoutVars>
          <dgm:bulletEnabled val="1"/>
        </dgm:presLayoutVars>
      </dgm:prSet>
      <dgm:spPr/>
      <dgm:t>
        <a:bodyPr/>
        <a:lstStyle/>
        <a:p>
          <a:endParaRPr lang="fr-CA"/>
        </a:p>
      </dgm:t>
    </dgm:pt>
    <dgm:pt modelId="{20EF1A7F-9F66-4694-85C3-4538FC69136B}" type="pres">
      <dgm:prSet presAssocID="{74B86E8C-9624-41BA-BFD6-92E92A26C7E6}" presName="invisiNode" presStyleLbl="node1" presStyleIdx="1" presStyleCnt="5"/>
      <dgm:spPr/>
    </dgm:pt>
    <dgm:pt modelId="{B929B0E1-5E1D-46E8-A13A-3C78B9D78302}" type="pres">
      <dgm:prSet presAssocID="{74B86E8C-9624-41BA-BFD6-92E92A26C7E6}"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31A94F4-3ECE-4B8F-BBA2-D5C19E7515CD}" type="pres">
      <dgm:prSet presAssocID="{D7E6511A-D4B3-4C04-8029-63D72676E3DC}" presName="sibTrans" presStyleLbl="sibTrans2D1" presStyleIdx="0" presStyleCnt="0"/>
      <dgm:spPr/>
      <dgm:t>
        <a:bodyPr/>
        <a:lstStyle/>
        <a:p>
          <a:endParaRPr lang="fr-CA"/>
        </a:p>
      </dgm:t>
    </dgm:pt>
    <dgm:pt modelId="{82DB741F-6DF9-4B2E-BA05-29584FD49EB1}" type="pres">
      <dgm:prSet presAssocID="{1104311D-E091-4B36-B89C-FB1246BB443A}" presName="compNode" presStyleCnt="0"/>
      <dgm:spPr/>
    </dgm:pt>
    <dgm:pt modelId="{4685F7AC-279D-44DF-815F-AAAE3D4E2441}" type="pres">
      <dgm:prSet presAssocID="{1104311D-E091-4B36-B89C-FB1246BB443A}" presName="bkgdShape" presStyleLbl="node1" presStyleIdx="2" presStyleCnt="5"/>
      <dgm:spPr/>
      <dgm:t>
        <a:bodyPr/>
        <a:lstStyle/>
        <a:p>
          <a:endParaRPr lang="fr-CA"/>
        </a:p>
      </dgm:t>
    </dgm:pt>
    <dgm:pt modelId="{0ACB53FA-6828-4033-8CB3-813F12B3B75F}" type="pres">
      <dgm:prSet presAssocID="{1104311D-E091-4B36-B89C-FB1246BB443A}" presName="nodeTx" presStyleLbl="node1" presStyleIdx="2" presStyleCnt="5">
        <dgm:presLayoutVars>
          <dgm:bulletEnabled val="1"/>
        </dgm:presLayoutVars>
      </dgm:prSet>
      <dgm:spPr/>
      <dgm:t>
        <a:bodyPr/>
        <a:lstStyle/>
        <a:p>
          <a:endParaRPr lang="fr-CA"/>
        </a:p>
      </dgm:t>
    </dgm:pt>
    <dgm:pt modelId="{BDA466ED-26FB-4538-A1E4-09CF80C625FB}" type="pres">
      <dgm:prSet presAssocID="{1104311D-E091-4B36-B89C-FB1246BB443A}" presName="invisiNode" presStyleLbl="node1" presStyleIdx="2" presStyleCnt="5"/>
      <dgm:spPr/>
    </dgm:pt>
    <dgm:pt modelId="{7863767B-BBDB-4614-AAF4-D05F31C32675}" type="pres">
      <dgm:prSet presAssocID="{1104311D-E091-4B36-B89C-FB1246BB443A}"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B39F2C4-A1AC-40F8-A2D1-F13D58B7D146}" type="pres">
      <dgm:prSet presAssocID="{592C0C88-6038-4D50-8D1C-0C12910361D0}" presName="sibTrans" presStyleLbl="sibTrans2D1" presStyleIdx="0" presStyleCnt="0"/>
      <dgm:spPr/>
      <dgm:t>
        <a:bodyPr/>
        <a:lstStyle/>
        <a:p>
          <a:endParaRPr lang="fr-CA"/>
        </a:p>
      </dgm:t>
    </dgm:pt>
    <dgm:pt modelId="{322F666C-0C93-4F5C-B21B-CA39E9B8B126}" type="pres">
      <dgm:prSet presAssocID="{EA703031-09FB-42D4-BB08-9CD1B8BF5CF1}" presName="compNode" presStyleCnt="0"/>
      <dgm:spPr/>
    </dgm:pt>
    <dgm:pt modelId="{281A79F5-4967-4355-BE80-376E67A9D0AE}" type="pres">
      <dgm:prSet presAssocID="{EA703031-09FB-42D4-BB08-9CD1B8BF5CF1}" presName="bkgdShape" presStyleLbl="node1" presStyleIdx="3" presStyleCnt="5"/>
      <dgm:spPr/>
      <dgm:t>
        <a:bodyPr/>
        <a:lstStyle/>
        <a:p>
          <a:endParaRPr lang="fr-CA"/>
        </a:p>
      </dgm:t>
    </dgm:pt>
    <dgm:pt modelId="{91329F8F-2B37-42D7-B969-3B5E1ACC81F1}" type="pres">
      <dgm:prSet presAssocID="{EA703031-09FB-42D4-BB08-9CD1B8BF5CF1}" presName="nodeTx" presStyleLbl="node1" presStyleIdx="3" presStyleCnt="5">
        <dgm:presLayoutVars>
          <dgm:bulletEnabled val="1"/>
        </dgm:presLayoutVars>
      </dgm:prSet>
      <dgm:spPr/>
      <dgm:t>
        <a:bodyPr/>
        <a:lstStyle/>
        <a:p>
          <a:endParaRPr lang="fr-CA"/>
        </a:p>
      </dgm:t>
    </dgm:pt>
    <dgm:pt modelId="{FA532EA6-E034-4490-AF19-ED7608E981B3}" type="pres">
      <dgm:prSet presAssocID="{EA703031-09FB-42D4-BB08-9CD1B8BF5CF1}" presName="invisiNode" presStyleLbl="node1" presStyleIdx="3" presStyleCnt="5"/>
      <dgm:spPr/>
    </dgm:pt>
    <dgm:pt modelId="{9702DF51-A849-4391-AE42-AE7C48348E15}" type="pres">
      <dgm:prSet presAssocID="{EA703031-09FB-42D4-BB08-9CD1B8BF5CF1}"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pt>
    <dgm:pt modelId="{4FE89FD9-5CA6-434D-9A26-E0C0364C159A}" type="pres">
      <dgm:prSet presAssocID="{EA57C42D-16DA-4EEE-A995-591292A48787}" presName="sibTrans" presStyleLbl="sibTrans2D1" presStyleIdx="0" presStyleCnt="0"/>
      <dgm:spPr/>
      <dgm:t>
        <a:bodyPr/>
        <a:lstStyle/>
        <a:p>
          <a:endParaRPr lang="fr-CA"/>
        </a:p>
      </dgm:t>
    </dgm:pt>
    <dgm:pt modelId="{A6FADD63-C67E-475C-9681-3D9D00DFBCED}" type="pres">
      <dgm:prSet presAssocID="{A820D923-D3F5-4860-94AA-BB306E1A7A14}" presName="compNode" presStyleCnt="0"/>
      <dgm:spPr/>
    </dgm:pt>
    <dgm:pt modelId="{7A5CB77D-7D40-4B2F-9A59-9DBDEFC68F17}" type="pres">
      <dgm:prSet presAssocID="{A820D923-D3F5-4860-94AA-BB306E1A7A14}" presName="bkgdShape" presStyleLbl="node1" presStyleIdx="4" presStyleCnt="5"/>
      <dgm:spPr/>
      <dgm:t>
        <a:bodyPr/>
        <a:lstStyle/>
        <a:p>
          <a:endParaRPr lang="fr-CA"/>
        </a:p>
      </dgm:t>
    </dgm:pt>
    <dgm:pt modelId="{9999D839-090E-44B3-87D6-E1C0421530FD}" type="pres">
      <dgm:prSet presAssocID="{A820D923-D3F5-4860-94AA-BB306E1A7A14}" presName="nodeTx" presStyleLbl="node1" presStyleIdx="4" presStyleCnt="5">
        <dgm:presLayoutVars>
          <dgm:bulletEnabled val="1"/>
        </dgm:presLayoutVars>
      </dgm:prSet>
      <dgm:spPr/>
      <dgm:t>
        <a:bodyPr/>
        <a:lstStyle/>
        <a:p>
          <a:endParaRPr lang="fr-CA"/>
        </a:p>
      </dgm:t>
    </dgm:pt>
    <dgm:pt modelId="{CC21D01A-1637-43A1-A6FB-B4288E70CD8C}" type="pres">
      <dgm:prSet presAssocID="{A820D923-D3F5-4860-94AA-BB306E1A7A14}" presName="invisiNode" presStyleLbl="node1" presStyleIdx="4" presStyleCnt="5"/>
      <dgm:spPr/>
    </dgm:pt>
    <dgm:pt modelId="{24FEA9D4-FD80-436B-B79B-0EBF775FFADF}" type="pres">
      <dgm:prSet presAssocID="{A820D923-D3F5-4860-94AA-BB306E1A7A14}" presName="imagNode" presStyleLbl="fgImgPlace1" presStyleIdx="4"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846FA4E5-5088-4FFF-80A9-C9C0826F74E6}" type="presOf" srcId="{D1BE289E-64E1-4A4F-9A12-B1B47526F58A}" destId="{EAFD8326-3C63-41A5-B1FE-1415C42D0290}" srcOrd="0" destOrd="0" presId="urn:microsoft.com/office/officeart/2005/8/layout/hList7"/>
    <dgm:cxn modelId="{6B23D8A9-7EEB-48F9-A40E-8C8D21607E57}" type="presOf" srcId="{1104311D-E091-4B36-B89C-FB1246BB443A}" destId="{4685F7AC-279D-44DF-815F-AAAE3D4E2441}" srcOrd="0" destOrd="0" presId="urn:microsoft.com/office/officeart/2005/8/layout/hList7"/>
    <dgm:cxn modelId="{B9B4CDE5-5EC9-4365-AAE2-D9EBD7C5A40E}" type="presOf" srcId="{592C0C88-6038-4D50-8D1C-0C12910361D0}" destId="{6B39F2C4-A1AC-40F8-A2D1-F13D58B7D146}" srcOrd="0" destOrd="0" presId="urn:microsoft.com/office/officeart/2005/8/layout/hList7"/>
    <dgm:cxn modelId="{C581C875-0B77-4883-9D02-0BC384628BD6}" type="presOf" srcId="{D1BE289E-64E1-4A4F-9A12-B1B47526F58A}" destId="{35C0F674-E288-4514-80DC-6C06E9DF1BFF}" srcOrd="1" destOrd="0" presId="urn:microsoft.com/office/officeart/2005/8/layout/hList7"/>
    <dgm:cxn modelId="{0376A6E6-3ECD-423C-BD3D-FE7300A4910D}" type="presOf" srcId="{D7E6511A-D4B3-4C04-8029-63D72676E3DC}" destId="{F31A94F4-3ECE-4B8F-BBA2-D5C19E7515CD}" srcOrd="0" destOrd="0" presId="urn:microsoft.com/office/officeart/2005/8/layout/hList7"/>
    <dgm:cxn modelId="{C81E4DD7-1119-4554-B4F9-A93D07DEC4A9}" type="presOf" srcId="{A820D923-D3F5-4860-94AA-BB306E1A7A14}" destId="{7A5CB77D-7D40-4B2F-9A59-9DBDEFC68F17}" srcOrd="0" destOrd="0" presId="urn:microsoft.com/office/officeart/2005/8/layout/hList7"/>
    <dgm:cxn modelId="{134B13DD-9994-4787-BEDF-22C589D0501C}" type="presOf" srcId="{71355EE2-29BB-4BBB-BECA-4EBBC2BEBCBF}" destId="{F7F14C14-1E95-42C7-AA25-578789D9C741}" srcOrd="0" destOrd="0" presId="urn:microsoft.com/office/officeart/2005/8/layout/hList7"/>
    <dgm:cxn modelId="{FE5B2B8A-A41B-4B72-9401-5EE2E3EDA7F9}" type="presOf" srcId="{EA703031-09FB-42D4-BB08-9CD1B8BF5CF1}" destId="{91329F8F-2B37-42D7-B969-3B5E1ACC81F1}" srcOrd="1" destOrd="0" presId="urn:microsoft.com/office/officeart/2005/8/layout/hList7"/>
    <dgm:cxn modelId="{A9F613F0-6DA3-45B4-9E23-695BBA137840}" srcId="{6F0BBE9A-CE9C-42EC-84F6-FD9C8F9F17AF}" destId="{D1BE289E-64E1-4A4F-9A12-B1B47526F58A}" srcOrd="0" destOrd="0" parTransId="{C70A1A2A-2187-4ECA-8D0E-EEBDEC382DAD}" sibTransId="{71355EE2-29BB-4BBB-BECA-4EBBC2BEBCBF}"/>
    <dgm:cxn modelId="{F7296E9E-AFDD-42EC-8BD1-9013140E58F7}" type="presOf" srcId="{EA57C42D-16DA-4EEE-A995-591292A48787}" destId="{4FE89FD9-5CA6-434D-9A26-E0C0364C159A}" srcOrd="0" destOrd="0" presId="urn:microsoft.com/office/officeart/2005/8/layout/hList7"/>
    <dgm:cxn modelId="{087976E9-680B-4959-B44F-4B73251B38A9}" srcId="{6F0BBE9A-CE9C-42EC-84F6-FD9C8F9F17AF}" destId="{1104311D-E091-4B36-B89C-FB1246BB443A}" srcOrd="2" destOrd="0" parTransId="{47D7D465-7CD8-431C-B4F8-D5875E53EF04}" sibTransId="{592C0C88-6038-4D50-8D1C-0C12910361D0}"/>
    <dgm:cxn modelId="{DB6D4DA1-E62F-4F39-8188-412E459D06C8}" srcId="{6F0BBE9A-CE9C-42EC-84F6-FD9C8F9F17AF}" destId="{A820D923-D3F5-4860-94AA-BB306E1A7A14}" srcOrd="4" destOrd="0" parTransId="{C1D18351-141C-41CE-8B3C-4B5344089DF9}" sibTransId="{C9FA0BE5-8EF1-47CB-BFDE-C41A05FE29B7}"/>
    <dgm:cxn modelId="{2561806F-9B44-4FF2-906E-57D0E22C16A6}" type="presOf" srcId="{EA703031-09FB-42D4-BB08-9CD1B8BF5CF1}" destId="{281A79F5-4967-4355-BE80-376E67A9D0AE}" srcOrd="0" destOrd="0" presId="urn:microsoft.com/office/officeart/2005/8/layout/hList7"/>
    <dgm:cxn modelId="{1B1CB3C5-FE7E-482A-9259-5DE5A3CEC450}" srcId="{6F0BBE9A-CE9C-42EC-84F6-FD9C8F9F17AF}" destId="{74B86E8C-9624-41BA-BFD6-92E92A26C7E6}" srcOrd="1" destOrd="0" parTransId="{9D9E7866-048A-4260-883D-CA4F9C240FE1}" sibTransId="{D7E6511A-D4B3-4C04-8029-63D72676E3DC}"/>
    <dgm:cxn modelId="{3FB0EF80-6BDB-485F-B3B7-B733984C1BB3}" type="presOf" srcId="{6F0BBE9A-CE9C-42EC-84F6-FD9C8F9F17AF}" destId="{765AB44B-F179-40BA-8240-0349E8CF06C2}" srcOrd="0" destOrd="0" presId="urn:microsoft.com/office/officeart/2005/8/layout/hList7"/>
    <dgm:cxn modelId="{7FEAD4B2-0450-4603-8A8D-0536C6B35190}" srcId="{6F0BBE9A-CE9C-42EC-84F6-FD9C8F9F17AF}" destId="{EA703031-09FB-42D4-BB08-9CD1B8BF5CF1}" srcOrd="3" destOrd="0" parTransId="{29DAFDD7-52CD-4894-A0CD-828322EC9910}" sibTransId="{EA57C42D-16DA-4EEE-A995-591292A48787}"/>
    <dgm:cxn modelId="{0D13A9C8-62E5-4F18-9DAF-14FBFE5F714A}" type="presOf" srcId="{A820D923-D3F5-4860-94AA-BB306E1A7A14}" destId="{9999D839-090E-44B3-87D6-E1C0421530FD}" srcOrd="1" destOrd="0" presId="urn:microsoft.com/office/officeart/2005/8/layout/hList7"/>
    <dgm:cxn modelId="{A49E4C90-2E5F-4797-B306-094D31B4F7CD}" type="presOf" srcId="{1104311D-E091-4B36-B89C-FB1246BB443A}" destId="{0ACB53FA-6828-4033-8CB3-813F12B3B75F}" srcOrd="1" destOrd="0" presId="urn:microsoft.com/office/officeart/2005/8/layout/hList7"/>
    <dgm:cxn modelId="{6E285B97-A78A-4FF7-824D-61B43D13F2D0}" type="presOf" srcId="{74B86E8C-9624-41BA-BFD6-92E92A26C7E6}" destId="{BFE929A2-2205-4544-AF65-5DFB08EC1A8B}" srcOrd="1" destOrd="0" presId="urn:microsoft.com/office/officeart/2005/8/layout/hList7"/>
    <dgm:cxn modelId="{ABD7C845-AE37-45F5-AD4E-7E30F4F5ED25}" type="presOf" srcId="{74B86E8C-9624-41BA-BFD6-92E92A26C7E6}" destId="{FC1567A1-2D32-43D6-B983-1DC3B1669B84}" srcOrd="0" destOrd="0" presId="urn:microsoft.com/office/officeart/2005/8/layout/hList7"/>
    <dgm:cxn modelId="{1AB819AB-B27E-4177-A320-57C1064119DC}" type="presParOf" srcId="{765AB44B-F179-40BA-8240-0349E8CF06C2}" destId="{679BD77D-C6B1-40FF-A893-FA01B7AFBAA5}" srcOrd="0" destOrd="0" presId="urn:microsoft.com/office/officeart/2005/8/layout/hList7"/>
    <dgm:cxn modelId="{8E51D08C-FF50-43B6-B320-2045351CFEEE}" type="presParOf" srcId="{765AB44B-F179-40BA-8240-0349E8CF06C2}" destId="{57010DEC-B91B-44FD-9BD4-4F720D7B3A8C}" srcOrd="1" destOrd="0" presId="urn:microsoft.com/office/officeart/2005/8/layout/hList7"/>
    <dgm:cxn modelId="{44FC3F21-A2C9-4D2B-80B9-02BB124F4FCE}" type="presParOf" srcId="{57010DEC-B91B-44FD-9BD4-4F720D7B3A8C}" destId="{E246FF79-9B62-4942-B565-EC86E8F8FCDF}" srcOrd="0" destOrd="0" presId="urn:microsoft.com/office/officeart/2005/8/layout/hList7"/>
    <dgm:cxn modelId="{A96D3210-D9FB-42C7-9098-B16DB470B27A}" type="presParOf" srcId="{E246FF79-9B62-4942-B565-EC86E8F8FCDF}" destId="{EAFD8326-3C63-41A5-B1FE-1415C42D0290}" srcOrd="0" destOrd="0" presId="urn:microsoft.com/office/officeart/2005/8/layout/hList7"/>
    <dgm:cxn modelId="{E6180D9C-58D6-43D5-855A-4AF3DC615742}" type="presParOf" srcId="{E246FF79-9B62-4942-B565-EC86E8F8FCDF}" destId="{35C0F674-E288-4514-80DC-6C06E9DF1BFF}" srcOrd="1" destOrd="0" presId="urn:microsoft.com/office/officeart/2005/8/layout/hList7"/>
    <dgm:cxn modelId="{291575B3-3E20-4801-9692-765B697CFECA}" type="presParOf" srcId="{E246FF79-9B62-4942-B565-EC86E8F8FCDF}" destId="{B4FF7242-A18F-428F-BA07-08D5EB5A8DBE}" srcOrd="2" destOrd="0" presId="urn:microsoft.com/office/officeart/2005/8/layout/hList7"/>
    <dgm:cxn modelId="{5F3DC5B9-B24B-40C7-8E73-C5185F9546CB}" type="presParOf" srcId="{E246FF79-9B62-4942-B565-EC86E8F8FCDF}" destId="{7A91F585-FFE2-49CC-8CEF-34C7B49AEBD5}" srcOrd="3" destOrd="0" presId="urn:microsoft.com/office/officeart/2005/8/layout/hList7"/>
    <dgm:cxn modelId="{1A503465-6CF1-42CF-8E15-DC24E7F50F0F}" type="presParOf" srcId="{57010DEC-B91B-44FD-9BD4-4F720D7B3A8C}" destId="{F7F14C14-1E95-42C7-AA25-578789D9C741}" srcOrd="1" destOrd="0" presId="urn:microsoft.com/office/officeart/2005/8/layout/hList7"/>
    <dgm:cxn modelId="{4F9D4547-9DD9-481F-A532-BBD8EA69A479}" type="presParOf" srcId="{57010DEC-B91B-44FD-9BD4-4F720D7B3A8C}" destId="{AB686487-299E-443D-B8E7-614E4B661DE9}" srcOrd="2" destOrd="0" presId="urn:microsoft.com/office/officeart/2005/8/layout/hList7"/>
    <dgm:cxn modelId="{23AE3CC5-ED8B-4C5A-B32D-705BBB9947A5}" type="presParOf" srcId="{AB686487-299E-443D-B8E7-614E4B661DE9}" destId="{FC1567A1-2D32-43D6-B983-1DC3B1669B84}" srcOrd="0" destOrd="0" presId="urn:microsoft.com/office/officeart/2005/8/layout/hList7"/>
    <dgm:cxn modelId="{31DEA8F3-11F2-42FE-8163-F6E921E4E321}" type="presParOf" srcId="{AB686487-299E-443D-B8E7-614E4B661DE9}" destId="{BFE929A2-2205-4544-AF65-5DFB08EC1A8B}" srcOrd="1" destOrd="0" presId="urn:microsoft.com/office/officeart/2005/8/layout/hList7"/>
    <dgm:cxn modelId="{DBE40CCF-BD9E-4215-8477-5A2155E80672}" type="presParOf" srcId="{AB686487-299E-443D-B8E7-614E4B661DE9}" destId="{20EF1A7F-9F66-4694-85C3-4538FC69136B}" srcOrd="2" destOrd="0" presId="urn:microsoft.com/office/officeart/2005/8/layout/hList7"/>
    <dgm:cxn modelId="{A7A0F2A5-515F-43B6-BE81-9C6B12A6E560}" type="presParOf" srcId="{AB686487-299E-443D-B8E7-614E4B661DE9}" destId="{B929B0E1-5E1D-46E8-A13A-3C78B9D78302}" srcOrd="3" destOrd="0" presId="urn:microsoft.com/office/officeart/2005/8/layout/hList7"/>
    <dgm:cxn modelId="{046872EC-FA31-4C7E-8310-5540608099E1}" type="presParOf" srcId="{57010DEC-B91B-44FD-9BD4-4F720D7B3A8C}" destId="{F31A94F4-3ECE-4B8F-BBA2-D5C19E7515CD}" srcOrd="3" destOrd="0" presId="urn:microsoft.com/office/officeart/2005/8/layout/hList7"/>
    <dgm:cxn modelId="{40429223-43A7-4093-8A43-1ECBDF6F0519}" type="presParOf" srcId="{57010DEC-B91B-44FD-9BD4-4F720D7B3A8C}" destId="{82DB741F-6DF9-4B2E-BA05-29584FD49EB1}" srcOrd="4" destOrd="0" presId="urn:microsoft.com/office/officeart/2005/8/layout/hList7"/>
    <dgm:cxn modelId="{9E10C035-8FF8-4D18-91C6-BF2E64A96F5D}" type="presParOf" srcId="{82DB741F-6DF9-4B2E-BA05-29584FD49EB1}" destId="{4685F7AC-279D-44DF-815F-AAAE3D4E2441}" srcOrd="0" destOrd="0" presId="urn:microsoft.com/office/officeart/2005/8/layout/hList7"/>
    <dgm:cxn modelId="{2D034352-C790-499B-AD5E-71596D49D639}" type="presParOf" srcId="{82DB741F-6DF9-4B2E-BA05-29584FD49EB1}" destId="{0ACB53FA-6828-4033-8CB3-813F12B3B75F}" srcOrd="1" destOrd="0" presId="urn:microsoft.com/office/officeart/2005/8/layout/hList7"/>
    <dgm:cxn modelId="{5E6EBD77-6BCD-4E8E-9575-FFA3613F577E}" type="presParOf" srcId="{82DB741F-6DF9-4B2E-BA05-29584FD49EB1}" destId="{BDA466ED-26FB-4538-A1E4-09CF80C625FB}" srcOrd="2" destOrd="0" presId="urn:microsoft.com/office/officeart/2005/8/layout/hList7"/>
    <dgm:cxn modelId="{C70FEA7D-D6D0-4AF1-BE99-C1D019358826}" type="presParOf" srcId="{82DB741F-6DF9-4B2E-BA05-29584FD49EB1}" destId="{7863767B-BBDB-4614-AAF4-D05F31C32675}" srcOrd="3" destOrd="0" presId="urn:microsoft.com/office/officeart/2005/8/layout/hList7"/>
    <dgm:cxn modelId="{91B5BC1C-59BD-4D85-A2A0-5E8F64AFB554}" type="presParOf" srcId="{57010DEC-B91B-44FD-9BD4-4F720D7B3A8C}" destId="{6B39F2C4-A1AC-40F8-A2D1-F13D58B7D146}" srcOrd="5" destOrd="0" presId="urn:microsoft.com/office/officeart/2005/8/layout/hList7"/>
    <dgm:cxn modelId="{6104EB58-130E-4A0C-B43D-27CF13B23B7A}" type="presParOf" srcId="{57010DEC-B91B-44FD-9BD4-4F720D7B3A8C}" destId="{322F666C-0C93-4F5C-B21B-CA39E9B8B126}" srcOrd="6" destOrd="0" presId="urn:microsoft.com/office/officeart/2005/8/layout/hList7"/>
    <dgm:cxn modelId="{8D7AEC15-5468-4695-881B-AA1602354DB2}" type="presParOf" srcId="{322F666C-0C93-4F5C-B21B-CA39E9B8B126}" destId="{281A79F5-4967-4355-BE80-376E67A9D0AE}" srcOrd="0" destOrd="0" presId="urn:microsoft.com/office/officeart/2005/8/layout/hList7"/>
    <dgm:cxn modelId="{BCB309F4-20BB-4F26-9360-73A5CD71F942}" type="presParOf" srcId="{322F666C-0C93-4F5C-B21B-CA39E9B8B126}" destId="{91329F8F-2B37-42D7-B969-3B5E1ACC81F1}" srcOrd="1" destOrd="0" presId="urn:microsoft.com/office/officeart/2005/8/layout/hList7"/>
    <dgm:cxn modelId="{22E47113-19AB-4D04-A02C-EA085406A618}" type="presParOf" srcId="{322F666C-0C93-4F5C-B21B-CA39E9B8B126}" destId="{FA532EA6-E034-4490-AF19-ED7608E981B3}" srcOrd="2" destOrd="0" presId="urn:microsoft.com/office/officeart/2005/8/layout/hList7"/>
    <dgm:cxn modelId="{8A21F850-DA74-4F80-9F73-E53D994658CF}" type="presParOf" srcId="{322F666C-0C93-4F5C-B21B-CA39E9B8B126}" destId="{9702DF51-A849-4391-AE42-AE7C48348E15}" srcOrd="3" destOrd="0" presId="urn:microsoft.com/office/officeart/2005/8/layout/hList7"/>
    <dgm:cxn modelId="{97E26C72-3BAC-4375-87EF-CA6694C1741D}" type="presParOf" srcId="{57010DEC-B91B-44FD-9BD4-4F720D7B3A8C}" destId="{4FE89FD9-5CA6-434D-9A26-E0C0364C159A}" srcOrd="7" destOrd="0" presId="urn:microsoft.com/office/officeart/2005/8/layout/hList7"/>
    <dgm:cxn modelId="{428B2BB0-11D6-4430-A4B7-4AC028D7EBBA}" type="presParOf" srcId="{57010DEC-B91B-44FD-9BD4-4F720D7B3A8C}" destId="{A6FADD63-C67E-475C-9681-3D9D00DFBCED}" srcOrd="8" destOrd="0" presId="urn:microsoft.com/office/officeart/2005/8/layout/hList7"/>
    <dgm:cxn modelId="{866682D5-E466-498D-880B-980DB9F1604E}" type="presParOf" srcId="{A6FADD63-C67E-475C-9681-3D9D00DFBCED}" destId="{7A5CB77D-7D40-4B2F-9A59-9DBDEFC68F17}" srcOrd="0" destOrd="0" presId="urn:microsoft.com/office/officeart/2005/8/layout/hList7"/>
    <dgm:cxn modelId="{9DC6A430-A805-4D28-A1E4-DD79C2F5C747}" type="presParOf" srcId="{A6FADD63-C67E-475C-9681-3D9D00DFBCED}" destId="{9999D839-090E-44B3-87D6-E1C0421530FD}" srcOrd="1" destOrd="0" presId="urn:microsoft.com/office/officeart/2005/8/layout/hList7"/>
    <dgm:cxn modelId="{B45ACF25-1813-4CA9-AF93-538541A38AC6}" type="presParOf" srcId="{A6FADD63-C67E-475C-9681-3D9D00DFBCED}" destId="{CC21D01A-1637-43A1-A6FB-B4288E70CD8C}" srcOrd="2" destOrd="0" presId="urn:microsoft.com/office/officeart/2005/8/layout/hList7"/>
    <dgm:cxn modelId="{25F4AA25-0FFB-4E77-AC02-88C26C67601F}" type="presParOf" srcId="{A6FADD63-C67E-475C-9681-3D9D00DFBCED}" destId="{24FEA9D4-FD80-436B-B79B-0EBF775FFA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0BBE9A-CE9C-42EC-84F6-FD9C8F9F17AF}" type="doc">
      <dgm:prSet loTypeId="urn:microsoft.com/office/officeart/2005/8/layout/hList7" loCatId="process" qsTypeId="urn:microsoft.com/office/officeart/2005/8/quickstyle/simple1" qsCatId="simple" csTypeId="urn:microsoft.com/office/officeart/2005/8/colors/colorful5" csCatId="colorful" phldr="1"/>
      <dgm:spPr/>
    </dgm:pt>
    <dgm:pt modelId="{D1BE289E-64E1-4A4F-9A12-B1B47526F58A}">
      <dgm:prSet phldrT="[Text]" custT="1"/>
      <dgm:spPr/>
      <dgm:t>
        <a:bodyPr/>
        <a:lstStyle/>
        <a:p>
          <a:r>
            <a:rPr lang="fr-CA" sz="1400" dirty="0" smtClean="0"/>
            <a:t>Un avis est envoyé au gestionnaire par courriel</a:t>
          </a:r>
          <a:endParaRPr lang="fr-CA" sz="1400" dirty="0"/>
        </a:p>
      </dgm:t>
    </dgm:pt>
    <dgm:pt modelId="{C70A1A2A-2187-4ECA-8D0E-EEBDEC382DAD}" type="parTrans" cxnId="{A9F613F0-6DA3-45B4-9E23-695BBA137840}">
      <dgm:prSet/>
      <dgm:spPr/>
      <dgm:t>
        <a:bodyPr/>
        <a:lstStyle/>
        <a:p>
          <a:endParaRPr lang="fr-CA"/>
        </a:p>
      </dgm:t>
    </dgm:pt>
    <dgm:pt modelId="{71355EE2-29BB-4BBB-BECA-4EBBC2BEBCBF}" type="sibTrans" cxnId="{A9F613F0-6DA3-45B4-9E23-695BBA137840}">
      <dgm:prSet/>
      <dgm:spPr/>
      <dgm:t>
        <a:bodyPr/>
        <a:lstStyle/>
        <a:p>
          <a:endParaRPr lang="fr-CA"/>
        </a:p>
      </dgm:t>
    </dgm:pt>
    <dgm:pt modelId="{74B86E8C-9624-41BA-BFD6-92E92A26C7E6}">
      <dgm:prSet phldrT="[Text]" custT="1"/>
      <dgm:spPr/>
      <dgm:t>
        <a:bodyPr/>
        <a:lstStyle/>
        <a:p>
          <a:r>
            <a:rPr lang="fr-CA" sz="1400" noProof="0" dirty="0" smtClean="0"/>
            <a:t>Le gestionnaire règle tous les éléments de la demande à “Approuvé”</a:t>
          </a:r>
          <a:endParaRPr lang="fr-CA" sz="1400" noProof="0" dirty="0"/>
        </a:p>
      </dgm:t>
    </dgm:pt>
    <dgm:pt modelId="{9D9E7866-048A-4260-883D-CA4F9C240FE1}" type="parTrans" cxnId="{1B1CB3C5-FE7E-482A-9259-5DE5A3CEC450}">
      <dgm:prSet/>
      <dgm:spPr/>
      <dgm:t>
        <a:bodyPr/>
        <a:lstStyle/>
        <a:p>
          <a:endParaRPr lang="fr-CA"/>
        </a:p>
      </dgm:t>
    </dgm:pt>
    <dgm:pt modelId="{D7E6511A-D4B3-4C04-8029-63D72676E3DC}" type="sibTrans" cxnId="{1B1CB3C5-FE7E-482A-9259-5DE5A3CEC450}">
      <dgm:prSet/>
      <dgm:spPr/>
      <dgm:t>
        <a:bodyPr/>
        <a:lstStyle/>
        <a:p>
          <a:endParaRPr lang="fr-CA"/>
        </a:p>
      </dgm:t>
    </dgm:pt>
    <dgm:pt modelId="{1104311D-E091-4B36-B89C-FB1246BB443A}">
      <dgm:prSet phldrT="[Text]" custT="1"/>
      <dgm:spPr/>
      <dgm:t>
        <a:bodyPr/>
        <a:lstStyle/>
        <a:p>
          <a:r>
            <a:rPr lang="fr-CA" sz="1400" noProof="0" dirty="0" smtClean="0"/>
            <a:t>La demande est en attente de vérification par le conseiller en rémunération</a:t>
          </a:r>
          <a:endParaRPr lang="fr-CA" sz="1400" noProof="0" dirty="0"/>
        </a:p>
      </dgm:t>
    </dgm:pt>
    <dgm:pt modelId="{47D7D465-7CD8-431C-B4F8-D5875E53EF04}" type="parTrans" cxnId="{087976E9-680B-4959-B44F-4B73251B38A9}">
      <dgm:prSet/>
      <dgm:spPr/>
      <dgm:t>
        <a:bodyPr/>
        <a:lstStyle/>
        <a:p>
          <a:endParaRPr lang="fr-CA"/>
        </a:p>
      </dgm:t>
    </dgm:pt>
    <dgm:pt modelId="{592C0C88-6038-4D50-8D1C-0C12910361D0}" type="sibTrans" cxnId="{087976E9-680B-4959-B44F-4B73251B38A9}">
      <dgm:prSet/>
      <dgm:spPr/>
      <dgm:t>
        <a:bodyPr/>
        <a:lstStyle/>
        <a:p>
          <a:endParaRPr lang="fr-CA"/>
        </a:p>
      </dgm:t>
    </dgm:pt>
    <dgm:pt modelId="{EA703031-09FB-42D4-BB08-9CD1B8BF5CF1}">
      <dgm:prSet custT="1"/>
      <dgm:spPr/>
      <dgm:t>
        <a:bodyPr/>
        <a:lstStyle/>
        <a:p>
          <a:r>
            <a:rPr lang="fr-CA" sz="1400" noProof="0" dirty="0" smtClean="0"/>
            <a:t>La demande est en attente d’autorisation (Finance)</a:t>
          </a:r>
          <a:endParaRPr lang="fr-CA" sz="1400" noProof="0" dirty="0"/>
        </a:p>
      </dgm:t>
    </dgm:pt>
    <dgm:pt modelId="{29DAFDD7-52CD-4894-A0CD-828322EC9910}" type="parTrans" cxnId="{7FEAD4B2-0450-4603-8A8D-0536C6B35190}">
      <dgm:prSet/>
      <dgm:spPr/>
      <dgm:t>
        <a:bodyPr/>
        <a:lstStyle/>
        <a:p>
          <a:endParaRPr lang="fr-CA"/>
        </a:p>
      </dgm:t>
    </dgm:pt>
    <dgm:pt modelId="{EA57C42D-16DA-4EEE-A995-591292A48787}" type="sibTrans" cxnId="{7FEAD4B2-0450-4603-8A8D-0536C6B35190}">
      <dgm:prSet/>
      <dgm:spPr/>
      <dgm:t>
        <a:bodyPr/>
        <a:lstStyle/>
        <a:p>
          <a:endParaRPr lang="fr-CA"/>
        </a:p>
      </dgm:t>
    </dgm:pt>
    <dgm:pt modelId="{AF0CDCB0-0A1D-4E01-867D-38C274A3F636}">
      <dgm:prSet/>
      <dgm:spPr/>
      <dgm:t>
        <a:bodyPr/>
        <a:lstStyle/>
        <a:p>
          <a:r>
            <a:rPr lang="fr-CA" noProof="0" dirty="0" smtClean="0"/>
            <a:t>La demande de PSS peut maintenant être récupérée par le SRP* pour paiement</a:t>
          </a:r>
          <a:endParaRPr lang="fr-CA" noProof="0" dirty="0"/>
        </a:p>
      </dgm:t>
    </dgm:pt>
    <dgm:pt modelId="{34A1B931-4146-4E30-8C8D-36C355CA7D12}" type="parTrans" cxnId="{FB4A5A9B-2018-41C6-BF9D-3EF9F378BF8B}">
      <dgm:prSet/>
      <dgm:spPr/>
      <dgm:t>
        <a:bodyPr/>
        <a:lstStyle/>
        <a:p>
          <a:endParaRPr lang="fr-CA"/>
        </a:p>
      </dgm:t>
    </dgm:pt>
    <dgm:pt modelId="{1FE04071-0B97-46FF-8BBB-D6ECCD4DB76D}" type="sibTrans" cxnId="{FB4A5A9B-2018-41C6-BF9D-3EF9F378BF8B}">
      <dgm:prSet/>
      <dgm:spPr/>
      <dgm:t>
        <a:bodyPr/>
        <a:lstStyle/>
        <a:p>
          <a:endParaRPr lang="fr-CA"/>
        </a:p>
      </dgm:t>
    </dgm:pt>
    <dgm:pt modelId="{765AB44B-F179-40BA-8240-0349E8CF06C2}" type="pres">
      <dgm:prSet presAssocID="{6F0BBE9A-CE9C-42EC-84F6-FD9C8F9F17AF}" presName="Name0" presStyleCnt="0">
        <dgm:presLayoutVars>
          <dgm:dir/>
          <dgm:resizeHandles val="exact"/>
        </dgm:presLayoutVars>
      </dgm:prSet>
      <dgm:spPr/>
    </dgm:pt>
    <dgm:pt modelId="{679BD77D-C6B1-40FF-A893-FA01B7AFBAA5}" type="pres">
      <dgm:prSet presAssocID="{6F0BBE9A-CE9C-42EC-84F6-FD9C8F9F17AF}" presName="fgShape" presStyleLbl="fgShp" presStyleIdx="0" presStyleCnt="1"/>
      <dgm:spPr/>
    </dgm:pt>
    <dgm:pt modelId="{57010DEC-B91B-44FD-9BD4-4F720D7B3A8C}" type="pres">
      <dgm:prSet presAssocID="{6F0BBE9A-CE9C-42EC-84F6-FD9C8F9F17AF}" presName="linComp" presStyleCnt="0"/>
      <dgm:spPr/>
    </dgm:pt>
    <dgm:pt modelId="{E246FF79-9B62-4942-B565-EC86E8F8FCDF}" type="pres">
      <dgm:prSet presAssocID="{D1BE289E-64E1-4A4F-9A12-B1B47526F58A}" presName="compNode" presStyleCnt="0"/>
      <dgm:spPr/>
    </dgm:pt>
    <dgm:pt modelId="{EAFD8326-3C63-41A5-B1FE-1415C42D0290}" type="pres">
      <dgm:prSet presAssocID="{D1BE289E-64E1-4A4F-9A12-B1B47526F58A}" presName="bkgdShape" presStyleLbl="node1" presStyleIdx="0" presStyleCnt="5"/>
      <dgm:spPr/>
      <dgm:t>
        <a:bodyPr/>
        <a:lstStyle/>
        <a:p>
          <a:endParaRPr lang="fr-CA"/>
        </a:p>
      </dgm:t>
    </dgm:pt>
    <dgm:pt modelId="{35C0F674-E288-4514-80DC-6C06E9DF1BFF}" type="pres">
      <dgm:prSet presAssocID="{D1BE289E-64E1-4A4F-9A12-B1B47526F58A}" presName="nodeTx" presStyleLbl="node1" presStyleIdx="0" presStyleCnt="5">
        <dgm:presLayoutVars>
          <dgm:bulletEnabled val="1"/>
        </dgm:presLayoutVars>
      </dgm:prSet>
      <dgm:spPr/>
      <dgm:t>
        <a:bodyPr/>
        <a:lstStyle/>
        <a:p>
          <a:endParaRPr lang="fr-CA"/>
        </a:p>
      </dgm:t>
    </dgm:pt>
    <dgm:pt modelId="{B4FF7242-A18F-428F-BA07-08D5EB5A8DBE}" type="pres">
      <dgm:prSet presAssocID="{D1BE289E-64E1-4A4F-9A12-B1B47526F58A}" presName="invisiNode" presStyleLbl="node1" presStyleIdx="0" presStyleCnt="5"/>
      <dgm:spPr/>
    </dgm:pt>
    <dgm:pt modelId="{7A91F585-FFE2-49CC-8CEF-34C7B49AEBD5}" type="pres">
      <dgm:prSet presAssocID="{D1BE289E-64E1-4A4F-9A12-B1B47526F58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7F14C14-1E95-42C7-AA25-578789D9C741}" type="pres">
      <dgm:prSet presAssocID="{71355EE2-29BB-4BBB-BECA-4EBBC2BEBCBF}" presName="sibTrans" presStyleLbl="sibTrans2D1" presStyleIdx="0" presStyleCnt="0"/>
      <dgm:spPr/>
      <dgm:t>
        <a:bodyPr/>
        <a:lstStyle/>
        <a:p>
          <a:endParaRPr lang="fr-CA"/>
        </a:p>
      </dgm:t>
    </dgm:pt>
    <dgm:pt modelId="{AB686487-299E-443D-B8E7-614E4B661DE9}" type="pres">
      <dgm:prSet presAssocID="{74B86E8C-9624-41BA-BFD6-92E92A26C7E6}" presName="compNode" presStyleCnt="0"/>
      <dgm:spPr/>
    </dgm:pt>
    <dgm:pt modelId="{FC1567A1-2D32-43D6-B983-1DC3B1669B84}" type="pres">
      <dgm:prSet presAssocID="{74B86E8C-9624-41BA-BFD6-92E92A26C7E6}" presName="bkgdShape" presStyleLbl="node1" presStyleIdx="1" presStyleCnt="5"/>
      <dgm:spPr/>
      <dgm:t>
        <a:bodyPr/>
        <a:lstStyle/>
        <a:p>
          <a:endParaRPr lang="fr-CA"/>
        </a:p>
      </dgm:t>
    </dgm:pt>
    <dgm:pt modelId="{BFE929A2-2205-4544-AF65-5DFB08EC1A8B}" type="pres">
      <dgm:prSet presAssocID="{74B86E8C-9624-41BA-BFD6-92E92A26C7E6}" presName="nodeTx" presStyleLbl="node1" presStyleIdx="1" presStyleCnt="5">
        <dgm:presLayoutVars>
          <dgm:bulletEnabled val="1"/>
        </dgm:presLayoutVars>
      </dgm:prSet>
      <dgm:spPr/>
      <dgm:t>
        <a:bodyPr/>
        <a:lstStyle/>
        <a:p>
          <a:endParaRPr lang="fr-CA"/>
        </a:p>
      </dgm:t>
    </dgm:pt>
    <dgm:pt modelId="{20EF1A7F-9F66-4694-85C3-4538FC69136B}" type="pres">
      <dgm:prSet presAssocID="{74B86E8C-9624-41BA-BFD6-92E92A26C7E6}" presName="invisiNode" presStyleLbl="node1" presStyleIdx="1" presStyleCnt="5"/>
      <dgm:spPr/>
    </dgm:pt>
    <dgm:pt modelId="{B929B0E1-5E1D-46E8-A13A-3C78B9D78302}" type="pres">
      <dgm:prSet presAssocID="{74B86E8C-9624-41BA-BFD6-92E92A26C7E6}"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31A94F4-3ECE-4B8F-BBA2-D5C19E7515CD}" type="pres">
      <dgm:prSet presAssocID="{D7E6511A-D4B3-4C04-8029-63D72676E3DC}" presName="sibTrans" presStyleLbl="sibTrans2D1" presStyleIdx="0" presStyleCnt="0"/>
      <dgm:spPr/>
      <dgm:t>
        <a:bodyPr/>
        <a:lstStyle/>
        <a:p>
          <a:endParaRPr lang="fr-CA"/>
        </a:p>
      </dgm:t>
    </dgm:pt>
    <dgm:pt modelId="{82DB741F-6DF9-4B2E-BA05-29584FD49EB1}" type="pres">
      <dgm:prSet presAssocID="{1104311D-E091-4B36-B89C-FB1246BB443A}" presName="compNode" presStyleCnt="0"/>
      <dgm:spPr/>
    </dgm:pt>
    <dgm:pt modelId="{4685F7AC-279D-44DF-815F-AAAE3D4E2441}" type="pres">
      <dgm:prSet presAssocID="{1104311D-E091-4B36-B89C-FB1246BB443A}" presName="bkgdShape" presStyleLbl="node1" presStyleIdx="2" presStyleCnt="5" custLinFactNeighborY="0"/>
      <dgm:spPr/>
      <dgm:t>
        <a:bodyPr/>
        <a:lstStyle/>
        <a:p>
          <a:endParaRPr lang="fr-CA"/>
        </a:p>
      </dgm:t>
    </dgm:pt>
    <dgm:pt modelId="{0ACB53FA-6828-4033-8CB3-813F12B3B75F}" type="pres">
      <dgm:prSet presAssocID="{1104311D-E091-4B36-B89C-FB1246BB443A}" presName="nodeTx" presStyleLbl="node1" presStyleIdx="2" presStyleCnt="5">
        <dgm:presLayoutVars>
          <dgm:bulletEnabled val="1"/>
        </dgm:presLayoutVars>
      </dgm:prSet>
      <dgm:spPr/>
      <dgm:t>
        <a:bodyPr/>
        <a:lstStyle/>
        <a:p>
          <a:endParaRPr lang="fr-CA"/>
        </a:p>
      </dgm:t>
    </dgm:pt>
    <dgm:pt modelId="{BDA466ED-26FB-4538-A1E4-09CF80C625FB}" type="pres">
      <dgm:prSet presAssocID="{1104311D-E091-4B36-B89C-FB1246BB443A}" presName="invisiNode" presStyleLbl="node1" presStyleIdx="2" presStyleCnt="5"/>
      <dgm:spPr/>
    </dgm:pt>
    <dgm:pt modelId="{7863767B-BBDB-4614-AAF4-D05F31C32675}" type="pres">
      <dgm:prSet presAssocID="{1104311D-E091-4B36-B89C-FB1246BB443A}"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B39F2C4-A1AC-40F8-A2D1-F13D58B7D146}" type="pres">
      <dgm:prSet presAssocID="{592C0C88-6038-4D50-8D1C-0C12910361D0}" presName="sibTrans" presStyleLbl="sibTrans2D1" presStyleIdx="0" presStyleCnt="0"/>
      <dgm:spPr/>
      <dgm:t>
        <a:bodyPr/>
        <a:lstStyle/>
        <a:p>
          <a:endParaRPr lang="fr-CA"/>
        </a:p>
      </dgm:t>
    </dgm:pt>
    <dgm:pt modelId="{322F666C-0C93-4F5C-B21B-CA39E9B8B126}" type="pres">
      <dgm:prSet presAssocID="{EA703031-09FB-42D4-BB08-9CD1B8BF5CF1}" presName="compNode" presStyleCnt="0"/>
      <dgm:spPr/>
    </dgm:pt>
    <dgm:pt modelId="{281A79F5-4967-4355-BE80-376E67A9D0AE}" type="pres">
      <dgm:prSet presAssocID="{EA703031-09FB-42D4-BB08-9CD1B8BF5CF1}" presName="bkgdShape" presStyleLbl="node1" presStyleIdx="3" presStyleCnt="5"/>
      <dgm:spPr/>
      <dgm:t>
        <a:bodyPr/>
        <a:lstStyle/>
        <a:p>
          <a:endParaRPr lang="fr-CA"/>
        </a:p>
      </dgm:t>
    </dgm:pt>
    <dgm:pt modelId="{91329F8F-2B37-42D7-B969-3B5E1ACC81F1}" type="pres">
      <dgm:prSet presAssocID="{EA703031-09FB-42D4-BB08-9CD1B8BF5CF1}" presName="nodeTx" presStyleLbl="node1" presStyleIdx="3" presStyleCnt="5">
        <dgm:presLayoutVars>
          <dgm:bulletEnabled val="1"/>
        </dgm:presLayoutVars>
      </dgm:prSet>
      <dgm:spPr/>
      <dgm:t>
        <a:bodyPr/>
        <a:lstStyle/>
        <a:p>
          <a:endParaRPr lang="fr-CA"/>
        </a:p>
      </dgm:t>
    </dgm:pt>
    <dgm:pt modelId="{FA532EA6-E034-4490-AF19-ED7608E981B3}" type="pres">
      <dgm:prSet presAssocID="{EA703031-09FB-42D4-BB08-9CD1B8BF5CF1}" presName="invisiNode" presStyleLbl="node1" presStyleIdx="3" presStyleCnt="5"/>
      <dgm:spPr/>
    </dgm:pt>
    <dgm:pt modelId="{9702DF51-A849-4391-AE42-AE7C48348E15}" type="pres">
      <dgm:prSet presAssocID="{EA703031-09FB-42D4-BB08-9CD1B8BF5CF1}" presName="imagNode"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763A840-E32C-402E-918B-5A482CCC0702}" type="pres">
      <dgm:prSet presAssocID="{EA57C42D-16DA-4EEE-A995-591292A48787}" presName="sibTrans" presStyleLbl="sibTrans2D1" presStyleIdx="0" presStyleCnt="0"/>
      <dgm:spPr/>
      <dgm:t>
        <a:bodyPr/>
        <a:lstStyle/>
        <a:p>
          <a:endParaRPr lang="fr-CA"/>
        </a:p>
      </dgm:t>
    </dgm:pt>
    <dgm:pt modelId="{5CE1D540-4301-4D43-A043-4E7874CE30FF}" type="pres">
      <dgm:prSet presAssocID="{AF0CDCB0-0A1D-4E01-867D-38C274A3F636}" presName="compNode" presStyleCnt="0"/>
      <dgm:spPr/>
    </dgm:pt>
    <dgm:pt modelId="{BE706AD7-5E7F-4E4E-851B-6CBACF96399D}" type="pres">
      <dgm:prSet presAssocID="{AF0CDCB0-0A1D-4E01-867D-38C274A3F636}" presName="bkgdShape" presStyleLbl="node1" presStyleIdx="4" presStyleCnt="5"/>
      <dgm:spPr/>
      <dgm:t>
        <a:bodyPr/>
        <a:lstStyle/>
        <a:p>
          <a:endParaRPr lang="fr-CA"/>
        </a:p>
      </dgm:t>
    </dgm:pt>
    <dgm:pt modelId="{70D5FED4-9C7D-4158-BB37-6330A544AD7D}" type="pres">
      <dgm:prSet presAssocID="{AF0CDCB0-0A1D-4E01-867D-38C274A3F636}" presName="nodeTx" presStyleLbl="node1" presStyleIdx="4" presStyleCnt="5">
        <dgm:presLayoutVars>
          <dgm:bulletEnabled val="1"/>
        </dgm:presLayoutVars>
      </dgm:prSet>
      <dgm:spPr/>
      <dgm:t>
        <a:bodyPr/>
        <a:lstStyle/>
        <a:p>
          <a:endParaRPr lang="fr-CA"/>
        </a:p>
      </dgm:t>
    </dgm:pt>
    <dgm:pt modelId="{7A49DFB3-3D3B-4225-AD98-7E03671632CD}" type="pres">
      <dgm:prSet presAssocID="{AF0CDCB0-0A1D-4E01-867D-38C274A3F636}" presName="invisiNode" presStyleLbl="node1" presStyleIdx="4" presStyleCnt="5"/>
      <dgm:spPr/>
    </dgm:pt>
    <dgm:pt modelId="{00703D27-1603-4EFF-804A-9F262BEA66D0}" type="pres">
      <dgm:prSet presAssocID="{AF0CDCB0-0A1D-4E01-867D-38C274A3F636}" presName="imagNode" presStyleLbl="fgImgPlace1" presStyleIdx="4"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B949EE2F-9B1E-4184-8013-E1A0417398C5}" type="presOf" srcId="{1104311D-E091-4B36-B89C-FB1246BB443A}" destId="{4685F7AC-279D-44DF-815F-AAAE3D4E2441}" srcOrd="0" destOrd="0" presId="urn:microsoft.com/office/officeart/2005/8/layout/hList7"/>
    <dgm:cxn modelId="{F181ED1F-4E36-4507-B021-25A175CB2CF9}" type="presOf" srcId="{AF0CDCB0-0A1D-4E01-867D-38C274A3F636}" destId="{70D5FED4-9C7D-4158-BB37-6330A544AD7D}" srcOrd="1" destOrd="0" presId="urn:microsoft.com/office/officeart/2005/8/layout/hList7"/>
    <dgm:cxn modelId="{A9F613F0-6DA3-45B4-9E23-695BBA137840}" srcId="{6F0BBE9A-CE9C-42EC-84F6-FD9C8F9F17AF}" destId="{D1BE289E-64E1-4A4F-9A12-B1B47526F58A}" srcOrd="0" destOrd="0" parTransId="{C70A1A2A-2187-4ECA-8D0E-EEBDEC382DAD}" sibTransId="{71355EE2-29BB-4BBB-BECA-4EBBC2BEBCBF}"/>
    <dgm:cxn modelId="{A4549A29-4A9B-4546-8779-11DA4917B083}" type="presOf" srcId="{D1BE289E-64E1-4A4F-9A12-B1B47526F58A}" destId="{35C0F674-E288-4514-80DC-6C06E9DF1BFF}" srcOrd="1" destOrd="0" presId="urn:microsoft.com/office/officeart/2005/8/layout/hList7"/>
    <dgm:cxn modelId="{087976E9-680B-4959-B44F-4B73251B38A9}" srcId="{6F0BBE9A-CE9C-42EC-84F6-FD9C8F9F17AF}" destId="{1104311D-E091-4B36-B89C-FB1246BB443A}" srcOrd="2" destOrd="0" parTransId="{47D7D465-7CD8-431C-B4F8-D5875E53EF04}" sibTransId="{592C0C88-6038-4D50-8D1C-0C12910361D0}"/>
    <dgm:cxn modelId="{46C5B323-97EB-483E-AB2F-17ACD6B0B9C2}" type="presOf" srcId="{74B86E8C-9624-41BA-BFD6-92E92A26C7E6}" destId="{FC1567A1-2D32-43D6-B983-1DC3B1669B84}" srcOrd="0" destOrd="0" presId="urn:microsoft.com/office/officeart/2005/8/layout/hList7"/>
    <dgm:cxn modelId="{1B1CB3C5-FE7E-482A-9259-5DE5A3CEC450}" srcId="{6F0BBE9A-CE9C-42EC-84F6-FD9C8F9F17AF}" destId="{74B86E8C-9624-41BA-BFD6-92E92A26C7E6}" srcOrd="1" destOrd="0" parTransId="{9D9E7866-048A-4260-883D-CA4F9C240FE1}" sibTransId="{D7E6511A-D4B3-4C04-8029-63D72676E3DC}"/>
    <dgm:cxn modelId="{190D0876-F1FE-4C6E-8F69-20256B1123F8}" type="presOf" srcId="{1104311D-E091-4B36-B89C-FB1246BB443A}" destId="{0ACB53FA-6828-4033-8CB3-813F12B3B75F}" srcOrd="1" destOrd="0" presId="urn:microsoft.com/office/officeart/2005/8/layout/hList7"/>
    <dgm:cxn modelId="{92BEBD34-8F02-40EF-9879-F0C8B6B323B0}" type="presOf" srcId="{71355EE2-29BB-4BBB-BECA-4EBBC2BEBCBF}" destId="{F7F14C14-1E95-42C7-AA25-578789D9C741}" srcOrd="0" destOrd="0" presId="urn:microsoft.com/office/officeart/2005/8/layout/hList7"/>
    <dgm:cxn modelId="{7FEAD4B2-0450-4603-8A8D-0536C6B35190}" srcId="{6F0BBE9A-CE9C-42EC-84F6-FD9C8F9F17AF}" destId="{EA703031-09FB-42D4-BB08-9CD1B8BF5CF1}" srcOrd="3" destOrd="0" parTransId="{29DAFDD7-52CD-4894-A0CD-828322EC9910}" sibTransId="{EA57C42D-16DA-4EEE-A995-591292A48787}"/>
    <dgm:cxn modelId="{E580AF4D-8D32-469E-994D-0F815BD97FCD}" type="presOf" srcId="{AF0CDCB0-0A1D-4E01-867D-38C274A3F636}" destId="{BE706AD7-5E7F-4E4E-851B-6CBACF96399D}" srcOrd="0" destOrd="0" presId="urn:microsoft.com/office/officeart/2005/8/layout/hList7"/>
    <dgm:cxn modelId="{997A44EC-DF47-49F2-A580-874745EA3519}" type="presOf" srcId="{74B86E8C-9624-41BA-BFD6-92E92A26C7E6}" destId="{BFE929A2-2205-4544-AF65-5DFB08EC1A8B}" srcOrd="1" destOrd="0" presId="urn:microsoft.com/office/officeart/2005/8/layout/hList7"/>
    <dgm:cxn modelId="{96A49734-FFC4-4AC9-A2A7-1F9CF196CEB8}" type="presOf" srcId="{EA703031-09FB-42D4-BB08-9CD1B8BF5CF1}" destId="{281A79F5-4967-4355-BE80-376E67A9D0AE}" srcOrd="0" destOrd="0" presId="urn:microsoft.com/office/officeart/2005/8/layout/hList7"/>
    <dgm:cxn modelId="{216DC3D8-482D-4A94-A5CA-D1EDDAF9F9DB}" type="presOf" srcId="{D1BE289E-64E1-4A4F-9A12-B1B47526F58A}" destId="{EAFD8326-3C63-41A5-B1FE-1415C42D0290}" srcOrd="0" destOrd="0" presId="urn:microsoft.com/office/officeart/2005/8/layout/hList7"/>
    <dgm:cxn modelId="{CF3F8D28-F7BB-4F36-A3A1-B4AC52B07211}" type="presOf" srcId="{592C0C88-6038-4D50-8D1C-0C12910361D0}" destId="{6B39F2C4-A1AC-40F8-A2D1-F13D58B7D146}" srcOrd="0" destOrd="0" presId="urn:microsoft.com/office/officeart/2005/8/layout/hList7"/>
    <dgm:cxn modelId="{94C04BA5-B862-4188-B0F5-0B14033FA4AB}" type="presOf" srcId="{6F0BBE9A-CE9C-42EC-84F6-FD9C8F9F17AF}" destId="{765AB44B-F179-40BA-8240-0349E8CF06C2}" srcOrd="0" destOrd="0" presId="urn:microsoft.com/office/officeart/2005/8/layout/hList7"/>
    <dgm:cxn modelId="{695D8F69-63B0-405C-94E2-4A724698C08C}" type="presOf" srcId="{EA703031-09FB-42D4-BB08-9CD1B8BF5CF1}" destId="{91329F8F-2B37-42D7-B969-3B5E1ACC81F1}" srcOrd="1" destOrd="0" presId="urn:microsoft.com/office/officeart/2005/8/layout/hList7"/>
    <dgm:cxn modelId="{FB4A5A9B-2018-41C6-BF9D-3EF9F378BF8B}" srcId="{6F0BBE9A-CE9C-42EC-84F6-FD9C8F9F17AF}" destId="{AF0CDCB0-0A1D-4E01-867D-38C274A3F636}" srcOrd="4" destOrd="0" parTransId="{34A1B931-4146-4E30-8C8D-36C355CA7D12}" sibTransId="{1FE04071-0B97-46FF-8BBB-D6ECCD4DB76D}"/>
    <dgm:cxn modelId="{5452310A-5069-4D9E-B94B-027D010F86E3}" type="presOf" srcId="{D7E6511A-D4B3-4C04-8029-63D72676E3DC}" destId="{F31A94F4-3ECE-4B8F-BBA2-D5C19E7515CD}" srcOrd="0" destOrd="0" presId="urn:microsoft.com/office/officeart/2005/8/layout/hList7"/>
    <dgm:cxn modelId="{E3A9B4AA-6F86-49EB-AAAA-100BF0ED8643}" type="presOf" srcId="{EA57C42D-16DA-4EEE-A995-591292A48787}" destId="{4763A840-E32C-402E-918B-5A482CCC0702}" srcOrd="0" destOrd="0" presId="urn:microsoft.com/office/officeart/2005/8/layout/hList7"/>
    <dgm:cxn modelId="{9AAFCAD0-1691-437B-BD0C-A9C16DF2AD80}" type="presParOf" srcId="{765AB44B-F179-40BA-8240-0349E8CF06C2}" destId="{679BD77D-C6B1-40FF-A893-FA01B7AFBAA5}" srcOrd="0" destOrd="0" presId="urn:microsoft.com/office/officeart/2005/8/layout/hList7"/>
    <dgm:cxn modelId="{87C63FD6-9AFA-4DD4-AEB7-B4981B814AD2}" type="presParOf" srcId="{765AB44B-F179-40BA-8240-0349E8CF06C2}" destId="{57010DEC-B91B-44FD-9BD4-4F720D7B3A8C}" srcOrd="1" destOrd="0" presId="urn:microsoft.com/office/officeart/2005/8/layout/hList7"/>
    <dgm:cxn modelId="{7CAB9C86-EFE0-409B-BC48-BAA686FE19D0}" type="presParOf" srcId="{57010DEC-B91B-44FD-9BD4-4F720D7B3A8C}" destId="{E246FF79-9B62-4942-B565-EC86E8F8FCDF}" srcOrd="0" destOrd="0" presId="urn:microsoft.com/office/officeart/2005/8/layout/hList7"/>
    <dgm:cxn modelId="{0B0F734D-F2A5-4E2E-8A2D-CC124EBDF1A3}" type="presParOf" srcId="{E246FF79-9B62-4942-B565-EC86E8F8FCDF}" destId="{EAFD8326-3C63-41A5-B1FE-1415C42D0290}" srcOrd="0" destOrd="0" presId="urn:microsoft.com/office/officeart/2005/8/layout/hList7"/>
    <dgm:cxn modelId="{D24B46F1-54D3-4443-BB25-B97D98838448}" type="presParOf" srcId="{E246FF79-9B62-4942-B565-EC86E8F8FCDF}" destId="{35C0F674-E288-4514-80DC-6C06E9DF1BFF}" srcOrd="1" destOrd="0" presId="urn:microsoft.com/office/officeart/2005/8/layout/hList7"/>
    <dgm:cxn modelId="{E414C697-7619-4B39-9F69-662A1BA015EB}" type="presParOf" srcId="{E246FF79-9B62-4942-B565-EC86E8F8FCDF}" destId="{B4FF7242-A18F-428F-BA07-08D5EB5A8DBE}" srcOrd="2" destOrd="0" presId="urn:microsoft.com/office/officeart/2005/8/layout/hList7"/>
    <dgm:cxn modelId="{EC70F9B1-108F-4BAB-A963-F237E5C448F0}" type="presParOf" srcId="{E246FF79-9B62-4942-B565-EC86E8F8FCDF}" destId="{7A91F585-FFE2-49CC-8CEF-34C7B49AEBD5}" srcOrd="3" destOrd="0" presId="urn:microsoft.com/office/officeart/2005/8/layout/hList7"/>
    <dgm:cxn modelId="{D317E2EB-150F-4FA3-86E5-68A0BD1B0B05}" type="presParOf" srcId="{57010DEC-B91B-44FD-9BD4-4F720D7B3A8C}" destId="{F7F14C14-1E95-42C7-AA25-578789D9C741}" srcOrd="1" destOrd="0" presId="urn:microsoft.com/office/officeart/2005/8/layout/hList7"/>
    <dgm:cxn modelId="{A9601B20-7CA1-425C-A182-6CA7DFE53F91}" type="presParOf" srcId="{57010DEC-B91B-44FD-9BD4-4F720D7B3A8C}" destId="{AB686487-299E-443D-B8E7-614E4B661DE9}" srcOrd="2" destOrd="0" presId="urn:microsoft.com/office/officeart/2005/8/layout/hList7"/>
    <dgm:cxn modelId="{77E579C6-2119-4360-926C-D4B412AB43B8}" type="presParOf" srcId="{AB686487-299E-443D-B8E7-614E4B661DE9}" destId="{FC1567A1-2D32-43D6-B983-1DC3B1669B84}" srcOrd="0" destOrd="0" presId="urn:microsoft.com/office/officeart/2005/8/layout/hList7"/>
    <dgm:cxn modelId="{1AC192ED-07D0-4FD1-9D61-48459F8A2021}" type="presParOf" srcId="{AB686487-299E-443D-B8E7-614E4B661DE9}" destId="{BFE929A2-2205-4544-AF65-5DFB08EC1A8B}" srcOrd="1" destOrd="0" presId="urn:microsoft.com/office/officeart/2005/8/layout/hList7"/>
    <dgm:cxn modelId="{79C76C76-83F2-4EED-88ED-E93F53965577}" type="presParOf" srcId="{AB686487-299E-443D-B8E7-614E4B661DE9}" destId="{20EF1A7F-9F66-4694-85C3-4538FC69136B}" srcOrd="2" destOrd="0" presId="urn:microsoft.com/office/officeart/2005/8/layout/hList7"/>
    <dgm:cxn modelId="{AF5D460B-BA6A-4C35-A9D9-22B18318515A}" type="presParOf" srcId="{AB686487-299E-443D-B8E7-614E4B661DE9}" destId="{B929B0E1-5E1D-46E8-A13A-3C78B9D78302}" srcOrd="3" destOrd="0" presId="urn:microsoft.com/office/officeart/2005/8/layout/hList7"/>
    <dgm:cxn modelId="{7B376AB7-928A-4216-B517-BB20D954DC94}" type="presParOf" srcId="{57010DEC-B91B-44FD-9BD4-4F720D7B3A8C}" destId="{F31A94F4-3ECE-4B8F-BBA2-D5C19E7515CD}" srcOrd="3" destOrd="0" presId="urn:microsoft.com/office/officeart/2005/8/layout/hList7"/>
    <dgm:cxn modelId="{6D968A6D-62F5-481F-855B-3CFEB9D050DA}" type="presParOf" srcId="{57010DEC-B91B-44FD-9BD4-4F720D7B3A8C}" destId="{82DB741F-6DF9-4B2E-BA05-29584FD49EB1}" srcOrd="4" destOrd="0" presId="urn:microsoft.com/office/officeart/2005/8/layout/hList7"/>
    <dgm:cxn modelId="{3538FA98-E6BE-444E-A95D-DBEB0F1A48D3}" type="presParOf" srcId="{82DB741F-6DF9-4B2E-BA05-29584FD49EB1}" destId="{4685F7AC-279D-44DF-815F-AAAE3D4E2441}" srcOrd="0" destOrd="0" presId="urn:microsoft.com/office/officeart/2005/8/layout/hList7"/>
    <dgm:cxn modelId="{35493210-2563-4B30-8544-AFDD6422E48A}" type="presParOf" srcId="{82DB741F-6DF9-4B2E-BA05-29584FD49EB1}" destId="{0ACB53FA-6828-4033-8CB3-813F12B3B75F}" srcOrd="1" destOrd="0" presId="urn:microsoft.com/office/officeart/2005/8/layout/hList7"/>
    <dgm:cxn modelId="{B131AB8F-7021-406F-BADC-CFDB6EC4FBA2}" type="presParOf" srcId="{82DB741F-6DF9-4B2E-BA05-29584FD49EB1}" destId="{BDA466ED-26FB-4538-A1E4-09CF80C625FB}" srcOrd="2" destOrd="0" presId="urn:microsoft.com/office/officeart/2005/8/layout/hList7"/>
    <dgm:cxn modelId="{C6D76543-2C37-4388-A309-DCF193FCB4DB}" type="presParOf" srcId="{82DB741F-6DF9-4B2E-BA05-29584FD49EB1}" destId="{7863767B-BBDB-4614-AAF4-D05F31C32675}" srcOrd="3" destOrd="0" presId="urn:microsoft.com/office/officeart/2005/8/layout/hList7"/>
    <dgm:cxn modelId="{F7BC772D-3C12-4E52-8560-D891CBC9EC3E}" type="presParOf" srcId="{57010DEC-B91B-44FD-9BD4-4F720D7B3A8C}" destId="{6B39F2C4-A1AC-40F8-A2D1-F13D58B7D146}" srcOrd="5" destOrd="0" presId="urn:microsoft.com/office/officeart/2005/8/layout/hList7"/>
    <dgm:cxn modelId="{6FAF6D3A-507A-4B0D-B502-8EAF6B104268}" type="presParOf" srcId="{57010DEC-B91B-44FD-9BD4-4F720D7B3A8C}" destId="{322F666C-0C93-4F5C-B21B-CA39E9B8B126}" srcOrd="6" destOrd="0" presId="urn:microsoft.com/office/officeart/2005/8/layout/hList7"/>
    <dgm:cxn modelId="{F5895BE8-4F9A-4C0E-BF72-E205196184BD}" type="presParOf" srcId="{322F666C-0C93-4F5C-B21B-CA39E9B8B126}" destId="{281A79F5-4967-4355-BE80-376E67A9D0AE}" srcOrd="0" destOrd="0" presId="urn:microsoft.com/office/officeart/2005/8/layout/hList7"/>
    <dgm:cxn modelId="{8AAEC993-AF9B-423B-A10B-3291D32DB9AF}" type="presParOf" srcId="{322F666C-0C93-4F5C-B21B-CA39E9B8B126}" destId="{91329F8F-2B37-42D7-B969-3B5E1ACC81F1}" srcOrd="1" destOrd="0" presId="urn:microsoft.com/office/officeart/2005/8/layout/hList7"/>
    <dgm:cxn modelId="{8B34BA46-AFF0-47BE-A56B-8DC822ED4CC9}" type="presParOf" srcId="{322F666C-0C93-4F5C-B21B-CA39E9B8B126}" destId="{FA532EA6-E034-4490-AF19-ED7608E981B3}" srcOrd="2" destOrd="0" presId="urn:microsoft.com/office/officeart/2005/8/layout/hList7"/>
    <dgm:cxn modelId="{7C6134F4-9A87-4DDB-AEC1-64D1FA6A5A7B}" type="presParOf" srcId="{322F666C-0C93-4F5C-B21B-CA39E9B8B126}" destId="{9702DF51-A849-4391-AE42-AE7C48348E15}" srcOrd="3" destOrd="0" presId="urn:microsoft.com/office/officeart/2005/8/layout/hList7"/>
    <dgm:cxn modelId="{C8CBF987-48E3-4F60-8480-9E841B0F5C03}" type="presParOf" srcId="{57010DEC-B91B-44FD-9BD4-4F720D7B3A8C}" destId="{4763A840-E32C-402E-918B-5A482CCC0702}" srcOrd="7" destOrd="0" presId="urn:microsoft.com/office/officeart/2005/8/layout/hList7"/>
    <dgm:cxn modelId="{412FD016-84FC-4D4D-A36C-D9CCBC22D5CB}" type="presParOf" srcId="{57010DEC-B91B-44FD-9BD4-4F720D7B3A8C}" destId="{5CE1D540-4301-4D43-A043-4E7874CE30FF}" srcOrd="8" destOrd="0" presId="urn:microsoft.com/office/officeart/2005/8/layout/hList7"/>
    <dgm:cxn modelId="{C6ABD604-E727-4D3F-A19D-2436CAB9368E}" type="presParOf" srcId="{5CE1D540-4301-4D43-A043-4E7874CE30FF}" destId="{BE706AD7-5E7F-4E4E-851B-6CBACF96399D}" srcOrd="0" destOrd="0" presId="urn:microsoft.com/office/officeart/2005/8/layout/hList7"/>
    <dgm:cxn modelId="{A8CFCE97-DD31-483E-B633-87F8561D4308}" type="presParOf" srcId="{5CE1D540-4301-4D43-A043-4E7874CE30FF}" destId="{70D5FED4-9C7D-4158-BB37-6330A544AD7D}" srcOrd="1" destOrd="0" presId="urn:microsoft.com/office/officeart/2005/8/layout/hList7"/>
    <dgm:cxn modelId="{56283EA0-919A-4B1F-931B-1437EF3726B0}" type="presParOf" srcId="{5CE1D540-4301-4D43-A043-4E7874CE30FF}" destId="{7A49DFB3-3D3B-4225-AD98-7E03671632CD}" srcOrd="2" destOrd="0" presId="urn:microsoft.com/office/officeart/2005/8/layout/hList7"/>
    <dgm:cxn modelId="{A6C35A62-FE81-4643-995E-9080716E7D72}" type="presParOf" srcId="{5CE1D540-4301-4D43-A043-4E7874CE30FF}" destId="{00703D27-1603-4EFF-804A-9F262BEA66D0}"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0BBE9A-CE9C-42EC-84F6-FD9C8F9F17AF}" type="doc">
      <dgm:prSet loTypeId="urn:microsoft.com/office/officeart/2005/8/layout/hList7" loCatId="process" qsTypeId="urn:microsoft.com/office/officeart/2005/8/quickstyle/simple1" qsCatId="simple" csTypeId="urn:microsoft.com/office/officeart/2005/8/colors/colorful4" csCatId="colorful" phldr="1"/>
      <dgm:spPr/>
    </dgm:pt>
    <dgm:pt modelId="{D1BE289E-64E1-4A4F-9A12-B1B47526F58A}">
      <dgm:prSet phldrT="[Text]" custT="1"/>
      <dgm:spPr/>
      <dgm:t>
        <a:bodyPr/>
        <a:lstStyle/>
        <a:p>
          <a:r>
            <a:rPr lang="fr-CA" sz="1400" noProof="0" dirty="0" smtClean="0"/>
            <a:t>L’employé remplit une demande de PSS et clique “Soumettre”</a:t>
          </a:r>
          <a:endParaRPr lang="fr-CA" sz="1400" dirty="0"/>
        </a:p>
      </dgm:t>
    </dgm:pt>
    <dgm:pt modelId="{C70A1A2A-2187-4ECA-8D0E-EEBDEC382DAD}" type="parTrans" cxnId="{A9F613F0-6DA3-45B4-9E23-695BBA137840}">
      <dgm:prSet/>
      <dgm:spPr/>
      <dgm:t>
        <a:bodyPr/>
        <a:lstStyle/>
        <a:p>
          <a:endParaRPr lang="fr-CA"/>
        </a:p>
      </dgm:t>
    </dgm:pt>
    <dgm:pt modelId="{71355EE2-29BB-4BBB-BECA-4EBBC2BEBCBF}" type="sibTrans" cxnId="{A9F613F0-6DA3-45B4-9E23-695BBA137840}">
      <dgm:prSet/>
      <dgm:spPr>
        <a:solidFill>
          <a:schemeClr val="tx1"/>
        </a:solidFill>
      </dgm:spPr>
      <dgm:t>
        <a:bodyPr/>
        <a:lstStyle/>
        <a:p>
          <a:endParaRPr lang="fr-CA"/>
        </a:p>
      </dgm:t>
    </dgm:pt>
    <dgm:pt modelId="{74B86E8C-9624-41BA-BFD6-92E92A26C7E6}">
      <dgm:prSet phldrT="[Text]" custT="1"/>
      <dgm:spPr/>
      <dgm:t>
        <a:bodyPr/>
        <a:lstStyle/>
        <a:p>
          <a:r>
            <a:rPr lang="fr-CA" sz="1400" noProof="0" dirty="0" smtClean="0"/>
            <a:t>La demande est en attente de </a:t>
          </a:r>
          <a:r>
            <a:rPr lang="fr-CA" sz="1300" noProof="0" dirty="0" smtClean="0"/>
            <a:t>recommandation</a:t>
          </a:r>
          <a:r>
            <a:rPr lang="fr-CA" sz="1400" noProof="0" dirty="0" smtClean="0"/>
            <a:t> (optionnel) ou d’approbation</a:t>
          </a:r>
          <a:endParaRPr lang="fr-CA" sz="1400" dirty="0"/>
        </a:p>
      </dgm:t>
    </dgm:pt>
    <dgm:pt modelId="{9D9E7866-048A-4260-883D-CA4F9C240FE1}" type="parTrans" cxnId="{1B1CB3C5-FE7E-482A-9259-5DE5A3CEC450}">
      <dgm:prSet/>
      <dgm:spPr/>
      <dgm:t>
        <a:bodyPr/>
        <a:lstStyle/>
        <a:p>
          <a:endParaRPr lang="fr-CA"/>
        </a:p>
      </dgm:t>
    </dgm:pt>
    <dgm:pt modelId="{D7E6511A-D4B3-4C04-8029-63D72676E3DC}" type="sibTrans" cxnId="{1B1CB3C5-FE7E-482A-9259-5DE5A3CEC450}">
      <dgm:prSet/>
      <dgm:spPr>
        <a:solidFill>
          <a:schemeClr val="tx1"/>
        </a:solidFill>
      </dgm:spPr>
      <dgm:t>
        <a:bodyPr/>
        <a:lstStyle/>
        <a:p>
          <a:endParaRPr lang="fr-CA"/>
        </a:p>
      </dgm:t>
    </dgm:pt>
    <dgm:pt modelId="{1104311D-E091-4B36-B89C-FB1246BB443A}">
      <dgm:prSet phldrT="[Text]" custT="1"/>
      <dgm:spPr/>
      <dgm:t>
        <a:bodyPr/>
        <a:lstStyle/>
        <a:p>
          <a:r>
            <a:rPr lang="fr-CA" sz="1400" noProof="0" dirty="0" smtClean="0"/>
            <a:t>Un avis est envoyé au recommandeur (optionnel) ou au gestionnaire par courriel</a:t>
          </a:r>
          <a:endParaRPr lang="fr-CA" sz="1400" dirty="0"/>
        </a:p>
      </dgm:t>
    </dgm:pt>
    <dgm:pt modelId="{47D7D465-7CD8-431C-B4F8-D5875E53EF04}" type="parTrans" cxnId="{087976E9-680B-4959-B44F-4B73251B38A9}">
      <dgm:prSet/>
      <dgm:spPr/>
      <dgm:t>
        <a:bodyPr/>
        <a:lstStyle/>
        <a:p>
          <a:endParaRPr lang="fr-CA"/>
        </a:p>
      </dgm:t>
    </dgm:pt>
    <dgm:pt modelId="{592C0C88-6038-4D50-8D1C-0C12910361D0}" type="sibTrans" cxnId="{087976E9-680B-4959-B44F-4B73251B38A9}">
      <dgm:prSet/>
      <dgm:spPr>
        <a:solidFill>
          <a:schemeClr val="tx1"/>
        </a:solidFill>
      </dgm:spPr>
      <dgm:t>
        <a:bodyPr/>
        <a:lstStyle/>
        <a:p>
          <a:endParaRPr lang="fr-CA"/>
        </a:p>
      </dgm:t>
    </dgm:pt>
    <dgm:pt modelId="{EA703031-09FB-42D4-BB08-9CD1B8BF5CF1}">
      <dgm:prSet custT="1"/>
      <dgm:spPr/>
      <dgm:t>
        <a:bodyPr/>
        <a:lstStyle/>
        <a:p>
          <a:r>
            <a:rPr lang="fr-CA" sz="1400" noProof="0" dirty="0" smtClean="0"/>
            <a:t>Recommandeur/ Gestionnaire règle un ou plusieurs éléments à “Modifié”</a:t>
          </a:r>
          <a:endParaRPr lang="fr-CA" sz="1400" noProof="0" dirty="0"/>
        </a:p>
      </dgm:t>
    </dgm:pt>
    <dgm:pt modelId="{29DAFDD7-52CD-4894-A0CD-828322EC9910}" type="parTrans" cxnId="{7FEAD4B2-0450-4603-8A8D-0536C6B35190}">
      <dgm:prSet/>
      <dgm:spPr/>
      <dgm:t>
        <a:bodyPr/>
        <a:lstStyle/>
        <a:p>
          <a:endParaRPr lang="fr-CA"/>
        </a:p>
      </dgm:t>
    </dgm:pt>
    <dgm:pt modelId="{EA57C42D-16DA-4EEE-A995-591292A48787}" type="sibTrans" cxnId="{7FEAD4B2-0450-4603-8A8D-0536C6B35190}">
      <dgm:prSet/>
      <dgm:spPr/>
      <dgm:t>
        <a:bodyPr/>
        <a:lstStyle/>
        <a:p>
          <a:endParaRPr lang="fr-CA"/>
        </a:p>
      </dgm:t>
    </dgm:pt>
    <dgm:pt modelId="{A820D923-D3F5-4860-94AA-BB306E1A7A14}">
      <dgm:prSet custT="1"/>
      <dgm:spPr/>
      <dgm:t>
        <a:bodyPr/>
        <a:lstStyle/>
        <a:p>
          <a:r>
            <a:rPr lang="fr-CA" sz="1400" noProof="0" dirty="0" smtClean="0"/>
            <a:t>La demande est en attente de modifications par l’employé </a:t>
          </a:r>
          <a:endParaRPr lang="fr-CA" sz="1400" noProof="0" dirty="0"/>
        </a:p>
      </dgm:t>
    </dgm:pt>
    <dgm:pt modelId="{C1D18351-141C-41CE-8B3C-4B5344089DF9}" type="parTrans" cxnId="{DB6D4DA1-E62F-4F39-8188-412E459D06C8}">
      <dgm:prSet/>
      <dgm:spPr/>
      <dgm:t>
        <a:bodyPr/>
        <a:lstStyle/>
        <a:p>
          <a:endParaRPr lang="fr-CA"/>
        </a:p>
      </dgm:t>
    </dgm:pt>
    <dgm:pt modelId="{C9FA0BE5-8EF1-47CB-BFDE-C41A05FE29B7}" type="sibTrans" cxnId="{DB6D4DA1-E62F-4F39-8188-412E459D06C8}">
      <dgm:prSet/>
      <dgm:spPr/>
      <dgm:t>
        <a:bodyPr/>
        <a:lstStyle/>
        <a:p>
          <a:endParaRPr lang="fr-CA"/>
        </a:p>
      </dgm:t>
    </dgm:pt>
    <dgm:pt modelId="{237A0A27-4261-473C-9E65-D26C2243468B}">
      <dgm:prSet custT="1"/>
      <dgm:spPr/>
      <dgm:t>
        <a:bodyPr/>
        <a:lstStyle/>
        <a:p>
          <a:r>
            <a:rPr lang="fr-CA" sz="1400" noProof="0" dirty="0" smtClean="0"/>
            <a:t>L’employé reçoit un avis par courriel</a:t>
          </a:r>
          <a:endParaRPr lang="fr-CA" sz="1400" noProof="0" dirty="0"/>
        </a:p>
      </dgm:t>
    </dgm:pt>
    <dgm:pt modelId="{C0792808-6AA0-4D0F-AACF-18DFC486CF92}" type="parTrans" cxnId="{A3C2A091-0FE7-446E-B9AF-4C7CDA2DF02C}">
      <dgm:prSet/>
      <dgm:spPr/>
      <dgm:t>
        <a:bodyPr/>
        <a:lstStyle/>
        <a:p>
          <a:endParaRPr lang="fr-CA"/>
        </a:p>
      </dgm:t>
    </dgm:pt>
    <dgm:pt modelId="{CAC6936D-4F70-4D5C-9B88-69C295933653}" type="sibTrans" cxnId="{A3C2A091-0FE7-446E-B9AF-4C7CDA2DF02C}">
      <dgm:prSet/>
      <dgm:spPr/>
      <dgm:t>
        <a:bodyPr/>
        <a:lstStyle/>
        <a:p>
          <a:endParaRPr lang="fr-CA"/>
        </a:p>
      </dgm:t>
    </dgm:pt>
    <dgm:pt modelId="{765AB44B-F179-40BA-8240-0349E8CF06C2}" type="pres">
      <dgm:prSet presAssocID="{6F0BBE9A-CE9C-42EC-84F6-FD9C8F9F17AF}" presName="Name0" presStyleCnt="0">
        <dgm:presLayoutVars>
          <dgm:dir/>
          <dgm:resizeHandles val="exact"/>
        </dgm:presLayoutVars>
      </dgm:prSet>
      <dgm:spPr/>
    </dgm:pt>
    <dgm:pt modelId="{679BD77D-C6B1-40FF-A893-FA01B7AFBAA5}" type="pres">
      <dgm:prSet presAssocID="{6F0BBE9A-CE9C-42EC-84F6-FD9C8F9F17AF}" presName="fgShape" presStyleLbl="fgShp" presStyleIdx="0" presStyleCnt="1"/>
      <dgm:spPr/>
    </dgm:pt>
    <dgm:pt modelId="{57010DEC-B91B-44FD-9BD4-4F720D7B3A8C}" type="pres">
      <dgm:prSet presAssocID="{6F0BBE9A-CE9C-42EC-84F6-FD9C8F9F17AF}" presName="linComp" presStyleCnt="0"/>
      <dgm:spPr/>
    </dgm:pt>
    <dgm:pt modelId="{E246FF79-9B62-4942-B565-EC86E8F8FCDF}" type="pres">
      <dgm:prSet presAssocID="{D1BE289E-64E1-4A4F-9A12-B1B47526F58A}" presName="compNode" presStyleCnt="0"/>
      <dgm:spPr/>
    </dgm:pt>
    <dgm:pt modelId="{EAFD8326-3C63-41A5-B1FE-1415C42D0290}" type="pres">
      <dgm:prSet presAssocID="{D1BE289E-64E1-4A4F-9A12-B1B47526F58A}" presName="bkgdShape" presStyleLbl="node1" presStyleIdx="0" presStyleCnt="6"/>
      <dgm:spPr/>
      <dgm:t>
        <a:bodyPr/>
        <a:lstStyle/>
        <a:p>
          <a:endParaRPr lang="fr-CA"/>
        </a:p>
      </dgm:t>
    </dgm:pt>
    <dgm:pt modelId="{35C0F674-E288-4514-80DC-6C06E9DF1BFF}" type="pres">
      <dgm:prSet presAssocID="{D1BE289E-64E1-4A4F-9A12-B1B47526F58A}" presName="nodeTx" presStyleLbl="node1" presStyleIdx="0" presStyleCnt="6">
        <dgm:presLayoutVars>
          <dgm:bulletEnabled val="1"/>
        </dgm:presLayoutVars>
      </dgm:prSet>
      <dgm:spPr/>
      <dgm:t>
        <a:bodyPr/>
        <a:lstStyle/>
        <a:p>
          <a:endParaRPr lang="fr-CA"/>
        </a:p>
      </dgm:t>
    </dgm:pt>
    <dgm:pt modelId="{B4FF7242-A18F-428F-BA07-08D5EB5A8DBE}" type="pres">
      <dgm:prSet presAssocID="{D1BE289E-64E1-4A4F-9A12-B1B47526F58A}" presName="invisiNode" presStyleLbl="node1" presStyleIdx="0" presStyleCnt="6"/>
      <dgm:spPr/>
    </dgm:pt>
    <dgm:pt modelId="{7A91F585-FFE2-49CC-8CEF-34C7B49AEBD5}" type="pres">
      <dgm:prSet presAssocID="{D1BE289E-64E1-4A4F-9A12-B1B47526F58A}"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F7F14C14-1E95-42C7-AA25-578789D9C741}" type="pres">
      <dgm:prSet presAssocID="{71355EE2-29BB-4BBB-BECA-4EBBC2BEBCBF}" presName="sibTrans" presStyleLbl="sibTrans2D1" presStyleIdx="0" presStyleCnt="0"/>
      <dgm:spPr/>
      <dgm:t>
        <a:bodyPr/>
        <a:lstStyle/>
        <a:p>
          <a:endParaRPr lang="fr-CA"/>
        </a:p>
      </dgm:t>
    </dgm:pt>
    <dgm:pt modelId="{AB686487-299E-443D-B8E7-614E4B661DE9}" type="pres">
      <dgm:prSet presAssocID="{74B86E8C-9624-41BA-BFD6-92E92A26C7E6}" presName="compNode" presStyleCnt="0"/>
      <dgm:spPr/>
    </dgm:pt>
    <dgm:pt modelId="{FC1567A1-2D32-43D6-B983-1DC3B1669B84}" type="pres">
      <dgm:prSet presAssocID="{74B86E8C-9624-41BA-BFD6-92E92A26C7E6}" presName="bkgdShape" presStyleLbl="node1" presStyleIdx="1" presStyleCnt="6"/>
      <dgm:spPr/>
      <dgm:t>
        <a:bodyPr/>
        <a:lstStyle/>
        <a:p>
          <a:endParaRPr lang="fr-CA"/>
        </a:p>
      </dgm:t>
    </dgm:pt>
    <dgm:pt modelId="{BFE929A2-2205-4544-AF65-5DFB08EC1A8B}" type="pres">
      <dgm:prSet presAssocID="{74B86E8C-9624-41BA-BFD6-92E92A26C7E6}" presName="nodeTx" presStyleLbl="node1" presStyleIdx="1" presStyleCnt="6">
        <dgm:presLayoutVars>
          <dgm:bulletEnabled val="1"/>
        </dgm:presLayoutVars>
      </dgm:prSet>
      <dgm:spPr/>
      <dgm:t>
        <a:bodyPr/>
        <a:lstStyle/>
        <a:p>
          <a:endParaRPr lang="fr-CA"/>
        </a:p>
      </dgm:t>
    </dgm:pt>
    <dgm:pt modelId="{20EF1A7F-9F66-4694-85C3-4538FC69136B}" type="pres">
      <dgm:prSet presAssocID="{74B86E8C-9624-41BA-BFD6-92E92A26C7E6}" presName="invisiNode" presStyleLbl="node1" presStyleIdx="1" presStyleCnt="6"/>
      <dgm:spPr/>
    </dgm:pt>
    <dgm:pt modelId="{B929B0E1-5E1D-46E8-A13A-3C78B9D78302}" type="pres">
      <dgm:prSet presAssocID="{74B86E8C-9624-41BA-BFD6-92E92A26C7E6}"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31A94F4-3ECE-4B8F-BBA2-D5C19E7515CD}" type="pres">
      <dgm:prSet presAssocID="{D7E6511A-D4B3-4C04-8029-63D72676E3DC}" presName="sibTrans" presStyleLbl="sibTrans2D1" presStyleIdx="0" presStyleCnt="0"/>
      <dgm:spPr/>
      <dgm:t>
        <a:bodyPr/>
        <a:lstStyle/>
        <a:p>
          <a:endParaRPr lang="fr-CA"/>
        </a:p>
      </dgm:t>
    </dgm:pt>
    <dgm:pt modelId="{82DB741F-6DF9-4B2E-BA05-29584FD49EB1}" type="pres">
      <dgm:prSet presAssocID="{1104311D-E091-4B36-B89C-FB1246BB443A}" presName="compNode" presStyleCnt="0"/>
      <dgm:spPr/>
    </dgm:pt>
    <dgm:pt modelId="{4685F7AC-279D-44DF-815F-AAAE3D4E2441}" type="pres">
      <dgm:prSet presAssocID="{1104311D-E091-4B36-B89C-FB1246BB443A}" presName="bkgdShape" presStyleLbl="node1" presStyleIdx="2" presStyleCnt="6"/>
      <dgm:spPr/>
      <dgm:t>
        <a:bodyPr/>
        <a:lstStyle/>
        <a:p>
          <a:endParaRPr lang="fr-CA"/>
        </a:p>
      </dgm:t>
    </dgm:pt>
    <dgm:pt modelId="{0ACB53FA-6828-4033-8CB3-813F12B3B75F}" type="pres">
      <dgm:prSet presAssocID="{1104311D-E091-4B36-B89C-FB1246BB443A}" presName="nodeTx" presStyleLbl="node1" presStyleIdx="2" presStyleCnt="6">
        <dgm:presLayoutVars>
          <dgm:bulletEnabled val="1"/>
        </dgm:presLayoutVars>
      </dgm:prSet>
      <dgm:spPr/>
      <dgm:t>
        <a:bodyPr/>
        <a:lstStyle/>
        <a:p>
          <a:endParaRPr lang="fr-CA"/>
        </a:p>
      </dgm:t>
    </dgm:pt>
    <dgm:pt modelId="{BDA466ED-26FB-4538-A1E4-09CF80C625FB}" type="pres">
      <dgm:prSet presAssocID="{1104311D-E091-4B36-B89C-FB1246BB443A}" presName="invisiNode" presStyleLbl="node1" presStyleIdx="2" presStyleCnt="6"/>
      <dgm:spPr/>
    </dgm:pt>
    <dgm:pt modelId="{7863767B-BBDB-4614-AAF4-D05F31C32675}" type="pres">
      <dgm:prSet presAssocID="{1104311D-E091-4B36-B89C-FB1246BB443A}"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B39F2C4-A1AC-40F8-A2D1-F13D58B7D146}" type="pres">
      <dgm:prSet presAssocID="{592C0C88-6038-4D50-8D1C-0C12910361D0}" presName="sibTrans" presStyleLbl="sibTrans2D1" presStyleIdx="0" presStyleCnt="0"/>
      <dgm:spPr/>
      <dgm:t>
        <a:bodyPr/>
        <a:lstStyle/>
        <a:p>
          <a:endParaRPr lang="fr-CA"/>
        </a:p>
      </dgm:t>
    </dgm:pt>
    <dgm:pt modelId="{322F666C-0C93-4F5C-B21B-CA39E9B8B126}" type="pres">
      <dgm:prSet presAssocID="{EA703031-09FB-42D4-BB08-9CD1B8BF5CF1}" presName="compNode" presStyleCnt="0"/>
      <dgm:spPr/>
    </dgm:pt>
    <dgm:pt modelId="{281A79F5-4967-4355-BE80-376E67A9D0AE}" type="pres">
      <dgm:prSet presAssocID="{EA703031-09FB-42D4-BB08-9CD1B8BF5CF1}" presName="bkgdShape" presStyleLbl="node1" presStyleIdx="3" presStyleCnt="6"/>
      <dgm:spPr/>
      <dgm:t>
        <a:bodyPr/>
        <a:lstStyle/>
        <a:p>
          <a:endParaRPr lang="fr-CA"/>
        </a:p>
      </dgm:t>
    </dgm:pt>
    <dgm:pt modelId="{91329F8F-2B37-42D7-B969-3B5E1ACC81F1}" type="pres">
      <dgm:prSet presAssocID="{EA703031-09FB-42D4-BB08-9CD1B8BF5CF1}" presName="nodeTx" presStyleLbl="node1" presStyleIdx="3" presStyleCnt="6">
        <dgm:presLayoutVars>
          <dgm:bulletEnabled val="1"/>
        </dgm:presLayoutVars>
      </dgm:prSet>
      <dgm:spPr/>
      <dgm:t>
        <a:bodyPr/>
        <a:lstStyle/>
        <a:p>
          <a:endParaRPr lang="fr-CA"/>
        </a:p>
      </dgm:t>
    </dgm:pt>
    <dgm:pt modelId="{FA532EA6-E034-4490-AF19-ED7608E981B3}" type="pres">
      <dgm:prSet presAssocID="{EA703031-09FB-42D4-BB08-9CD1B8BF5CF1}" presName="invisiNode" presStyleLbl="node1" presStyleIdx="3" presStyleCnt="6"/>
      <dgm:spPr/>
    </dgm:pt>
    <dgm:pt modelId="{9702DF51-A849-4391-AE42-AE7C48348E15}" type="pres">
      <dgm:prSet presAssocID="{EA703031-09FB-42D4-BB08-9CD1B8BF5CF1}"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FE89FD9-5CA6-434D-9A26-E0C0364C159A}" type="pres">
      <dgm:prSet presAssocID="{EA57C42D-16DA-4EEE-A995-591292A48787}" presName="sibTrans" presStyleLbl="sibTrans2D1" presStyleIdx="0" presStyleCnt="0"/>
      <dgm:spPr/>
      <dgm:t>
        <a:bodyPr/>
        <a:lstStyle/>
        <a:p>
          <a:endParaRPr lang="fr-CA"/>
        </a:p>
      </dgm:t>
    </dgm:pt>
    <dgm:pt modelId="{A6FADD63-C67E-475C-9681-3D9D00DFBCED}" type="pres">
      <dgm:prSet presAssocID="{A820D923-D3F5-4860-94AA-BB306E1A7A14}" presName="compNode" presStyleCnt="0"/>
      <dgm:spPr/>
    </dgm:pt>
    <dgm:pt modelId="{7A5CB77D-7D40-4B2F-9A59-9DBDEFC68F17}" type="pres">
      <dgm:prSet presAssocID="{A820D923-D3F5-4860-94AA-BB306E1A7A14}" presName="bkgdShape" presStyleLbl="node1" presStyleIdx="4" presStyleCnt="6"/>
      <dgm:spPr/>
      <dgm:t>
        <a:bodyPr/>
        <a:lstStyle/>
        <a:p>
          <a:endParaRPr lang="fr-CA"/>
        </a:p>
      </dgm:t>
    </dgm:pt>
    <dgm:pt modelId="{9999D839-090E-44B3-87D6-E1C0421530FD}" type="pres">
      <dgm:prSet presAssocID="{A820D923-D3F5-4860-94AA-BB306E1A7A14}" presName="nodeTx" presStyleLbl="node1" presStyleIdx="4" presStyleCnt="6">
        <dgm:presLayoutVars>
          <dgm:bulletEnabled val="1"/>
        </dgm:presLayoutVars>
      </dgm:prSet>
      <dgm:spPr/>
      <dgm:t>
        <a:bodyPr/>
        <a:lstStyle/>
        <a:p>
          <a:endParaRPr lang="fr-CA"/>
        </a:p>
      </dgm:t>
    </dgm:pt>
    <dgm:pt modelId="{CC21D01A-1637-43A1-A6FB-B4288E70CD8C}" type="pres">
      <dgm:prSet presAssocID="{A820D923-D3F5-4860-94AA-BB306E1A7A14}" presName="invisiNode" presStyleLbl="node1" presStyleIdx="4" presStyleCnt="6"/>
      <dgm:spPr/>
    </dgm:pt>
    <dgm:pt modelId="{24FEA9D4-FD80-436B-B79B-0EBF775FFADF}" type="pres">
      <dgm:prSet presAssocID="{A820D923-D3F5-4860-94AA-BB306E1A7A14}" presName="imagNode" presStyleLbl="fgImgPlace1" presStyleIdx="4"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2092DEB-8092-4992-B10D-CD8A55312E01}" type="pres">
      <dgm:prSet presAssocID="{C9FA0BE5-8EF1-47CB-BFDE-C41A05FE29B7}" presName="sibTrans" presStyleLbl="sibTrans2D1" presStyleIdx="0" presStyleCnt="0"/>
      <dgm:spPr/>
      <dgm:t>
        <a:bodyPr/>
        <a:lstStyle/>
        <a:p>
          <a:endParaRPr lang="fr-CA"/>
        </a:p>
      </dgm:t>
    </dgm:pt>
    <dgm:pt modelId="{834C300E-9BFB-457F-97FD-82B04AB04380}" type="pres">
      <dgm:prSet presAssocID="{237A0A27-4261-473C-9E65-D26C2243468B}" presName="compNode" presStyleCnt="0"/>
      <dgm:spPr/>
    </dgm:pt>
    <dgm:pt modelId="{F0180B03-6B1F-44C7-98D6-55B82D7624E5}" type="pres">
      <dgm:prSet presAssocID="{237A0A27-4261-473C-9E65-D26C2243468B}" presName="bkgdShape" presStyleLbl="node1" presStyleIdx="5" presStyleCnt="6"/>
      <dgm:spPr/>
      <dgm:t>
        <a:bodyPr/>
        <a:lstStyle/>
        <a:p>
          <a:endParaRPr lang="fr-CA"/>
        </a:p>
      </dgm:t>
    </dgm:pt>
    <dgm:pt modelId="{BC507A71-F55C-4949-8B07-55211431D61D}" type="pres">
      <dgm:prSet presAssocID="{237A0A27-4261-473C-9E65-D26C2243468B}" presName="nodeTx" presStyleLbl="node1" presStyleIdx="5" presStyleCnt="6">
        <dgm:presLayoutVars>
          <dgm:bulletEnabled val="1"/>
        </dgm:presLayoutVars>
      </dgm:prSet>
      <dgm:spPr/>
      <dgm:t>
        <a:bodyPr/>
        <a:lstStyle/>
        <a:p>
          <a:endParaRPr lang="fr-CA"/>
        </a:p>
      </dgm:t>
    </dgm:pt>
    <dgm:pt modelId="{EEDFAFAA-B209-4C41-BDB9-B16EF18C6889}" type="pres">
      <dgm:prSet presAssocID="{237A0A27-4261-473C-9E65-D26C2243468B}" presName="invisiNode" presStyleLbl="node1" presStyleIdx="5" presStyleCnt="6"/>
      <dgm:spPr/>
    </dgm:pt>
    <dgm:pt modelId="{EC72EA68-ED6C-4496-AB2F-A42390CFA418}" type="pres">
      <dgm:prSet presAssocID="{237A0A27-4261-473C-9E65-D26C2243468B}" presName="imagNode" presStyleLbl="fgImgPlace1" presStyleIdx="5"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D9F14CFA-44A7-4285-A941-68754E6C229E}" type="presOf" srcId="{74B86E8C-9624-41BA-BFD6-92E92A26C7E6}" destId="{FC1567A1-2D32-43D6-B983-1DC3B1669B84}" srcOrd="0" destOrd="0" presId="urn:microsoft.com/office/officeart/2005/8/layout/hList7"/>
    <dgm:cxn modelId="{D0B4A5B6-939D-4386-8898-0958A2A916E8}" type="presOf" srcId="{71355EE2-29BB-4BBB-BECA-4EBBC2BEBCBF}" destId="{F7F14C14-1E95-42C7-AA25-578789D9C741}" srcOrd="0" destOrd="0" presId="urn:microsoft.com/office/officeart/2005/8/layout/hList7"/>
    <dgm:cxn modelId="{851D3626-3268-43A5-9C2F-2FC5C4350021}" type="presOf" srcId="{D1BE289E-64E1-4A4F-9A12-B1B47526F58A}" destId="{35C0F674-E288-4514-80DC-6C06E9DF1BFF}" srcOrd="1" destOrd="0" presId="urn:microsoft.com/office/officeart/2005/8/layout/hList7"/>
    <dgm:cxn modelId="{DFFD487A-9F6F-4BBB-846D-62A400C0922B}" type="presOf" srcId="{EA57C42D-16DA-4EEE-A995-591292A48787}" destId="{4FE89FD9-5CA6-434D-9A26-E0C0364C159A}" srcOrd="0" destOrd="0" presId="urn:microsoft.com/office/officeart/2005/8/layout/hList7"/>
    <dgm:cxn modelId="{8621515C-41AF-48CD-9025-5B70390750A9}" type="presOf" srcId="{EA703031-09FB-42D4-BB08-9CD1B8BF5CF1}" destId="{281A79F5-4967-4355-BE80-376E67A9D0AE}" srcOrd="0" destOrd="0" presId="urn:microsoft.com/office/officeart/2005/8/layout/hList7"/>
    <dgm:cxn modelId="{577C67FD-E9CD-4AA7-89BF-688D44750521}" type="presOf" srcId="{A820D923-D3F5-4860-94AA-BB306E1A7A14}" destId="{7A5CB77D-7D40-4B2F-9A59-9DBDEFC68F17}" srcOrd="0" destOrd="0" presId="urn:microsoft.com/office/officeart/2005/8/layout/hList7"/>
    <dgm:cxn modelId="{C812C53A-DC2A-42EF-AA7B-269EA78636FF}" type="presOf" srcId="{EA703031-09FB-42D4-BB08-9CD1B8BF5CF1}" destId="{91329F8F-2B37-42D7-B969-3B5E1ACC81F1}" srcOrd="1" destOrd="0" presId="urn:microsoft.com/office/officeart/2005/8/layout/hList7"/>
    <dgm:cxn modelId="{A3C2A091-0FE7-446E-B9AF-4C7CDA2DF02C}" srcId="{6F0BBE9A-CE9C-42EC-84F6-FD9C8F9F17AF}" destId="{237A0A27-4261-473C-9E65-D26C2243468B}" srcOrd="5" destOrd="0" parTransId="{C0792808-6AA0-4D0F-AACF-18DFC486CF92}" sibTransId="{CAC6936D-4F70-4D5C-9B88-69C295933653}"/>
    <dgm:cxn modelId="{6033BCCB-C76B-4971-BB46-BCDAA2D4110C}" type="presOf" srcId="{D7E6511A-D4B3-4C04-8029-63D72676E3DC}" destId="{F31A94F4-3ECE-4B8F-BBA2-D5C19E7515CD}" srcOrd="0" destOrd="0" presId="urn:microsoft.com/office/officeart/2005/8/layout/hList7"/>
    <dgm:cxn modelId="{E2D00967-5110-4164-9B57-FC1AEC67C9BD}" type="presOf" srcId="{D1BE289E-64E1-4A4F-9A12-B1B47526F58A}" destId="{EAFD8326-3C63-41A5-B1FE-1415C42D0290}" srcOrd="0" destOrd="0" presId="urn:microsoft.com/office/officeart/2005/8/layout/hList7"/>
    <dgm:cxn modelId="{A9F613F0-6DA3-45B4-9E23-695BBA137840}" srcId="{6F0BBE9A-CE9C-42EC-84F6-FD9C8F9F17AF}" destId="{D1BE289E-64E1-4A4F-9A12-B1B47526F58A}" srcOrd="0" destOrd="0" parTransId="{C70A1A2A-2187-4ECA-8D0E-EEBDEC382DAD}" sibTransId="{71355EE2-29BB-4BBB-BECA-4EBBC2BEBCBF}"/>
    <dgm:cxn modelId="{087976E9-680B-4959-B44F-4B73251B38A9}" srcId="{6F0BBE9A-CE9C-42EC-84F6-FD9C8F9F17AF}" destId="{1104311D-E091-4B36-B89C-FB1246BB443A}" srcOrd="2" destOrd="0" parTransId="{47D7D465-7CD8-431C-B4F8-D5875E53EF04}" sibTransId="{592C0C88-6038-4D50-8D1C-0C12910361D0}"/>
    <dgm:cxn modelId="{DB6D4DA1-E62F-4F39-8188-412E459D06C8}" srcId="{6F0BBE9A-CE9C-42EC-84F6-FD9C8F9F17AF}" destId="{A820D923-D3F5-4860-94AA-BB306E1A7A14}" srcOrd="4" destOrd="0" parTransId="{C1D18351-141C-41CE-8B3C-4B5344089DF9}" sibTransId="{C9FA0BE5-8EF1-47CB-BFDE-C41A05FE29B7}"/>
    <dgm:cxn modelId="{1B1CB3C5-FE7E-482A-9259-5DE5A3CEC450}" srcId="{6F0BBE9A-CE9C-42EC-84F6-FD9C8F9F17AF}" destId="{74B86E8C-9624-41BA-BFD6-92E92A26C7E6}" srcOrd="1" destOrd="0" parTransId="{9D9E7866-048A-4260-883D-CA4F9C240FE1}" sibTransId="{D7E6511A-D4B3-4C04-8029-63D72676E3DC}"/>
    <dgm:cxn modelId="{29E8E7E8-2B8B-4CA6-8287-EDFEF5332179}" type="presOf" srcId="{6F0BBE9A-CE9C-42EC-84F6-FD9C8F9F17AF}" destId="{765AB44B-F179-40BA-8240-0349E8CF06C2}" srcOrd="0" destOrd="0" presId="urn:microsoft.com/office/officeart/2005/8/layout/hList7"/>
    <dgm:cxn modelId="{57124D48-35CE-411D-BD46-056A9DAC9984}" type="presOf" srcId="{74B86E8C-9624-41BA-BFD6-92E92A26C7E6}" destId="{BFE929A2-2205-4544-AF65-5DFB08EC1A8B}" srcOrd="1" destOrd="0" presId="urn:microsoft.com/office/officeart/2005/8/layout/hList7"/>
    <dgm:cxn modelId="{7FEAD4B2-0450-4603-8A8D-0536C6B35190}" srcId="{6F0BBE9A-CE9C-42EC-84F6-FD9C8F9F17AF}" destId="{EA703031-09FB-42D4-BB08-9CD1B8BF5CF1}" srcOrd="3" destOrd="0" parTransId="{29DAFDD7-52CD-4894-A0CD-828322EC9910}" sibTransId="{EA57C42D-16DA-4EEE-A995-591292A48787}"/>
    <dgm:cxn modelId="{54CC84AB-32D4-4E64-A487-AE5392FED12E}" type="presOf" srcId="{592C0C88-6038-4D50-8D1C-0C12910361D0}" destId="{6B39F2C4-A1AC-40F8-A2D1-F13D58B7D146}" srcOrd="0" destOrd="0" presId="urn:microsoft.com/office/officeart/2005/8/layout/hList7"/>
    <dgm:cxn modelId="{A95FAB8B-FFBA-4CB0-93A6-EBF740AC5084}" type="presOf" srcId="{237A0A27-4261-473C-9E65-D26C2243468B}" destId="{F0180B03-6B1F-44C7-98D6-55B82D7624E5}" srcOrd="0" destOrd="0" presId="urn:microsoft.com/office/officeart/2005/8/layout/hList7"/>
    <dgm:cxn modelId="{B367F695-41E9-4259-B2EA-C0311255086F}" type="presOf" srcId="{237A0A27-4261-473C-9E65-D26C2243468B}" destId="{BC507A71-F55C-4949-8B07-55211431D61D}" srcOrd="1" destOrd="0" presId="urn:microsoft.com/office/officeart/2005/8/layout/hList7"/>
    <dgm:cxn modelId="{D130A1F1-1829-4123-8F13-E05815A75D0A}" type="presOf" srcId="{1104311D-E091-4B36-B89C-FB1246BB443A}" destId="{4685F7AC-279D-44DF-815F-AAAE3D4E2441}" srcOrd="0" destOrd="0" presId="urn:microsoft.com/office/officeart/2005/8/layout/hList7"/>
    <dgm:cxn modelId="{A65E49D8-F996-4B8C-B457-674EB95D6AA1}" type="presOf" srcId="{C9FA0BE5-8EF1-47CB-BFDE-C41A05FE29B7}" destId="{32092DEB-8092-4992-B10D-CD8A55312E01}" srcOrd="0" destOrd="0" presId="urn:microsoft.com/office/officeart/2005/8/layout/hList7"/>
    <dgm:cxn modelId="{8CF4680E-5339-446B-BB95-6CA479B855B3}" type="presOf" srcId="{A820D923-D3F5-4860-94AA-BB306E1A7A14}" destId="{9999D839-090E-44B3-87D6-E1C0421530FD}" srcOrd="1" destOrd="0" presId="urn:microsoft.com/office/officeart/2005/8/layout/hList7"/>
    <dgm:cxn modelId="{8EC0633E-B0D2-4345-BABE-2A69B05841D4}" type="presOf" srcId="{1104311D-E091-4B36-B89C-FB1246BB443A}" destId="{0ACB53FA-6828-4033-8CB3-813F12B3B75F}" srcOrd="1" destOrd="0" presId="urn:microsoft.com/office/officeart/2005/8/layout/hList7"/>
    <dgm:cxn modelId="{726639EB-97EB-47C5-92DD-78CB35C7E2E4}" type="presParOf" srcId="{765AB44B-F179-40BA-8240-0349E8CF06C2}" destId="{679BD77D-C6B1-40FF-A893-FA01B7AFBAA5}" srcOrd="0" destOrd="0" presId="urn:microsoft.com/office/officeart/2005/8/layout/hList7"/>
    <dgm:cxn modelId="{7D48EE83-290C-4ED0-B245-20A738A66C07}" type="presParOf" srcId="{765AB44B-F179-40BA-8240-0349E8CF06C2}" destId="{57010DEC-B91B-44FD-9BD4-4F720D7B3A8C}" srcOrd="1" destOrd="0" presId="urn:microsoft.com/office/officeart/2005/8/layout/hList7"/>
    <dgm:cxn modelId="{9501CE12-0D16-4097-84B6-C87B40B97657}" type="presParOf" srcId="{57010DEC-B91B-44FD-9BD4-4F720D7B3A8C}" destId="{E246FF79-9B62-4942-B565-EC86E8F8FCDF}" srcOrd="0" destOrd="0" presId="urn:microsoft.com/office/officeart/2005/8/layout/hList7"/>
    <dgm:cxn modelId="{C702A271-5A7C-4C08-A217-18634F2B7E10}" type="presParOf" srcId="{E246FF79-9B62-4942-B565-EC86E8F8FCDF}" destId="{EAFD8326-3C63-41A5-B1FE-1415C42D0290}" srcOrd="0" destOrd="0" presId="urn:microsoft.com/office/officeart/2005/8/layout/hList7"/>
    <dgm:cxn modelId="{8C81AFE6-8D09-43B5-A0B5-A983966D6CE2}" type="presParOf" srcId="{E246FF79-9B62-4942-B565-EC86E8F8FCDF}" destId="{35C0F674-E288-4514-80DC-6C06E9DF1BFF}" srcOrd="1" destOrd="0" presId="urn:microsoft.com/office/officeart/2005/8/layout/hList7"/>
    <dgm:cxn modelId="{212D9660-E40F-4138-9064-91E745938715}" type="presParOf" srcId="{E246FF79-9B62-4942-B565-EC86E8F8FCDF}" destId="{B4FF7242-A18F-428F-BA07-08D5EB5A8DBE}" srcOrd="2" destOrd="0" presId="urn:microsoft.com/office/officeart/2005/8/layout/hList7"/>
    <dgm:cxn modelId="{2F170F1F-2855-4E2D-9265-9BB3ABA7F688}" type="presParOf" srcId="{E246FF79-9B62-4942-B565-EC86E8F8FCDF}" destId="{7A91F585-FFE2-49CC-8CEF-34C7B49AEBD5}" srcOrd="3" destOrd="0" presId="urn:microsoft.com/office/officeart/2005/8/layout/hList7"/>
    <dgm:cxn modelId="{EEEE672D-9FE5-41DF-B9D8-1311E089BB00}" type="presParOf" srcId="{57010DEC-B91B-44FD-9BD4-4F720D7B3A8C}" destId="{F7F14C14-1E95-42C7-AA25-578789D9C741}" srcOrd="1" destOrd="0" presId="urn:microsoft.com/office/officeart/2005/8/layout/hList7"/>
    <dgm:cxn modelId="{35A72ACE-4384-470F-89C4-93A47721C3F1}" type="presParOf" srcId="{57010DEC-B91B-44FD-9BD4-4F720D7B3A8C}" destId="{AB686487-299E-443D-B8E7-614E4B661DE9}" srcOrd="2" destOrd="0" presId="urn:microsoft.com/office/officeart/2005/8/layout/hList7"/>
    <dgm:cxn modelId="{9919A54C-0BA8-4628-A9E1-18000B9C90B2}" type="presParOf" srcId="{AB686487-299E-443D-B8E7-614E4B661DE9}" destId="{FC1567A1-2D32-43D6-B983-1DC3B1669B84}" srcOrd="0" destOrd="0" presId="urn:microsoft.com/office/officeart/2005/8/layout/hList7"/>
    <dgm:cxn modelId="{BA8649BC-629E-42E3-8341-91A335C052F5}" type="presParOf" srcId="{AB686487-299E-443D-B8E7-614E4B661DE9}" destId="{BFE929A2-2205-4544-AF65-5DFB08EC1A8B}" srcOrd="1" destOrd="0" presId="urn:microsoft.com/office/officeart/2005/8/layout/hList7"/>
    <dgm:cxn modelId="{4FBEAC88-3633-431B-8E6D-724E2CFBC336}" type="presParOf" srcId="{AB686487-299E-443D-B8E7-614E4B661DE9}" destId="{20EF1A7F-9F66-4694-85C3-4538FC69136B}" srcOrd="2" destOrd="0" presId="urn:microsoft.com/office/officeart/2005/8/layout/hList7"/>
    <dgm:cxn modelId="{A93E59C1-8BDE-4A0E-80EE-83FC95D391A0}" type="presParOf" srcId="{AB686487-299E-443D-B8E7-614E4B661DE9}" destId="{B929B0E1-5E1D-46E8-A13A-3C78B9D78302}" srcOrd="3" destOrd="0" presId="urn:microsoft.com/office/officeart/2005/8/layout/hList7"/>
    <dgm:cxn modelId="{975D2701-940F-4E07-B21F-B009A07875A0}" type="presParOf" srcId="{57010DEC-B91B-44FD-9BD4-4F720D7B3A8C}" destId="{F31A94F4-3ECE-4B8F-BBA2-D5C19E7515CD}" srcOrd="3" destOrd="0" presId="urn:microsoft.com/office/officeart/2005/8/layout/hList7"/>
    <dgm:cxn modelId="{FF47744C-E2D6-4160-905D-E5A958D9E920}" type="presParOf" srcId="{57010DEC-B91B-44FD-9BD4-4F720D7B3A8C}" destId="{82DB741F-6DF9-4B2E-BA05-29584FD49EB1}" srcOrd="4" destOrd="0" presId="urn:microsoft.com/office/officeart/2005/8/layout/hList7"/>
    <dgm:cxn modelId="{014782A0-4FF6-499E-AE2C-D567C6B6591C}" type="presParOf" srcId="{82DB741F-6DF9-4B2E-BA05-29584FD49EB1}" destId="{4685F7AC-279D-44DF-815F-AAAE3D4E2441}" srcOrd="0" destOrd="0" presId="urn:microsoft.com/office/officeart/2005/8/layout/hList7"/>
    <dgm:cxn modelId="{2591CBAD-E753-466D-B11D-46E6F9CFEE6E}" type="presParOf" srcId="{82DB741F-6DF9-4B2E-BA05-29584FD49EB1}" destId="{0ACB53FA-6828-4033-8CB3-813F12B3B75F}" srcOrd="1" destOrd="0" presId="urn:microsoft.com/office/officeart/2005/8/layout/hList7"/>
    <dgm:cxn modelId="{181CB9CD-7D66-47B4-A242-8E5F3595FE68}" type="presParOf" srcId="{82DB741F-6DF9-4B2E-BA05-29584FD49EB1}" destId="{BDA466ED-26FB-4538-A1E4-09CF80C625FB}" srcOrd="2" destOrd="0" presId="urn:microsoft.com/office/officeart/2005/8/layout/hList7"/>
    <dgm:cxn modelId="{2968D3A0-0549-48E1-BA8E-3FAD368D8C18}" type="presParOf" srcId="{82DB741F-6DF9-4B2E-BA05-29584FD49EB1}" destId="{7863767B-BBDB-4614-AAF4-D05F31C32675}" srcOrd="3" destOrd="0" presId="urn:microsoft.com/office/officeart/2005/8/layout/hList7"/>
    <dgm:cxn modelId="{0C74846A-E06B-4023-944C-5760B98A3D05}" type="presParOf" srcId="{57010DEC-B91B-44FD-9BD4-4F720D7B3A8C}" destId="{6B39F2C4-A1AC-40F8-A2D1-F13D58B7D146}" srcOrd="5" destOrd="0" presId="urn:microsoft.com/office/officeart/2005/8/layout/hList7"/>
    <dgm:cxn modelId="{4348ED86-416A-4EDE-9BDA-23DEE514F653}" type="presParOf" srcId="{57010DEC-B91B-44FD-9BD4-4F720D7B3A8C}" destId="{322F666C-0C93-4F5C-B21B-CA39E9B8B126}" srcOrd="6" destOrd="0" presId="urn:microsoft.com/office/officeart/2005/8/layout/hList7"/>
    <dgm:cxn modelId="{7DC64459-67DD-474E-A70B-8A1BDA17758B}" type="presParOf" srcId="{322F666C-0C93-4F5C-B21B-CA39E9B8B126}" destId="{281A79F5-4967-4355-BE80-376E67A9D0AE}" srcOrd="0" destOrd="0" presId="urn:microsoft.com/office/officeart/2005/8/layout/hList7"/>
    <dgm:cxn modelId="{D9D9DD80-59DC-4733-A241-0DC9D49FC874}" type="presParOf" srcId="{322F666C-0C93-4F5C-B21B-CA39E9B8B126}" destId="{91329F8F-2B37-42D7-B969-3B5E1ACC81F1}" srcOrd="1" destOrd="0" presId="urn:microsoft.com/office/officeart/2005/8/layout/hList7"/>
    <dgm:cxn modelId="{0AE7B14A-7346-4DD4-A95C-76D2EF092D08}" type="presParOf" srcId="{322F666C-0C93-4F5C-B21B-CA39E9B8B126}" destId="{FA532EA6-E034-4490-AF19-ED7608E981B3}" srcOrd="2" destOrd="0" presId="urn:microsoft.com/office/officeart/2005/8/layout/hList7"/>
    <dgm:cxn modelId="{F6A04E72-33F9-45AE-BF15-9EB0BD822FBD}" type="presParOf" srcId="{322F666C-0C93-4F5C-B21B-CA39E9B8B126}" destId="{9702DF51-A849-4391-AE42-AE7C48348E15}" srcOrd="3" destOrd="0" presId="urn:microsoft.com/office/officeart/2005/8/layout/hList7"/>
    <dgm:cxn modelId="{45E1F571-3071-4A00-8283-479CAAD2A5ED}" type="presParOf" srcId="{57010DEC-B91B-44FD-9BD4-4F720D7B3A8C}" destId="{4FE89FD9-5CA6-434D-9A26-E0C0364C159A}" srcOrd="7" destOrd="0" presId="urn:microsoft.com/office/officeart/2005/8/layout/hList7"/>
    <dgm:cxn modelId="{48C706E8-CA15-49B3-BC33-CA563A976B4D}" type="presParOf" srcId="{57010DEC-B91B-44FD-9BD4-4F720D7B3A8C}" destId="{A6FADD63-C67E-475C-9681-3D9D00DFBCED}" srcOrd="8" destOrd="0" presId="urn:microsoft.com/office/officeart/2005/8/layout/hList7"/>
    <dgm:cxn modelId="{0CC49478-FBF6-4DD5-B25C-D6306DCDBCBA}" type="presParOf" srcId="{A6FADD63-C67E-475C-9681-3D9D00DFBCED}" destId="{7A5CB77D-7D40-4B2F-9A59-9DBDEFC68F17}" srcOrd="0" destOrd="0" presId="urn:microsoft.com/office/officeart/2005/8/layout/hList7"/>
    <dgm:cxn modelId="{FA796D4E-E8D4-43F1-96A5-907ECC5A8814}" type="presParOf" srcId="{A6FADD63-C67E-475C-9681-3D9D00DFBCED}" destId="{9999D839-090E-44B3-87D6-E1C0421530FD}" srcOrd="1" destOrd="0" presId="urn:microsoft.com/office/officeart/2005/8/layout/hList7"/>
    <dgm:cxn modelId="{BC3F31CE-5EA5-4E3C-98A8-48CF7DE3A913}" type="presParOf" srcId="{A6FADD63-C67E-475C-9681-3D9D00DFBCED}" destId="{CC21D01A-1637-43A1-A6FB-B4288E70CD8C}" srcOrd="2" destOrd="0" presId="urn:microsoft.com/office/officeart/2005/8/layout/hList7"/>
    <dgm:cxn modelId="{7B7E8831-EBA2-4B54-8FFC-F37C44BBA9E7}" type="presParOf" srcId="{A6FADD63-C67E-475C-9681-3D9D00DFBCED}" destId="{24FEA9D4-FD80-436B-B79B-0EBF775FFADF}" srcOrd="3" destOrd="0" presId="urn:microsoft.com/office/officeart/2005/8/layout/hList7"/>
    <dgm:cxn modelId="{316741A0-A330-45CE-AFBB-AB0E77E0F900}" type="presParOf" srcId="{57010DEC-B91B-44FD-9BD4-4F720D7B3A8C}" destId="{32092DEB-8092-4992-B10D-CD8A55312E01}" srcOrd="9" destOrd="0" presId="urn:microsoft.com/office/officeart/2005/8/layout/hList7"/>
    <dgm:cxn modelId="{9B211585-6F50-43A3-B44C-196CB414015C}" type="presParOf" srcId="{57010DEC-B91B-44FD-9BD4-4F720D7B3A8C}" destId="{834C300E-9BFB-457F-97FD-82B04AB04380}" srcOrd="10" destOrd="0" presId="urn:microsoft.com/office/officeart/2005/8/layout/hList7"/>
    <dgm:cxn modelId="{4D2E6025-0071-4278-A902-54BB57DBE52D}" type="presParOf" srcId="{834C300E-9BFB-457F-97FD-82B04AB04380}" destId="{F0180B03-6B1F-44C7-98D6-55B82D7624E5}" srcOrd="0" destOrd="0" presId="urn:microsoft.com/office/officeart/2005/8/layout/hList7"/>
    <dgm:cxn modelId="{82A798E2-2087-4C0B-BD6C-FF1DA71B2047}" type="presParOf" srcId="{834C300E-9BFB-457F-97FD-82B04AB04380}" destId="{BC507A71-F55C-4949-8B07-55211431D61D}" srcOrd="1" destOrd="0" presId="urn:microsoft.com/office/officeart/2005/8/layout/hList7"/>
    <dgm:cxn modelId="{825568E9-410E-403E-84BB-63CD72373AA0}" type="presParOf" srcId="{834C300E-9BFB-457F-97FD-82B04AB04380}" destId="{EEDFAFAA-B209-4C41-BDB9-B16EF18C6889}" srcOrd="2" destOrd="0" presId="urn:microsoft.com/office/officeart/2005/8/layout/hList7"/>
    <dgm:cxn modelId="{50B898BE-1035-4CBB-9F16-55F73F667CDA}" type="presParOf" srcId="{834C300E-9BFB-457F-97FD-82B04AB04380}" destId="{EC72EA68-ED6C-4496-AB2F-A42390CFA4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BBE9A-CE9C-42EC-84F6-FD9C8F9F17AF}" type="doc">
      <dgm:prSet loTypeId="urn:microsoft.com/office/officeart/2005/8/layout/hList7" loCatId="process" qsTypeId="urn:microsoft.com/office/officeart/2005/8/quickstyle/simple1" qsCatId="simple" csTypeId="urn:microsoft.com/office/officeart/2005/8/colors/colorful5" csCatId="colorful" phldr="1"/>
      <dgm:spPr/>
    </dgm:pt>
    <dgm:pt modelId="{D1BE289E-64E1-4A4F-9A12-B1B47526F58A}">
      <dgm:prSet phldrT="[Text]" custT="1"/>
      <dgm:spPr/>
      <dgm:t>
        <a:bodyPr/>
        <a:lstStyle/>
        <a:p>
          <a:r>
            <a:rPr lang="fr-CA" sz="1400" noProof="0" dirty="0" smtClean="0"/>
            <a:t>L’employé remplit une demande de PSS et clique “Soumettre”</a:t>
          </a:r>
          <a:endParaRPr lang="fr-CA" sz="1400" dirty="0"/>
        </a:p>
      </dgm:t>
    </dgm:pt>
    <dgm:pt modelId="{C70A1A2A-2187-4ECA-8D0E-EEBDEC382DAD}" type="parTrans" cxnId="{A9F613F0-6DA3-45B4-9E23-695BBA137840}">
      <dgm:prSet/>
      <dgm:spPr/>
      <dgm:t>
        <a:bodyPr/>
        <a:lstStyle/>
        <a:p>
          <a:endParaRPr lang="fr-CA"/>
        </a:p>
      </dgm:t>
    </dgm:pt>
    <dgm:pt modelId="{71355EE2-29BB-4BBB-BECA-4EBBC2BEBCBF}" type="sibTrans" cxnId="{A9F613F0-6DA3-45B4-9E23-695BBA137840}">
      <dgm:prSet/>
      <dgm:spPr/>
      <dgm:t>
        <a:bodyPr/>
        <a:lstStyle/>
        <a:p>
          <a:endParaRPr lang="fr-CA"/>
        </a:p>
      </dgm:t>
    </dgm:pt>
    <dgm:pt modelId="{74B86E8C-9624-41BA-BFD6-92E92A26C7E6}">
      <dgm:prSet phldrT="[Text]" custT="1"/>
      <dgm:spPr/>
      <dgm:t>
        <a:bodyPr/>
        <a:lstStyle/>
        <a:p>
          <a:r>
            <a:rPr lang="fr-CA" sz="1400" noProof="0" dirty="0" smtClean="0"/>
            <a:t>La demande est en attente de </a:t>
          </a:r>
          <a:r>
            <a:rPr lang="fr-CA" sz="1300" noProof="0" dirty="0" smtClean="0"/>
            <a:t>recommandation </a:t>
          </a:r>
          <a:r>
            <a:rPr lang="fr-CA" sz="1400" noProof="0" dirty="0" smtClean="0"/>
            <a:t>(optionnel) ou d’approbation</a:t>
          </a:r>
          <a:endParaRPr lang="fr-CA" sz="1400" dirty="0"/>
        </a:p>
      </dgm:t>
    </dgm:pt>
    <dgm:pt modelId="{9D9E7866-048A-4260-883D-CA4F9C240FE1}" type="parTrans" cxnId="{1B1CB3C5-FE7E-482A-9259-5DE5A3CEC450}">
      <dgm:prSet/>
      <dgm:spPr/>
      <dgm:t>
        <a:bodyPr/>
        <a:lstStyle/>
        <a:p>
          <a:endParaRPr lang="fr-CA"/>
        </a:p>
      </dgm:t>
    </dgm:pt>
    <dgm:pt modelId="{D7E6511A-D4B3-4C04-8029-63D72676E3DC}" type="sibTrans" cxnId="{1B1CB3C5-FE7E-482A-9259-5DE5A3CEC450}">
      <dgm:prSet/>
      <dgm:spPr/>
      <dgm:t>
        <a:bodyPr/>
        <a:lstStyle/>
        <a:p>
          <a:endParaRPr lang="fr-CA"/>
        </a:p>
      </dgm:t>
    </dgm:pt>
    <dgm:pt modelId="{1104311D-E091-4B36-B89C-FB1246BB443A}">
      <dgm:prSet phldrT="[Text]" custT="1"/>
      <dgm:spPr/>
      <dgm:t>
        <a:bodyPr/>
        <a:lstStyle/>
        <a:p>
          <a:r>
            <a:rPr lang="fr-CA" sz="1400" noProof="0" dirty="0" smtClean="0"/>
            <a:t>Un avis est envoyé au recommandeur (optionnel) ou au gestionnaire par courriel</a:t>
          </a:r>
          <a:endParaRPr lang="fr-CA" sz="1400" dirty="0"/>
        </a:p>
      </dgm:t>
    </dgm:pt>
    <dgm:pt modelId="{47D7D465-7CD8-431C-B4F8-D5875E53EF04}" type="parTrans" cxnId="{087976E9-680B-4959-B44F-4B73251B38A9}">
      <dgm:prSet/>
      <dgm:spPr/>
      <dgm:t>
        <a:bodyPr/>
        <a:lstStyle/>
        <a:p>
          <a:endParaRPr lang="fr-CA"/>
        </a:p>
      </dgm:t>
    </dgm:pt>
    <dgm:pt modelId="{592C0C88-6038-4D50-8D1C-0C12910361D0}" type="sibTrans" cxnId="{087976E9-680B-4959-B44F-4B73251B38A9}">
      <dgm:prSet/>
      <dgm:spPr/>
      <dgm:t>
        <a:bodyPr/>
        <a:lstStyle/>
        <a:p>
          <a:endParaRPr lang="fr-CA"/>
        </a:p>
      </dgm:t>
    </dgm:pt>
    <dgm:pt modelId="{EA703031-09FB-42D4-BB08-9CD1B8BF5CF1}">
      <dgm:prSet custT="1"/>
      <dgm:spPr/>
      <dgm:t>
        <a:bodyPr/>
        <a:lstStyle/>
        <a:p>
          <a:r>
            <a:rPr lang="fr-CA" sz="1400" noProof="0" dirty="0" smtClean="0"/>
            <a:t>Recommandeur/ Gestionnaire rejette l’état de tous les éléments de la demande</a:t>
          </a:r>
          <a:endParaRPr lang="fr-CA" sz="1400" noProof="0" dirty="0"/>
        </a:p>
      </dgm:t>
    </dgm:pt>
    <dgm:pt modelId="{29DAFDD7-52CD-4894-A0CD-828322EC9910}" type="parTrans" cxnId="{7FEAD4B2-0450-4603-8A8D-0536C6B35190}">
      <dgm:prSet/>
      <dgm:spPr/>
      <dgm:t>
        <a:bodyPr/>
        <a:lstStyle/>
        <a:p>
          <a:endParaRPr lang="fr-CA"/>
        </a:p>
      </dgm:t>
    </dgm:pt>
    <dgm:pt modelId="{EA57C42D-16DA-4EEE-A995-591292A48787}" type="sibTrans" cxnId="{7FEAD4B2-0450-4603-8A8D-0536C6B35190}">
      <dgm:prSet/>
      <dgm:spPr/>
      <dgm:t>
        <a:bodyPr/>
        <a:lstStyle/>
        <a:p>
          <a:endParaRPr lang="fr-CA"/>
        </a:p>
      </dgm:t>
    </dgm:pt>
    <dgm:pt modelId="{237A0A27-4261-473C-9E65-D26C2243468B}">
      <dgm:prSet custT="1"/>
      <dgm:spPr/>
      <dgm:t>
        <a:bodyPr/>
        <a:lstStyle/>
        <a:p>
          <a:r>
            <a:rPr lang="fr-CA" sz="1400" noProof="0" dirty="0" smtClean="0"/>
            <a:t>Le processus de PSS prend fin</a:t>
          </a:r>
          <a:endParaRPr lang="fr-CA" sz="1400" noProof="0" dirty="0"/>
        </a:p>
      </dgm:t>
    </dgm:pt>
    <dgm:pt modelId="{C0792808-6AA0-4D0F-AACF-18DFC486CF92}" type="parTrans" cxnId="{A3C2A091-0FE7-446E-B9AF-4C7CDA2DF02C}">
      <dgm:prSet/>
      <dgm:spPr/>
      <dgm:t>
        <a:bodyPr/>
        <a:lstStyle/>
        <a:p>
          <a:endParaRPr lang="fr-CA"/>
        </a:p>
      </dgm:t>
    </dgm:pt>
    <dgm:pt modelId="{CAC6936D-4F70-4D5C-9B88-69C295933653}" type="sibTrans" cxnId="{A3C2A091-0FE7-446E-B9AF-4C7CDA2DF02C}">
      <dgm:prSet/>
      <dgm:spPr/>
      <dgm:t>
        <a:bodyPr/>
        <a:lstStyle/>
        <a:p>
          <a:endParaRPr lang="fr-CA"/>
        </a:p>
      </dgm:t>
    </dgm:pt>
    <dgm:pt modelId="{F219F5DA-7BE8-45D2-8891-C97268E75D8A}">
      <dgm:prSet custT="1"/>
      <dgm:spPr/>
      <dgm:t>
        <a:bodyPr/>
        <a:lstStyle/>
        <a:p>
          <a:r>
            <a:rPr lang="fr-CA" sz="1400" noProof="0" dirty="0" smtClean="0"/>
            <a:t>Un avis est envoyé à l’employé</a:t>
          </a:r>
          <a:endParaRPr lang="fr-CA" sz="1400" noProof="0" dirty="0"/>
        </a:p>
      </dgm:t>
    </dgm:pt>
    <dgm:pt modelId="{3F6B5770-55E0-4938-9A23-9FAA08A5677B}" type="parTrans" cxnId="{8C805B1E-5254-470D-9D1C-B6E1705E70D3}">
      <dgm:prSet/>
      <dgm:spPr/>
      <dgm:t>
        <a:bodyPr/>
        <a:lstStyle/>
        <a:p>
          <a:endParaRPr lang="fr-CA"/>
        </a:p>
      </dgm:t>
    </dgm:pt>
    <dgm:pt modelId="{3919A7FE-9349-46A9-A628-B24F44574972}" type="sibTrans" cxnId="{8C805B1E-5254-470D-9D1C-B6E1705E70D3}">
      <dgm:prSet/>
      <dgm:spPr/>
      <dgm:t>
        <a:bodyPr/>
        <a:lstStyle/>
        <a:p>
          <a:endParaRPr lang="fr-CA"/>
        </a:p>
      </dgm:t>
    </dgm:pt>
    <dgm:pt modelId="{765AB44B-F179-40BA-8240-0349E8CF06C2}" type="pres">
      <dgm:prSet presAssocID="{6F0BBE9A-CE9C-42EC-84F6-FD9C8F9F17AF}" presName="Name0" presStyleCnt="0">
        <dgm:presLayoutVars>
          <dgm:dir/>
          <dgm:resizeHandles val="exact"/>
        </dgm:presLayoutVars>
      </dgm:prSet>
      <dgm:spPr/>
    </dgm:pt>
    <dgm:pt modelId="{679BD77D-C6B1-40FF-A893-FA01B7AFBAA5}" type="pres">
      <dgm:prSet presAssocID="{6F0BBE9A-CE9C-42EC-84F6-FD9C8F9F17AF}" presName="fgShape" presStyleLbl="fgShp" presStyleIdx="0" presStyleCnt="1"/>
      <dgm:spPr/>
    </dgm:pt>
    <dgm:pt modelId="{57010DEC-B91B-44FD-9BD4-4F720D7B3A8C}" type="pres">
      <dgm:prSet presAssocID="{6F0BBE9A-CE9C-42EC-84F6-FD9C8F9F17AF}" presName="linComp" presStyleCnt="0"/>
      <dgm:spPr/>
    </dgm:pt>
    <dgm:pt modelId="{E246FF79-9B62-4942-B565-EC86E8F8FCDF}" type="pres">
      <dgm:prSet presAssocID="{D1BE289E-64E1-4A4F-9A12-B1B47526F58A}" presName="compNode" presStyleCnt="0"/>
      <dgm:spPr/>
    </dgm:pt>
    <dgm:pt modelId="{EAFD8326-3C63-41A5-B1FE-1415C42D0290}" type="pres">
      <dgm:prSet presAssocID="{D1BE289E-64E1-4A4F-9A12-B1B47526F58A}" presName="bkgdShape" presStyleLbl="node1" presStyleIdx="0" presStyleCnt="6"/>
      <dgm:spPr/>
      <dgm:t>
        <a:bodyPr/>
        <a:lstStyle/>
        <a:p>
          <a:endParaRPr lang="fr-CA"/>
        </a:p>
      </dgm:t>
    </dgm:pt>
    <dgm:pt modelId="{35C0F674-E288-4514-80DC-6C06E9DF1BFF}" type="pres">
      <dgm:prSet presAssocID="{D1BE289E-64E1-4A4F-9A12-B1B47526F58A}" presName="nodeTx" presStyleLbl="node1" presStyleIdx="0" presStyleCnt="6">
        <dgm:presLayoutVars>
          <dgm:bulletEnabled val="1"/>
        </dgm:presLayoutVars>
      </dgm:prSet>
      <dgm:spPr/>
      <dgm:t>
        <a:bodyPr/>
        <a:lstStyle/>
        <a:p>
          <a:endParaRPr lang="fr-CA"/>
        </a:p>
      </dgm:t>
    </dgm:pt>
    <dgm:pt modelId="{B4FF7242-A18F-428F-BA07-08D5EB5A8DBE}" type="pres">
      <dgm:prSet presAssocID="{D1BE289E-64E1-4A4F-9A12-B1B47526F58A}" presName="invisiNode" presStyleLbl="node1" presStyleIdx="0" presStyleCnt="6"/>
      <dgm:spPr/>
    </dgm:pt>
    <dgm:pt modelId="{7A91F585-FFE2-49CC-8CEF-34C7B49AEBD5}" type="pres">
      <dgm:prSet presAssocID="{D1BE289E-64E1-4A4F-9A12-B1B47526F58A}"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F7F14C14-1E95-42C7-AA25-578789D9C741}" type="pres">
      <dgm:prSet presAssocID="{71355EE2-29BB-4BBB-BECA-4EBBC2BEBCBF}" presName="sibTrans" presStyleLbl="sibTrans2D1" presStyleIdx="0" presStyleCnt="0"/>
      <dgm:spPr/>
      <dgm:t>
        <a:bodyPr/>
        <a:lstStyle/>
        <a:p>
          <a:endParaRPr lang="fr-CA"/>
        </a:p>
      </dgm:t>
    </dgm:pt>
    <dgm:pt modelId="{AB686487-299E-443D-B8E7-614E4B661DE9}" type="pres">
      <dgm:prSet presAssocID="{74B86E8C-9624-41BA-BFD6-92E92A26C7E6}" presName="compNode" presStyleCnt="0"/>
      <dgm:spPr/>
    </dgm:pt>
    <dgm:pt modelId="{FC1567A1-2D32-43D6-B983-1DC3B1669B84}" type="pres">
      <dgm:prSet presAssocID="{74B86E8C-9624-41BA-BFD6-92E92A26C7E6}" presName="bkgdShape" presStyleLbl="node1" presStyleIdx="1" presStyleCnt="6"/>
      <dgm:spPr/>
      <dgm:t>
        <a:bodyPr/>
        <a:lstStyle/>
        <a:p>
          <a:endParaRPr lang="fr-CA"/>
        </a:p>
      </dgm:t>
    </dgm:pt>
    <dgm:pt modelId="{BFE929A2-2205-4544-AF65-5DFB08EC1A8B}" type="pres">
      <dgm:prSet presAssocID="{74B86E8C-9624-41BA-BFD6-92E92A26C7E6}" presName="nodeTx" presStyleLbl="node1" presStyleIdx="1" presStyleCnt="6">
        <dgm:presLayoutVars>
          <dgm:bulletEnabled val="1"/>
        </dgm:presLayoutVars>
      </dgm:prSet>
      <dgm:spPr/>
      <dgm:t>
        <a:bodyPr/>
        <a:lstStyle/>
        <a:p>
          <a:endParaRPr lang="fr-CA"/>
        </a:p>
      </dgm:t>
    </dgm:pt>
    <dgm:pt modelId="{20EF1A7F-9F66-4694-85C3-4538FC69136B}" type="pres">
      <dgm:prSet presAssocID="{74B86E8C-9624-41BA-BFD6-92E92A26C7E6}" presName="invisiNode" presStyleLbl="node1" presStyleIdx="1" presStyleCnt="6"/>
      <dgm:spPr/>
    </dgm:pt>
    <dgm:pt modelId="{B929B0E1-5E1D-46E8-A13A-3C78B9D78302}" type="pres">
      <dgm:prSet presAssocID="{74B86E8C-9624-41BA-BFD6-92E92A26C7E6}"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31A94F4-3ECE-4B8F-BBA2-D5C19E7515CD}" type="pres">
      <dgm:prSet presAssocID="{D7E6511A-D4B3-4C04-8029-63D72676E3DC}" presName="sibTrans" presStyleLbl="sibTrans2D1" presStyleIdx="0" presStyleCnt="0"/>
      <dgm:spPr/>
      <dgm:t>
        <a:bodyPr/>
        <a:lstStyle/>
        <a:p>
          <a:endParaRPr lang="fr-CA"/>
        </a:p>
      </dgm:t>
    </dgm:pt>
    <dgm:pt modelId="{82DB741F-6DF9-4B2E-BA05-29584FD49EB1}" type="pres">
      <dgm:prSet presAssocID="{1104311D-E091-4B36-B89C-FB1246BB443A}" presName="compNode" presStyleCnt="0"/>
      <dgm:spPr/>
    </dgm:pt>
    <dgm:pt modelId="{4685F7AC-279D-44DF-815F-AAAE3D4E2441}" type="pres">
      <dgm:prSet presAssocID="{1104311D-E091-4B36-B89C-FB1246BB443A}" presName="bkgdShape" presStyleLbl="node1" presStyleIdx="2" presStyleCnt="6"/>
      <dgm:spPr/>
      <dgm:t>
        <a:bodyPr/>
        <a:lstStyle/>
        <a:p>
          <a:endParaRPr lang="fr-CA"/>
        </a:p>
      </dgm:t>
    </dgm:pt>
    <dgm:pt modelId="{0ACB53FA-6828-4033-8CB3-813F12B3B75F}" type="pres">
      <dgm:prSet presAssocID="{1104311D-E091-4B36-B89C-FB1246BB443A}" presName="nodeTx" presStyleLbl="node1" presStyleIdx="2" presStyleCnt="6">
        <dgm:presLayoutVars>
          <dgm:bulletEnabled val="1"/>
        </dgm:presLayoutVars>
      </dgm:prSet>
      <dgm:spPr/>
      <dgm:t>
        <a:bodyPr/>
        <a:lstStyle/>
        <a:p>
          <a:endParaRPr lang="fr-CA"/>
        </a:p>
      </dgm:t>
    </dgm:pt>
    <dgm:pt modelId="{BDA466ED-26FB-4538-A1E4-09CF80C625FB}" type="pres">
      <dgm:prSet presAssocID="{1104311D-E091-4B36-B89C-FB1246BB443A}" presName="invisiNode" presStyleLbl="node1" presStyleIdx="2" presStyleCnt="6"/>
      <dgm:spPr/>
    </dgm:pt>
    <dgm:pt modelId="{7863767B-BBDB-4614-AAF4-D05F31C32675}" type="pres">
      <dgm:prSet presAssocID="{1104311D-E091-4B36-B89C-FB1246BB443A}"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B39F2C4-A1AC-40F8-A2D1-F13D58B7D146}" type="pres">
      <dgm:prSet presAssocID="{592C0C88-6038-4D50-8D1C-0C12910361D0}" presName="sibTrans" presStyleLbl="sibTrans2D1" presStyleIdx="0" presStyleCnt="0"/>
      <dgm:spPr/>
      <dgm:t>
        <a:bodyPr/>
        <a:lstStyle/>
        <a:p>
          <a:endParaRPr lang="fr-CA"/>
        </a:p>
      </dgm:t>
    </dgm:pt>
    <dgm:pt modelId="{322F666C-0C93-4F5C-B21B-CA39E9B8B126}" type="pres">
      <dgm:prSet presAssocID="{EA703031-09FB-42D4-BB08-9CD1B8BF5CF1}" presName="compNode" presStyleCnt="0"/>
      <dgm:spPr/>
    </dgm:pt>
    <dgm:pt modelId="{281A79F5-4967-4355-BE80-376E67A9D0AE}" type="pres">
      <dgm:prSet presAssocID="{EA703031-09FB-42D4-BB08-9CD1B8BF5CF1}" presName="bkgdShape" presStyleLbl="node1" presStyleIdx="3" presStyleCnt="6"/>
      <dgm:spPr/>
      <dgm:t>
        <a:bodyPr/>
        <a:lstStyle/>
        <a:p>
          <a:endParaRPr lang="fr-CA"/>
        </a:p>
      </dgm:t>
    </dgm:pt>
    <dgm:pt modelId="{91329F8F-2B37-42D7-B969-3B5E1ACC81F1}" type="pres">
      <dgm:prSet presAssocID="{EA703031-09FB-42D4-BB08-9CD1B8BF5CF1}" presName="nodeTx" presStyleLbl="node1" presStyleIdx="3" presStyleCnt="6">
        <dgm:presLayoutVars>
          <dgm:bulletEnabled val="1"/>
        </dgm:presLayoutVars>
      </dgm:prSet>
      <dgm:spPr/>
      <dgm:t>
        <a:bodyPr/>
        <a:lstStyle/>
        <a:p>
          <a:endParaRPr lang="fr-CA"/>
        </a:p>
      </dgm:t>
    </dgm:pt>
    <dgm:pt modelId="{FA532EA6-E034-4490-AF19-ED7608E981B3}" type="pres">
      <dgm:prSet presAssocID="{EA703031-09FB-42D4-BB08-9CD1B8BF5CF1}" presName="invisiNode" presStyleLbl="node1" presStyleIdx="3" presStyleCnt="6"/>
      <dgm:spPr/>
    </dgm:pt>
    <dgm:pt modelId="{9702DF51-A849-4391-AE42-AE7C48348E15}" type="pres">
      <dgm:prSet presAssocID="{EA703031-09FB-42D4-BB08-9CD1B8BF5CF1}"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FE89FD9-5CA6-434D-9A26-E0C0364C159A}" type="pres">
      <dgm:prSet presAssocID="{EA57C42D-16DA-4EEE-A995-591292A48787}" presName="sibTrans" presStyleLbl="sibTrans2D1" presStyleIdx="0" presStyleCnt="0"/>
      <dgm:spPr/>
      <dgm:t>
        <a:bodyPr/>
        <a:lstStyle/>
        <a:p>
          <a:endParaRPr lang="fr-CA"/>
        </a:p>
      </dgm:t>
    </dgm:pt>
    <dgm:pt modelId="{30FFD455-C9F9-4D49-9F71-063DC8B692C3}" type="pres">
      <dgm:prSet presAssocID="{F219F5DA-7BE8-45D2-8891-C97268E75D8A}" presName="compNode" presStyleCnt="0"/>
      <dgm:spPr/>
    </dgm:pt>
    <dgm:pt modelId="{C6C6493E-7E87-48D6-B9FA-8335D03FAED3}" type="pres">
      <dgm:prSet presAssocID="{F219F5DA-7BE8-45D2-8891-C97268E75D8A}" presName="bkgdShape" presStyleLbl="node1" presStyleIdx="4" presStyleCnt="6"/>
      <dgm:spPr/>
      <dgm:t>
        <a:bodyPr/>
        <a:lstStyle/>
        <a:p>
          <a:endParaRPr lang="fr-CA"/>
        </a:p>
      </dgm:t>
    </dgm:pt>
    <dgm:pt modelId="{7D6D3576-E4AE-4587-973D-C4825F48C01B}" type="pres">
      <dgm:prSet presAssocID="{F219F5DA-7BE8-45D2-8891-C97268E75D8A}" presName="nodeTx" presStyleLbl="node1" presStyleIdx="4" presStyleCnt="6">
        <dgm:presLayoutVars>
          <dgm:bulletEnabled val="1"/>
        </dgm:presLayoutVars>
      </dgm:prSet>
      <dgm:spPr/>
      <dgm:t>
        <a:bodyPr/>
        <a:lstStyle/>
        <a:p>
          <a:endParaRPr lang="fr-CA"/>
        </a:p>
      </dgm:t>
    </dgm:pt>
    <dgm:pt modelId="{0EF9A639-89B7-4732-97C0-C40F40EB5973}" type="pres">
      <dgm:prSet presAssocID="{F219F5DA-7BE8-45D2-8891-C97268E75D8A}" presName="invisiNode" presStyleLbl="node1" presStyleIdx="4" presStyleCnt="6"/>
      <dgm:spPr/>
    </dgm:pt>
    <dgm:pt modelId="{C492FA11-BAD2-4EB5-9820-97C02AF59981}" type="pres">
      <dgm:prSet presAssocID="{F219F5DA-7BE8-45D2-8891-C97268E75D8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BED3A51E-287C-417F-96CC-C79631321853}" type="pres">
      <dgm:prSet presAssocID="{3919A7FE-9349-46A9-A628-B24F44574972}" presName="sibTrans" presStyleLbl="sibTrans2D1" presStyleIdx="0" presStyleCnt="0"/>
      <dgm:spPr/>
      <dgm:t>
        <a:bodyPr/>
        <a:lstStyle/>
        <a:p>
          <a:endParaRPr lang="fr-CA"/>
        </a:p>
      </dgm:t>
    </dgm:pt>
    <dgm:pt modelId="{834C300E-9BFB-457F-97FD-82B04AB04380}" type="pres">
      <dgm:prSet presAssocID="{237A0A27-4261-473C-9E65-D26C2243468B}" presName="compNode" presStyleCnt="0"/>
      <dgm:spPr/>
    </dgm:pt>
    <dgm:pt modelId="{F0180B03-6B1F-44C7-98D6-55B82D7624E5}" type="pres">
      <dgm:prSet presAssocID="{237A0A27-4261-473C-9E65-D26C2243468B}" presName="bkgdShape" presStyleLbl="node1" presStyleIdx="5" presStyleCnt="6"/>
      <dgm:spPr/>
      <dgm:t>
        <a:bodyPr/>
        <a:lstStyle/>
        <a:p>
          <a:endParaRPr lang="fr-CA"/>
        </a:p>
      </dgm:t>
    </dgm:pt>
    <dgm:pt modelId="{BC507A71-F55C-4949-8B07-55211431D61D}" type="pres">
      <dgm:prSet presAssocID="{237A0A27-4261-473C-9E65-D26C2243468B}" presName="nodeTx" presStyleLbl="node1" presStyleIdx="5" presStyleCnt="6">
        <dgm:presLayoutVars>
          <dgm:bulletEnabled val="1"/>
        </dgm:presLayoutVars>
      </dgm:prSet>
      <dgm:spPr/>
      <dgm:t>
        <a:bodyPr/>
        <a:lstStyle/>
        <a:p>
          <a:endParaRPr lang="fr-CA"/>
        </a:p>
      </dgm:t>
    </dgm:pt>
    <dgm:pt modelId="{EEDFAFAA-B209-4C41-BDB9-B16EF18C6889}" type="pres">
      <dgm:prSet presAssocID="{237A0A27-4261-473C-9E65-D26C2243468B}" presName="invisiNode" presStyleLbl="node1" presStyleIdx="5" presStyleCnt="6"/>
      <dgm:spPr/>
    </dgm:pt>
    <dgm:pt modelId="{EC72EA68-ED6C-4496-AB2F-A42390CFA418}" type="pres">
      <dgm:prSet presAssocID="{237A0A27-4261-473C-9E65-D26C2243468B}"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Lst>
  <dgm:cxnLst>
    <dgm:cxn modelId="{AE347EA9-9FF5-45D3-ADA0-152545201FAB}" type="presOf" srcId="{EA57C42D-16DA-4EEE-A995-591292A48787}" destId="{4FE89FD9-5CA6-434D-9A26-E0C0364C159A}" srcOrd="0" destOrd="0" presId="urn:microsoft.com/office/officeart/2005/8/layout/hList7"/>
    <dgm:cxn modelId="{6BB93AC8-D556-4AB2-9FEA-A53A8D0218FE}" type="presOf" srcId="{237A0A27-4261-473C-9E65-D26C2243468B}" destId="{BC507A71-F55C-4949-8B07-55211431D61D}" srcOrd="1" destOrd="0" presId="urn:microsoft.com/office/officeart/2005/8/layout/hList7"/>
    <dgm:cxn modelId="{012F46D6-AA38-4759-B014-8100ED071140}" type="presOf" srcId="{1104311D-E091-4B36-B89C-FB1246BB443A}" destId="{4685F7AC-279D-44DF-815F-AAAE3D4E2441}" srcOrd="0" destOrd="0" presId="urn:microsoft.com/office/officeart/2005/8/layout/hList7"/>
    <dgm:cxn modelId="{69BFFBF3-9314-4B22-BA91-A173598F57D8}" type="presOf" srcId="{EA703031-09FB-42D4-BB08-9CD1B8BF5CF1}" destId="{91329F8F-2B37-42D7-B969-3B5E1ACC81F1}" srcOrd="1" destOrd="0" presId="urn:microsoft.com/office/officeart/2005/8/layout/hList7"/>
    <dgm:cxn modelId="{A3C2A091-0FE7-446E-B9AF-4C7CDA2DF02C}" srcId="{6F0BBE9A-CE9C-42EC-84F6-FD9C8F9F17AF}" destId="{237A0A27-4261-473C-9E65-D26C2243468B}" srcOrd="5" destOrd="0" parTransId="{C0792808-6AA0-4D0F-AACF-18DFC486CF92}" sibTransId="{CAC6936D-4F70-4D5C-9B88-69C295933653}"/>
    <dgm:cxn modelId="{8C805B1E-5254-470D-9D1C-B6E1705E70D3}" srcId="{6F0BBE9A-CE9C-42EC-84F6-FD9C8F9F17AF}" destId="{F219F5DA-7BE8-45D2-8891-C97268E75D8A}" srcOrd="4" destOrd="0" parTransId="{3F6B5770-55E0-4938-9A23-9FAA08A5677B}" sibTransId="{3919A7FE-9349-46A9-A628-B24F44574972}"/>
    <dgm:cxn modelId="{A9F613F0-6DA3-45B4-9E23-695BBA137840}" srcId="{6F0BBE9A-CE9C-42EC-84F6-FD9C8F9F17AF}" destId="{D1BE289E-64E1-4A4F-9A12-B1B47526F58A}" srcOrd="0" destOrd="0" parTransId="{C70A1A2A-2187-4ECA-8D0E-EEBDEC382DAD}" sibTransId="{71355EE2-29BB-4BBB-BECA-4EBBC2BEBCBF}"/>
    <dgm:cxn modelId="{F9EB3428-2C73-4E53-B427-DEF3DD71DEE4}" type="presOf" srcId="{D1BE289E-64E1-4A4F-9A12-B1B47526F58A}" destId="{EAFD8326-3C63-41A5-B1FE-1415C42D0290}" srcOrd="0" destOrd="0" presId="urn:microsoft.com/office/officeart/2005/8/layout/hList7"/>
    <dgm:cxn modelId="{087976E9-680B-4959-B44F-4B73251B38A9}" srcId="{6F0BBE9A-CE9C-42EC-84F6-FD9C8F9F17AF}" destId="{1104311D-E091-4B36-B89C-FB1246BB443A}" srcOrd="2" destOrd="0" parTransId="{47D7D465-7CD8-431C-B4F8-D5875E53EF04}" sibTransId="{592C0C88-6038-4D50-8D1C-0C12910361D0}"/>
    <dgm:cxn modelId="{1B1CB3C5-FE7E-482A-9259-5DE5A3CEC450}" srcId="{6F0BBE9A-CE9C-42EC-84F6-FD9C8F9F17AF}" destId="{74B86E8C-9624-41BA-BFD6-92E92A26C7E6}" srcOrd="1" destOrd="0" parTransId="{9D9E7866-048A-4260-883D-CA4F9C240FE1}" sibTransId="{D7E6511A-D4B3-4C04-8029-63D72676E3DC}"/>
    <dgm:cxn modelId="{7FEAD4B2-0450-4603-8A8D-0536C6B35190}" srcId="{6F0BBE9A-CE9C-42EC-84F6-FD9C8F9F17AF}" destId="{EA703031-09FB-42D4-BB08-9CD1B8BF5CF1}" srcOrd="3" destOrd="0" parTransId="{29DAFDD7-52CD-4894-A0CD-828322EC9910}" sibTransId="{EA57C42D-16DA-4EEE-A995-591292A48787}"/>
    <dgm:cxn modelId="{6820F968-9B37-453A-9B9A-F21E40959715}" type="presOf" srcId="{EA703031-09FB-42D4-BB08-9CD1B8BF5CF1}" destId="{281A79F5-4967-4355-BE80-376E67A9D0AE}" srcOrd="0" destOrd="0" presId="urn:microsoft.com/office/officeart/2005/8/layout/hList7"/>
    <dgm:cxn modelId="{6E830171-92DE-4AF8-90E8-67BC01D2B479}" type="presOf" srcId="{592C0C88-6038-4D50-8D1C-0C12910361D0}" destId="{6B39F2C4-A1AC-40F8-A2D1-F13D58B7D146}" srcOrd="0" destOrd="0" presId="urn:microsoft.com/office/officeart/2005/8/layout/hList7"/>
    <dgm:cxn modelId="{841B49F5-B6BC-4C6C-93E4-60C81532BC22}" type="presOf" srcId="{6F0BBE9A-CE9C-42EC-84F6-FD9C8F9F17AF}" destId="{765AB44B-F179-40BA-8240-0349E8CF06C2}" srcOrd="0" destOrd="0" presId="urn:microsoft.com/office/officeart/2005/8/layout/hList7"/>
    <dgm:cxn modelId="{6E23F119-BC8B-45E7-822E-65975B535127}" type="presOf" srcId="{F219F5DA-7BE8-45D2-8891-C97268E75D8A}" destId="{C6C6493E-7E87-48D6-B9FA-8335D03FAED3}" srcOrd="0" destOrd="0" presId="urn:microsoft.com/office/officeart/2005/8/layout/hList7"/>
    <dgm:cxn modelId="{9905C24A-35D2-4FBA-AD46-57FE1849035D}" type="presOf" srcId="{F219F5DA-7BE8-45D2-8891-C97268E75D8A}" destId="{7D6D3576-E4AE-4587-973D-C4825F48C01B}" srcOrd="1" destOrd="0" presId="urn:microsoft.com/office/officeart/2005/8/layout/hList7"/>
    <dgm:cxn modelId="{D340033C-243C-4BDF-A253-B8D524DF544D}" type="presOf" srcId="{1104311D-E091-4B36-B89C-FB1246BB443A}" destId="{0ACB53FA-6828-4033-8CB3-813F12B3B75F}" srcOrd="1" destOrd="0" presId="urn:microsoft.com/office/officeart/2005/8/layout/hList7"/>
    <dgm:cxn modelId="{F86CDE99-D0E1-4D23-A04B-5582DA9DF83C}" type="presOf" srcId="{74B86E8C-9624-41BA-BFD6-92E92A26C7E6}" destId="{BFE929A2-2205-4544-AF65-5DFB08EC1A8B}" srcOrd="1" destOrd="0" presId="urn:microsoft.com/office/officeart/2005/8/layout/hList7"/>
    <dgm:cxn modelId="{D4A67EA0-4BB4-4B70-8EFA-E4516F089E9F}" type="presOf" srcId="{237A0A27-4261-473C-9E65-D26C2243468B}" destId="{F0180B03-6B1F-44C7-98D6-55B82D7624E5}" srcOrd="0" destOrd="0" presId="urn:microsoft.com/office/officeart/2005/8/layout/hList7"/>
    <dgm:cxn modelId="{35FF3D37-394D-4E5B-AFF0-AC63220740B0}" type="presOf" srcId="{D1BE289E-64E1-4A4F-9A12-B1B47526F58A}" destId="{35C0F674-E288-4514-80DC-6C06E9DF1BFF}" srcOrd="1" destOrd="0" presId="urn:microsoft.com/office/officeart/2005/8/layout/hList7"/>
    <dgm:cxn modelId="{07527C28-A439-4B8E-9084-F1F7BFD46AEC}" type="presOf" srcId="{D7E6511A-D4B3-4C04-8029-63D72676E3DC}" destId="{F31A94F4-3ECE-4B8F-BBA2-D5C19E7515CD}" srcOrd="0" destOrd="0" presId="urn:microsoft.com/office/officeart/2005/8/layout/hList7"/>
    <dgm:cxn modelId="{480FEA32-98B4-494E-B296-354808FB7E03}" type="presOf" srcId="{74B86E8C-9624-41BA-BFD6-92E92A26C7E6}" destId="{FC1567A1-2D32-43D6-B983-1DC3B1669B84}" srcOrd="0" destOrd="0" presId="urn:microsoft.com/office/officeart/2005/8/layout/hList7"/>
    <dgm:cxn modelId="{6CB7F7A5-BDC5-4D85-A6F8-7F88E80A2A7B}" type="presOf" srcId="{3919A7FE-9349-46A9-A628-B24F44574972}" destId="{BED3A51E-287C-417F-96CC-C79631321853}" srcOrd="0" destOrd="0" presId="urn:microsoft.com/office/officeart/2005/8/layout/hList7"/>
    <dgm:cxn modelId="{9630E9E8-56AD-410B-BE1D-5C764FC60E8A}" type="presOf" srcId="{71355EE2-29BB-4BBB-BECA-4EBBC2BEBCBF}" destId="{F7F14C14-1E95-42C7-AA25-578789D9C741}" srcOrd="0" destOrd="0" presId="urn:microsoft.com/office/officeart/2005/8/layout/hList7"/>
    <dgm:cxn modelId="{DD42F20A-0721-4C8F-BE28-CA363CAF1C66}" type="presParOf" srcId="{765AB44B-F179-40BA-8240-0349E8CF06C2}" destId="{679BD77D-C6B1-40FF-A893-FA01B7AFBAA5}" srcOrd="0" destOrd="0" presId="urn:microsoft.com/office/officeart/2005/8/layout/hList7"/>
    <dgm:cxn modelId="{2695E548-022B-4E7F-8DF9-03610717049E}" type="presParOf" srcId="{765AB44B-F179-40BA-8240-0349E8CF06C2}" destId="{57010DEC-B91B-44FD-9BD4-4F720D7B3A8C}" srcOrd="1" destOrd="0" presId="urn:microsoft.com/office/officeart/2005/8/layout/hList7"/>
    <dgm:cxn modelId="{1ED79DA7-B56E-490D-B71A-1FBB8D1EE1B7}" type="presParOf" srcId="{57010DEC-B91B-44FD-9BD4-4F720D7B3A8C}" destId="{E246FF79-9B62-4942-B565-EC86E8F8FCDF}" srcOrd="0" destOrd="0" presId="urn:microsoft.com/office/officeart/2005/8/layout/hList7"/>
    <dgm:cxn modelId="{91170C01-A0BA-4C7C-B6EC-BF31F3E0D490}" type="presParOf" srcId="{E246FF79-9B62-4942-B565-EC86E8F8FCDF}" destId="{EAFD8326-3C63-41A5-B1FE-1415C42D0290}" srcOrd="0" destOrd="0" presId="urn:microsoft.com/office/officeart/2005/8/layout/hList7"/>
    <dgm:cxn modelId="{48F8E9DD-92B6-49B3-BE5B-F01482E1ABA8}" type="presParOf" srcId="{E246FF79-9B62-4942-B565-EC86E8F8FCDF}" destId="{35C0F674-E288-4514-80DC-6C06E9DF1BFF}" srcOrd="1" destOrd="0" presId="urn:microsoft.com/office/officeart/2005/8/layout/hList7"/>
    <dgm:cxn modelId="{90C88500-A6BD-43A0-B980-E42847D9BFD9}" type="presParOf" srcId="{E246FF79-9B62-4942-B565-EC86E8F8FCDF}" destId="{B4FF7242-A18F-428F-BA07-08D5EB5A8DBE}" srcOrd="2" destOrd="0" presId="urn:microsoft.com/office/officeart/2005/8/layout/hList7"/>
    <dgm:cxn modelId="{A698DB01-B5AA-4873-B4CA-A09D1F017182}" type="presParOf" srcId="{E246FF79-9B62-4942-B565-EC86E8F8FCDF}" destId="{7A91F585-FFE2-49CC-8CEF-34C7B49AEBD5}" srcOrd="3" destOrd="0" presId="urn:microsoft.com/office/officeart/2005/8/layout/hList7"/>
    <dgm:cxn modelId="{6BF398B2-04EA-4C83-A6F0-40C3149AB955}" type="presParOf" srcId="{57010DEC-B91B-44FD-9BD4-4F720D7B3A8C}" destId="{F7F14C14-1E95-42C7-AA25-578789D9C741}" srcOrd="1" destOrd="0" presId="urn:microsoft.com/office/officeart/2005/8/layout/hList7"/>
    <dgm:cxn modelId="{B7B87129-F783-4134-9B76-2494A74D3503}" type="presParOf" srcId="{57010DEC-B91B-44FD-9BD4-4F720D7B3A8C}" destId="{AB686487-299E-443D-B8E7-614E4B661DE9}" srcOrd="2" destOrd="0" presId="urn:microsoft.com/office/officeart/2005/8/layout/hList7"/>
    <dgm:cxn modelId="{7DEF3EBC-D763-4406-B4B4-035F1FF6D364}" type="presParOf" srcId="{AB686487-299E-443D-B8E7-614E4B661DE9}" destId="{FC1567A1-2D32-43D6-B983-1DC3B1669B84}" srcOrd="0" destOrd="0" presId="urn:microsoft.com/office/officeart/2005/8/layout/hList7"/>
    <dgm:cxn modelId="{B7FC12AF-8BF9-4F67-BD4A-C2D025D96AF8}" type="presParOf" srcId="{AB686487-299E-443D-B8E7-614E4B661DE9}" destId="{BFE929A2-2205-4544-AF65-5DFB08EC1A8B}" srcOrd="1" destOrd="0" presId="urn:microsoft.com/office/officeart/2005/8/layout/hList7"/>
    <dgm:cxn modelId="{39C38403-33AF-4FB3-BED6-1DDAA68C5912}" type="presParOf" srcId="{AB686487-299E-443D-B8E7-614E4B661DE9}" destId="{20EF1A7F-9F66-4694-85C3-4538FC69136B}" srcOrd="2" destOrd="0" presId="urn:microsoft.com/office/officeart/2005/8/layout/hList7"/>
    <dgm:cxn modelId="{26318881-C762-49A6-B043-74B2320C7171}" type="presParOf" srcId="{AB686487-299E-443D-B8E7-614E4B661DE9}" destId="{B929B0E1-5E1D-46E8-A13A-3C78B9D78302}" srcOrd="3" destOrd="0" presId="urn:microsoft.com/office/officeart/2005/8/layout/hList7"/>
    <dgm:cxn modelId="{935A2C6A-9391-4B61-899A-C47F490E2E38}" type="presParOf" srcId="{57010DEC-B91B-44FD-9BD4-4F720D7B3A8C}" destId="{F31A94F4-3ECE-4B8F-BBA2-D5C19E7515CD}" srcOrd="3" destOrd="0" presId="urn:microsoft.com/office/officeart/2005/8/layout/hList7"/>
    <dgm:cxn modelId="{A2B5A7AA-CF04-472B-A179-8FE6D504E37F}" type="presParOf" srcId="{57010DEC-B91B-44FD-9BD4-4F720D7B3A8C}" destId="{82DB741F-6DF9-4B2E-BA05-29584FD49EB1}" srcOrd="4" destOrd="0" presId="urn:microsoft.com/office/officeart/2005/8/layout/hList7"/>
    <dgm:cxn modelId="{0B34B0E6-4926-4DBA-BB08-910D46FB1286}" type="presParOf" srcId="{82DB741F-6DF9-4B2E-BA05-29584FD49EB1}" destId="{4685F7AC-279D-44DF-815F-AAAE3D4E2441}" srcOrd="0" destOrd="0" presId="urn:microsoft.com/office/officeart/2005/8/layout/hList7"/>
    <dgm:cxn modelId="{6BE7DEA9-DB56-4B6C-B2C4-388E09335574}" type="presParOf" srcId="{82DB741F-6DF9-4B2E-BA05-29584FD49EB1}" destId="{0ACB53FA-6828-4033-8CB3-813F12B3B75F}" srcOrd="1" destOrd="0" presId="urn:microsoft.com/office/officeart/2005/8/layout/hList7"/>
    <dgm:cxn modelId="{C775553A-10A6-420F-8AAE-C34FA133E097}" type="presParOf" srcId="{82DB741F-6DF9-4B2E-BA05-29584FD49EB1}" destId="{BDA466ED-26FB-4538-A1E4-09CF80C625FB}" srcOrd="2" destOrd="0" presId="urn:microsoft.com/office/officeart/2005/8/layout/hList7"/>
    <dgm:cxn modelId="{49AC7698-6448-486E-A5A2-E4442238066B}" type="presParOf" srcId="{82DB741F-6DF9-4B2E-BA05-29584FD49EB1}" destId="{7863767B-BBDB-4614-AAF4-D05F31C32675}" srcOrd="3" destOrd="0" presId="urn:microsoft.com/office/officeart/2005/8/layout/hList7"/>
    <dgm:cxn modelId="{4050869C-85F2-49C6-8391-E76D6C6C3BF4}" type="presParOf" srcId="{57010DEC-B91B-44FD-9BD4-4F720D7B3A8C}" destId="{6B39F2C4-A1AC-40F8-A2D1-F13D58B7D146}" srcOrd="5" destOrd="0" presId="urn:microsoft.com/office/officeart/2005/8/layout/hList7"/>
    <dgm:cxn modelId="{8AF81BB3-0E49-448F-BED1-B602E44DF710}" type="presParOf" srcId="{57010DEC-B91B-44FD-9BD4-4F720D7B3A8C}" destId="{322F666C-0C93-4F5C-B21B-CA39E9B8B126}" srcOrd="6" destOrd="0" presId="urn:microsoft.com/office/officeart/2005/8/layout/hList7"/>
    <dgm:cxn modelId="{4EB9B348-DCBF-448F-9776-5E8676C071C4}" type="presParOf" srcId="{322F666C-0C93-4F5C-B21B-CA39E9B8B126}" destId="{281A79F5-4967-4355-BE80-376E67A9D0AE}" srcOrd="0" destOrd="0" presId="urn:microsoft.com/office/officeart/2005/8/layout/hList7"/>
    <dgm:cxn modelId="{D2F739BC-9A71-4B31-9FCF-22F934F9057F}" type="presParOf" srcId="{322F666C-0C93-4F5C-B21B-CA39E9B8B126}" destId="{91329F8F-2B37-42D7-B969-3B5E1ACC81F1}" srcOrd="1" destOrd="0" presId="urn:microsoft.com/office/officeart/2005/8/layout/hList7"/>
    <dgm:cxn modelId="{09C2D184-77C4-4890-865D-F53EA88FD5AB}" type="presParOf" srcId="{322F666C-0C93-4F5C-B21B-CA39E9B8B126}" destId="{FA532EA6-E034-4490-AF19-ED7608E981B3}" srcOrd="2" destOrd="0" presId="urn:microsoft.com/office/officeart/2005/8/layout/hList7"/>
    <dgm:cxn modelId="{1EA617BA-2C8A-4B06-9D9B-E7CAB57094D3}" type="presParOf" srcId="{322F666C-0C93-4F5C-B21B-CA39E9B8B126}" destId="{9702DF51-A849-4391-AE42-AE7C48348E15}" srcOrd="3" destOrd="0" presId="urn:microsoft.com/office/officeart/2005/8/layout/hList7"/>
    <dgm:cxn modelId="{E89BE0E3-2F77-4D7B-B332-606A57C38CB6}" type="presParOf" srcId="{57010DEC-B91B-44FD-9BD4-4F720D7B3A8C}" destId="{4FE89FD9-5CA6-434D-9A26-E0C0364C159A}" srcOrd="7" destOrd="0" presId="urn:microsoft.com/office/officeart/2005/8/layout/hList7"/>
    <dgm:cxn modelId="{705171B3-FB86-47B0-B1D8-5727277F0810}" type="presParOf" srcId="{57010DEC-B91B-44FD-9BD4-4F720D7B3A8C}" destId="{30FFD455-C9F9-4D49-9F71-063DC8B692C3}" srcOrd="8" destOrd="0" presId="urn:microsoft.com/office/officeart/2005/8/layout/hList7"/>
    <dgm:cxn modelId="{D908D7CA-1408-4072-B2BF-2C4FBCF00C09}" type="presParOf" srcId="{30FFD455-C9F9-4D49-9F71-063DC8B692C3}" destId="{C6C6493E-7E87-48D6-B9FA-8335D03FAED3}" srcOrd="0" destOrd="0" presId="urn:microsoft.com/office/officeart/2005/8/layout/hList7"/>
    <dgm:cxn modelId="{F464AE3A-2F4C-4A32-893E-99FBBB062707}" type="presParOf" srcId="{30FFD455-C9F9-4D49-9F71-063DC8B692C3}" destId="{7D6D3576-E4AE-4587-973D-C4825F48C01B}" srcOrd="1" destOrd="0" presId="urn:microsoft.com/office/officeart/2005/8/layout/hList7"/>
    <dgm:cxn modelId="{E058AE8B-7402-4C87-A136-7751584D5E63}" type="presParOf" srcId="{30FFD455-C9F9-4D49-9F71-063DC8B692C3}" destId="{0EF9A639-89B7-4732-97C0-C40F40EB5973}" srcOrd="2" destOrd="0" presId="urn:microsoft.com/office/officeart/2005/8/layout/hList7"/>
    <dgm:cxn modelId="{9EF1DF70-50A7-40EB-A1CF-12E9E4322971}" type="presParOf" srcId="{30FFD455-C9F9-4D49-9F71-063DC8B692C3}" destId="{C492FA11-BAD2-4EB5-9820-97C02AF59981}" srcOrd="3" destOrd="0" presId="urn:microsoft.com/office/officeart/2005/8/layout/hList7"/>
    <dgm:cxn modelId="{7A855747-DBD5-4DB5-AF7B-E0CE6D049617}" type="presParOf" srcId="{57010DEC-B91B-44FD-9BD4-4F720D7B3A8C}" destId="{BED3A51E-287C-417F-96CC-C79631321853}" srcOrd="9" destOrd="0" presId="urn:microsoft.com/office/officeart/2005/8/layout/hList7"/>
    <dgm:cxn modelId="{3829BA33-348A-4F96-98FE-33215C1B7710}" type="presParOf" srcId="{57010DEC-B91B-44FD-9BD4-4F720D7B3A8C}" destId="{834C300E-9BFB-457F-97FD-82B04AB04380}" srcOrd="10" destOrd="0" presId="urn:microsoft.com/office/officeart/2005/8/layout/hList7"/>
    <dgm:cxn modelId="{2BE77B60-4106-4A68-B8BE-2707E9E986EB}" type="presParOf" srcId="{834C300E-9BFB-457F-97FD-82B04AB04380}" destId="{F0180B03-6B1F-44C7-98D6-55B82D7624E5}" srcOrd="0" destOrd="0" presId="urn:microsoft.com/office/officeart/2005/8/layout/hList7"/>
    <dgm:cxn modelId="{166208F0-5546-432E-85A1-4792721658A9}" type="presParOf" srcId="{834C300E-9BFB-457F-97FD-82B04AB04380}" destId="{BC507A71-F55C-4949-8B07-55211431D61D}" srcOrd="1" destOrd="0" presId="urn:microsoft.com/office/officeart/2005/8/layout/hList7"/>
    <dgm:cxn modelId="{133F5D97-72CF-41CD-BA2B-82B2E2D855C9}" type="presParOf" srcId="{834C300E-9BFB-457F-97FD-82B04AB04380}" destId="{EEDFAFAA-B209-4C41-BDB9-B16EF18C6889}" srcOrd="2" destOrd="0" presId="urn:microsoft.com/office/officeart/2005/8/layout/hList7"/>
    <dgm:cxn modelId="{DAC3183C-0B3E-4EE6-A228-9EFFF6A7746F}" type="presParOf" srcId="{834C300E-9BFB-457F-97FD-82B04AB04380}" destId="{EC72EA68-ED6C-4496-AB2F-A42390CFA4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A2D493-5BD3-430D-9078-C556707B9C93}"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fr-CA"/>
        </a:p>
      </dgm:t>
    </dgm:pt>
    <dgm:pt modelId="{68567126-3352-4C6F-9F05-B0C0772D877C}">
      <dgm:prSet phldrT="[Text]" custT="1">
        <dgm:style>
          <a:lnRef idx="2">
            <a:schemeClr val="accent4"/>
          </a:lnRef>
          <a:fillRef idx="1">
            <a:schemeClr val="lt1"/>
          </a:fillRef>
          <a:effectRef idx="0">
            <a:schemeClr val="accent4"/>
          </a:effectRef>
          <a:fontRef idx="minor">
            <a:schemeClr val="dk1"/>
          </a:fontRef>
        </dgm:style>
      </dgm:prSet>
      <dgm:spPr/>
      <dgm:t>
        <a:bodyPr/>
        <a:lstStyle/>
        <a:p>
          <a:r>
            <a:rPr lang="fr-CA" sz="1600" noProof="0" dirty="0" smtClean="0"/>
            <a:t>L’employé peut </a:t>
          </a:r>
          <a:r>
            <a:rPr lang="fr-CA" sz="1600" b="1" i="0" u="sng" noProof="0" dirty="0" smtClean="0"/>
            <a:t>voir</a:t>
          </a:r>
          <a:r>
            <a:rPr lang="fr-CA" sz="1600" noProof="0" dirty="0" smtClean="0"/>
            <a:t> une demande de PSS seulement si celle-ci possède l’un des états suivants:</a:t>
          </a:r>
          <a:endParaRPr lang="fr-CA" sz="1600" noProof="0" dirty="0"/>
        </a:p>
      </dgm:t>
    </dgm:pt>
    <dgm:pt modelId="{B185B2B7-4FF2-4D75-B692-23914619DC2A}" type="parTrans" cxnId="{3652DC21-862A-4EDB-96AA-3C63AEB27000}">
      <dgm:prSet/>
      <dgm:spPr/>
      <dgm:t>
        <a:bodyPr/>
        <a:lstStyle/>
        <a:p>
          <a:endParaRPr lang="fr-CA"/>
        </a:p>
      </dgm:t>
    </dgm:pt>
    <dgm:pt modelId="{A2D931A1-74A6-4EF2-B111-D559D1C421A4}" type="sibTrans" cxnId="{3652DC21-862A-4EDB-96AA-3C63AEB27000}">
      <dgm:prSet/>
      <dgm:spPr/>
      <dgm:t>
        <a:bodyPr/>
        <a:lstStyle/>
        <a:p>
          <a:endParaRPr lang="fr-CA"/>
        </a:p>
      </dgm:t>
    </dgm:pt>
    <dgm:pt modelId="{4FD9D8FD-B576-4BA5-81AE-5D30C83C09E7}">
      <dgm:prSet phldrT="[Text]" custT="1"/>
      <dgm:spPr/>
      <dgm:t>
        <a:bodyPr/>
        <a:lstStyle/>
        <a:p>
          <a:r>
            <a:rPr lang="fr-CA" sz="1600" noProof="0" dirty="0" smtClean="0"/>
            <a:t>Recommandée</a:t>
          </a:r>
          <a:endParaRPr lang="fr-CA" sz="2000" noProof="0" dirty="0"/>
        </a:p>
      </dgm:t>
    </dgm:pt>
    <dgm:pt modelId="{29483079-623B-4837-B953-77164870F9A2}" type="parTrans" cxnId="{0C42A594-F75E-419F-A367-E711954E7ADF}">
      <dgm:prSet/>
      <dgm:spPr/>
      <dgm:t>
        <a:bodyPr/>
        <a:lstStyle/>
        <a:p>
          <a:endParaRPr lang="fr-CA"/>
        </a:p>
      </dgm:t>
    </dgm:pt>
    <dgm:pt modelId="{234E9A89-2474-494A-9BCB-E8B6FF7E5780}" type="sibTrans" cxnId="{0C42A594-F75E-419F-A367-E711954E7ADF}">
      <dgm:prSet/>
      <dgm:spPr/>
      <dgm:t>
        <a:bodyPr/>
        <a:lstStyle/>
        <a:p>
          <a:endParaRPr lang="fr-CA"/>
        </a:p>
      </dgm:t>
    </dgm:pt>
    <dgm:pt modelId="{6C4224AA-D2E2-4EA5-8F65-771A9B940BEC}">
      <dgm:prSet phldrT="[Text]" custT="1"/>
      <dgm:spPr/>
      <dgm:t>
        <a:bodyPr/>
        <a:lstStyle/>
        <a:p>
          <a:r>
            <a:rPr lang="fr-CA" sz="1600" noProof="0" dirty="0" smtClean="0"/>
            <a:t>Approuvée</a:t>
          </a:r>
          <a:endParaRPr lang="fr-CA" sz="2000" noProof="0" dirty="0"/>
        </a:p>
      </dgm:t>
    </dgm:pt>
    <dgm:pt modelId="{5B011653-9F44-4402-B0EE-2A9BB9756176}" type="parTrans" cxnId="{88BFDAE0-FB24-492E-96EB-9DAAB09D9188}">
      <dgm:prSet/>
      <dgm:spPr/>
      <dgm:t>
        <a:bodyPr/>
        <a:lstStyle/>
        <a:p>
          <a:endParaRPr lang="fr-CA"/>
        </a:p>
      </dgm:t>
    </dgm:pt>
    <dgm:pt modelId="{5E083540-D0B6-4411-A6F4-796F84BB3AF7}" type="sibTrans" cxnId="{88BFDAE0-FB24-492E-96EB-9DAAB09D9188}">
      <dgm:prSet/>
      <dgm:spPr/>
      <dgm:t>
        <a:bodyPr/>
        <a:lstStyle/>
        <a:p>
          <a:endParaRPr lang="fr-CA"/>
        </a:p>
      </dgm:t>
    </dgm:pt>
    <dgm:pt modelId="{6F50ADAE-5A09-49CA-91C9-F6305107917F}">
      <dgm:prSet phldrT="[Text]" custT="1"/>
      <dgm:spPr/>
      <dgm:t>
        <a:bodyPr/>
        <a:lstStyle/>
        <a:p>
          <a:r>
            <a:rPr lang="fr-CA" sz="1600" noProof="0" dirty="0" smtClean="0"/>
            <a:t>Vérifiée</a:t>
          </a:r>
          <a:endParaRPr lang="fr-CA" sz="2000" noProof="0" dirty="0"/>
        </a:p>
      </dgm:t>
    </dgm:pt>
    <dgm:pt modelId="{3C310091-4A41-4CBD-A3D6-556563B283CB}" type="parTrans" cxnId="{9C7DBBEA-7040-4E60-A361-0E5A19333E82}">
      <dgm:prSet/>
      <dgm:spPr/>
      <dgm:t>
        <a:bodyPr/>
        <a:lstStyle/>
        <a:p>
          <a:endParaRPr lang="fr-CA"/>
        </a:p>
      </dgm:t>
    </dgm:pt>
    <dgm:pt modelId="{03DDDBAD-31E2-4249-875D-24A4CE735AD2}" type="sibTrans" cxnId="{9C7DBBEA-7040-4E60-A361-0E5A19333E82}">
      <dgm:prSet/>
      <dgm:spPr/>
      <dgm:t>
        <a:bodyPr/>
        <a:lstStyle/>
        <a:p>
          <a:endParaRPr lang="fr-CA"/>
        </a:p>
      </dgm:t>
    </dgm:pt>
    <dgm:pt modelId="{699C0DE1-5995-48E3-BACB-E75F4AF7587D}">
      <dgm:prSet phldrT="[Text]" custT="1">
        <dgm:style>
          <a:lnRef idx="2">
            <a:schemeClr val="accent5"/>
          </a:lnRef>
          <a:fillRef idx="1">
            <a:schemeClr val="lt1"/>
          </a:fillRef>
          <a:effectRef idx="0">
            <a:schemeClr val="accent5"/>
          </a:effectRef>
          <a:fontRef idx="minor">
            <a:schemeClr val="dk1"/>
          </a:fontRef>
        </dgm:style>
      </dgm:prSet>
      <dgm:spPr/>
      <dgm:t>
        <a:bodyPr/>
        <a:lstStyle/>
        <a:p>
          <a:r>
            <a:rPr lang="fr-CA" sz="1600" noProof="0" dirty="0" smtClean="0"/>
            <a:t>A l’aide de la fonction de recherche, l’employé peut </a:t>
          </a:r>
          <a:r>
            <a:rPr lang="fr-CA" sz="1600" b="1" u="sng" noProof="0" dirty="0" smtClean="0"/>
            <a:t>intervenir</a:t>
          </a:r>
          <a:r>
            <a:rPr lang="fr-CA" sz="1600" noProof="0" dirty="0" smtClean="0"/>
            <a:t> quant à une demande de PSS ayant l’un des états suivants:</a:t>
          </a:r>
          <a:endParaRPr lang="fr-CA" sz="1600" noProof="0" dirty="0"/>
        </a:p>
      </dgm:t>
    </dgm:pt>
    <dgm:pt modelId="{007035CC-8509-4D23-9E11-23CC90B339C2}" type="parTrans" cxnId="{4A954902-E8E1-4652-80CE-59FEA5B27758}">
      <dgm:prSet/>
      <dgm:spPr/>
      <dgm:t>
        <a:bodyPr/>
        <a:lstStyle/>
        <a:p>
          <a:endParaRPr lang="fr-CA"/>
        </a:p>
      </dgm:t>
    </dgm:pt>
    <dgm:pt modelId="{615FB588-A167-4E1C-9431-DED82F1D5B7F}" type="sibTrans" cxnId="{4A954902-E8E1-4652-80CE-59FEA5B27758}">
      <dgm:prSet/>
      <dgm:spPr/>
      <dgm:t>
        <a:bodyPr/>
        <a:lstStyle/>
        <a:p>
          <a:endParaRPr lang="fr-CA"/>
        </a:p>
      </dgm:t>
    </dgm:pt>
    <dgm:pt modelId="{A1DF7B1F-7F14-443C-84E1-1C1B8EC53F5F}">
      <dgm:prSet phldrT="[Text]" custT="1"/>
      <dgm:spPr/>
      <dgm:t>
        <a:bodyPr/>
        <a:lstStyle/>
        <a:p>
          <a:r>
            <a:rPr lang="fr-CA" sz="1600" noProof="0" dirty="0" smtClean="0"/>
            <a:t>Provisoire </a:t>
          </a:r>
          <a:br>
            <a:rPr lang="fr-CA" sz="1600" noProof="0" dirty="0" smtClean="0"/>
          </a:br>
          <a:r>
            <a:rPr lang="fr-CA" sz="1600" noProof="0" dirty="0" smtClean="0"/>
            <a:t>(reprendre la demande de PSS)</a:t>
          </a:r>
          <a:endParaRPr lang="fr-CA" sz="1600" noProof="0" dirty="0"/>
        </a:p>
      </dgm:t>
    </dgm:pt>
    <dgm:pt modelId="{AC585A72-8BE1-41F8-9F52-09F19EDC9AF0}" type="parTrans" cxnId="{6ADA9694-1F63-4BDD-9C2D-E85FA77D1ABC}">
      <dgm:prSet/>
      <dgm:spPr/>
      <dgm:t>
        <a:bodyPr/>
        <a:lstStyle/>
        <a:p>
          <a:endParaRPr lang="fr-CA"/>
        </a:p>
      </dgm:t>
    </dgm:pt>
    <dgm:pt modelId="{8BB9A3F8-52CF-4C9B-B6FD-522480833384}" type="sibTrans" cxnId="{6ADA9694-1F63-4BDD-9C2D-E85FA77D1ABC}">
      <dgm:prSet/>
      <dgm:spPr/>
      <dgm:t>
        <a:bodyPr/>
        <a:lstStyle/>
        <a:p>
          <a:endParaRPr lang="fr-CA"/>
        </a:p>
      </dgm:t>
    </dgm:pt>
    <dgm:pt modelId="{427768E1-F8F1-4300-B88D-E909D712F6A0}">
      <dgm:prSet phldrT="[Text]" custT="1"/>
      <dgm:spPr/>
      <dgm:t>
        <a:bodyPr/>
        <a:lstStyle/>
        <a:p>
          <a:r>
            <a:rPr lang="fr-CA" sz="1600" noProof="0" dirty="0" smtClean="0"/>
            <a:t>Modifiée </a:t>
          </a:r>
          <a:br>
            <a:rPr lang="fr-CA" sz="1600" noProof="0" dirty="0" smtClean="0"/>
          </a:br>
          <a:r>
            <a:rPr lang="fr-CA" sz="1600" noProof="0" dirty="0" smtClean="0"/>
            <a:t>(modifier la demande de PSS)</a:t>
          </a:r>
          <a:endParaRPr lang="fr-CA" sz="1600" noProof="0" dirty="0"/>
        </a:p>
      </dgm:t>
    </dgm:pt>
    <dgm:pt modelId="{2A40326A-BE50-4674-9BED-0E762FF6E3C3}" type="parTrans" cxnId="{9F34D6D9-29FF-4CA4-8D9E-9AA3E3B6DD23}">
      <dgm:prSet/>
      <dgm:spPr/>
      <dgm:t>
        <a:bodyPr/>
        <a:lstStyle/>
        <a:p>
          <a:endParaRPr lang="fr-CA"/>
        </a:p>
      </dgm:t>
    </dgm:pt>
    <dgm:pt modelId="{98D6FEB7-34DD-4AB1-8E6D-B3B8176D73CC}" type="sibTrans" cxnId="{9F34D6D9-29FF-4CA4-8D9E-9AA3E3B6DD23}">
      <dgm:prSet/>
      <dgm:spPr/>
      <dgm:t>
        <a:bodyPr/>
        <a:lstStyle/>
        <a:p>
          <a:endParaRPr lang="fr-CA"/>
        </a:p>
      </dgm:t>
    </dgm:pt>
    <dgm:pt modelId="{624BBB69-49E3-44AE-B465-A862AF71153F}">
      <dgm:prSet phldrT="[Text]" custT="1"/>
      <dgm:spPr/>
      <dgm:t>
        <a:bodyPr/>
        <a:lstStyle/>
        <a:p>
          <a:r>
            <a:rPr lang="fr-CA" sz="1600" noProof="0" dirty="0" smtClean="0"/>
            <a:t>Soumise</a:t>
          </a:r>
          <a:br>
            <a:rPr lang="fr-CA" sz="1600" noProof="0" dirty="0" smtClean="0"/>
          </a:br>
          <a:r>
            <a:rPr lang="fr-CA" sz="1600" noProof="0" dirty="0" smtClean="0"/>
            <a:t> (récupérer la demande de PSS)</a:t>
          </a:r>
          <a:endParaRPr lang="fr-CA" sz="1600" noProof="0" dirty="0"/>
        </a:p>
      </dgm:t>
    </dgm:pt>
    <dgm:pt modelId="{1EEBB620-2170-4504-844C-A2A3497994EE}" type="parTrans" cxnId="{86009F0C-186E-4CEB-AFD7-28223FCF9EFB}">
      <dgm:prSet/>
      <dgm:spPr/>
      <dgm:t>
        <a:bodyPr/>
        <a:lstStyle/>
        <a:p>
          <a:endParaRPr lang="fr-CA"/>
        </a:p>
      </dgm:t>
    </dgm:pt>
    <dgm:pt modelId="{0951D14E-61F6-40CF-B456-0F78842750D5}" type="sibTrans" cxnId="{86009F0C-186E-4CEB-AFD7-28223FCF9EFB}">
      <dgm:prSet/>
      <dgm:spPr/>
      <dgm:t>
        <a:bodyPr/>
        <a:lstStyle/>
        <a:p>
          <a:endParaRPr lang="fr-CA"/>
        </a:p>
      </dgm:t>
    </dgm:pt>
    <dgm:pt modelId="{2074FA9D-A863-4A23-9B74-180FCDB1DA45}">
      <dgm:prSet phldrT="[Text]" custT="1"/>
      <dgm:spPr/>
      <dgm:t>
        <a:bodyPr/>
        <a:lstStyle/>
        <a:p>
          <a:r>
            <a:rPr lang="fr-CA" sz="1600" noProof="0" dirty="0" smtClean="0"/>
            <a:t>Autorisée</a:t>
          </a:r>
          <a:endParaRPr lang="fr-CA" sz="2000" noProof="0" dirty="0"/>
        </a:p>
      </dgm:t>
    </dgm:pt>
    <dgm:pt modelId="{620071C7-03EE-4CE6-ACE0-5EA98D03AE4A}" type="parTrans" cxnId="{08ED34EE-BC06-4085-BF63-F42AFD3A0F1E}">
      <dgm:prSet/>
      <dgm:spPr/>
      <dgm:t>
        <a:bodyPr/>
        <a:lstStyle/>
        <a:p>
          <a:endParaRPr lang="fr-CA"/>
        </a:p>
      </dgm:t>
    </dgm:pt>
    <dgm:pt modelId="{102EA08C-6365-43F9-AF79-CF3443608219}" type="sibTrans" cxnId="{08ED34EE-BC06-4085-BF63-F42AFD3A0F1E}">
      <dgm:prSet/>
      <dgm:spPr/>
      <dgm:t>
        <a:bodyPr/>
        <a:lstStyle/>
        <a:p>
          <a:endParaRPr lang="fr-CA"/>
        </a:p>
      </dgm:t>
    </dgm:pt>
    <dgm:pt modelId="{582BDD2F-39A0-42D8-8108-CCA256B1D338}">
      <dgm:prSet phldrT="[Text]" custT="1"/>
      <dgm:spPr/>
      <dgm:t>
        <a:bodyPr/>
        <a:lstStyle/>
        <a:p>
          <a:r>
            <a:rPr lang="fr-CA" sz="1600" noProof="0" dirty="0" smtClean="0"/>
            <a:t>Rejetée</a:t>
          </a:r>
          <a:endParaRPr lang="fr-CA" sz="2000" noProof="0" dirty="0"/>
        </a:p>
      </dgm:t>
    </dgm:pt>
    <dgm:pt modelId="{B6D1B388-60F2-4D7A-ABA9-7FFB76DE48DD}" type="parTrans" cxnId="{F2E3CB1B-065A-424F-903E-4D95B1D641E6}">
      <dgm:prSet/>
      <dgm:spPr/>
      <dgm:t>
        <a:bodyPr/>
        <a:lstStyle/>
        <a:p>
          <a:endParaRPr lang="fr-CA"/>
        </a:p>
      </dgm:t>
    </dgm:pt>
    <dgm:pt modelId="{C6BFC575-AC77-4092-B3BD-7F0956747CD7}" type="sibTrans" cxnId="{F2E3CB1B-065A-424F-903E-4D95B1D641E6}">
      <dgm:prSet/>
      <dgm:spPr/>
      <dgm:t>
        <a:bodyPr/>
        <a:lstStyle/>
        <a:p>
          <a:endParaRPr lang="fr-CA"/>
        </a:p>
      </dgm:t>
    </dgm:pt>
    <dgm:pt modelId="{CE280F96-9C3B-41CD-BF4E-5BD182506C80}">
      <dgm:prSet phldrT="[Text]" custT="1"/>
      <dgm:spPr/>
      <dgm:t>
        <a:bodyPr/>
        <a:lstStyle/>
        <a:p>
          <a:r>
            <a:rPr lang="fr-CA" sz="1600" noProof="0" dirty="0" smtClean="0"/>
            <a:t>Paiement annulé</a:t>
          </a:r>
          <a:endParaRPr lang="fr-CA" sz="2000" noProof="0" dirty="0"/>
        </a:p>
      </dgm:t>
    </dgm:pt>
    <dgm:pt modelId="{A7B18D46-E7FB-48A5-A03A-F2C7B59143B6}" type="sibTrans" cxnId="{0009EFC6-36B7-4C96-9B41-CDC7F36C9C7C}">
      <dgm:prSet/>
      <dgm:spPr/>
      <dgm:t>
        <a:bodyPr/>
        <a:lstStyle/>
        <a:p>
          <a:endParaRPr lang="fr-CA"/>
        </a:p>
      </dgm:t>
    </dgm:pt>
    <dgm:pt modelId="{9426BDA4-5FB8-4437-81EE-3B4E41B06175}" type="parTrans" cxnId="{0009EFC6-36B7-4C96-9B41-CDC7F36C9C7C}">
      <dgm:prSet/>
      <dgm:spPr/>
      <dgm:t>
        <a:bodyPr/>
        <a:lstStyle/>
        <a:p>
          <a:endParaRPr lang="fr-CA"/>
        </a:p>
      </dgm:t>
    </dgm:pt>
    <dgm:pt modelId="{435A952D-9D00-4E77-B9F8-ADA3F7615199}" type="pres">
      <dgm:prSet presAssocID="{68A2D493-5BD3-430D-9078-C556707B9C93}" presName="theList" presStyleCnt="0">
        <dgm:presLayoutVars>
          <dgm:dir/>
          <dgm:animLvl val="lvl"/>
          <dgm:resizeHandles val="exact"/>
        </dgm:presLayoutVars>
      </dgm:prSet>
      <dgm:spPr/>
      <dgm:t>
        <a:bodyPr/>
        <a:lstStyle/>
        <a:p>
          <a:endParaRPr lang="fr-CA"/>
        </a:p>
      </dgm:t>
    </dgm:pt>
    <dgm:pt modelId="{9DDAF623-6B36-40DF-A5DD-221DCF3D0F2F}" type="pres">
      <dgm:prSet presAssocID="{68567126-3352-4C6F-9F05-B0C0772D877C}" presName="compNode" presStyleCnt="0"/>
      <dgm:spPr/>
    </dgm:pt>
    <dgm:pt modelId="{27DAD819-AEA9-43EA-9116-1879971DC851}" type="pres">
      <dgm:prSet presAssocID="{68567126-3352-4C6F-9F05-B0C0772D877C}" presName="aNode" presStyleLbl="bgShp" presStyleIdx="0" presStyleCnt="2"/>
      <dgm:spPr/>
      <dgm:t>
        <a:bodyPr/>
        <a:lstStyle/>
        <a:p>
          <a:endParaRPr lang="fr-CA"/>
        </a:p>
      </dgm:t>
    </dgm:pt>
    <dgm:pt modelId="{41557911-ADB0-4570-8292-8DC81C30D82E}" type="pres">
      <dgm:prSet presAssocID="{68567126-3352-4C6F-9F05-B0C0772D877C}" presName="textNode" presStyleLbl="bgShp" presStyleIdx="0" presStyleCnt="2"/>
      <dgm:spPr/>
      <dgm:t>
        <a:bodyPr/>
        <a:lstStyle/>
        <a:p>
          <a:endParaRPr lang="fr-CA"/>
        </a:p>
      </dgm:t>
    </dgm:pt>
    <dgm:pt modelId="{3AC0E3DC-6348-40A1-B7BF-ECAFC579EE12}" type="pres">
      <dgm:prSet presAssocID="{68567126-3352-4C6F-9F05-B0C0772D877C}" presName="compChildNode" presStyleCnt="0"/>
      <dgm:spPr/>
    </dgm:pt>
    <dgm:pt modelId="{650E8B86-B75C-4F97-BA11-2B6151B3FAD4}" type="pres">
      <dgm:prSet presAssocID="{68567126-3352-4C6F-9F05-B0C0772D877C}" presName="theInnerList" presStyleCnt="0"/>
      <dgm:spPr/>
    </dgm:pt>
    <dgm:pt modelId="{C828281C-A512-4A73-9FD8-697FD5A4D1CF}" type="pres">
      <dgm:prSet presAssocID="{4FD9D8FD-B576-4BA5-81AE-5D30C83C09E7}" presName="childNode" presStyleLbl="node1" presStyleIdx="0" presStyleCnt="9">
        <dgm:presLayoutVars>
          <dgm:bulletEnabled val="1"/>
        </dgm:presLayoutVars>
      </dgm:prSet>
      <dgm:spPr/>
      <dgm:t>
        <a:bodyPr/>
        <a:lstStyle/>
        <a:p>
          <a:endParaRPr lang="fr-CA"/>
        </a:p>
      </dgm:t>
    </dgm:pt>
    <dgm:pt modelId="{3AC6C164-6728-4568-A659-5BE6D9FE047B}" type="pres">
      <dgm:prSet presAssocID="{4FD9D8FD-B576-4BA5-81AE-5D30C83C09E7}" presName="aSpace2" presStyleCnt="0"/>
      <dgm:spPr/>
    </dgm:pt>
    <dgm:pt modelId="{72DF88D7-7739-4FB3-81C1-6F8A90C5630C}" type="pres">
      <dgm:prSet presAssocID="{6C4224AA-D2E2-4EA5-8F65-771A9B940BEC}" presName="childNode" presStyleLbl="node1" presStyleIdx="1" presStyleCnt="9">
        <dgm:presLayoutVars>
          <dgm:bulletEnabled val="1"/>
        </dgm:presLayoutVars>
      </dgm:prSet>
      <dgm:spPr/>
      <dgm:t>
        <a:bodyPr/>
        <a:lstStyle/>
        <a:p>
          <a:endParaRPr lang="fr-CA"/>
        </a:p>
      </dgm:t>
    </dgm:pt>
    <dgm:pt modelId="{E1510458-0FAF-45AC-8B17-36F442ECACCD}" type="pres">
      <dgm:prSet presAssocID="{6C4224AA-D2E2-4EA5-8F65-771A9B940BEC}" presName="aSpace2" presStyleCnt="0"/>
      <dgm:spPr/>
    </dgm:pt>
    <dgm:pt modelId="{93248573-7A5F-4F7D-8EBA-6DF396100162}" type="pres">
      <dgm:prSet presAssocID="{6F50ADAE-5A09-49CA-91C9-F6305107917F}" presName="childNode" presStyleLbl="node1" presStyleIdx="2" presStyleCnt="9">
        <dgm:presLayoutVars>
          <dgm:bulletEnabled val="1"/>
        </dgm:presLayoutVars>
      </dgm:prSet>
      <dgm:spPr/>
      <dgm:t>
        <a:bodyPr/>
        <a:lstStyle/>
        <a:p>
          <a:endParaRPr lang="fr-CA"/>
        </a:p>
      </dgm:t>
    </dgm:pt>
    <dgm:pt modelId="{5468B60A-4B91-413E-91C8-65351779A81D}" type="pres">
      <dgm:prSet presAssocID="{6F50ADAE-5A09-49CA-91C9-F6305107917F}" presName="aSpace2" presStyleCnt="0"/>
      <dgm:spPr/>
    </dgm:pt>
    <dgm:pt modelId="{551B7509-4A69-43C6-8858-78C96CE6A85C}" type="pres">
      <dgm:prSet presAssocID="{2074FA9D-A863-4A23-9B74-180FCDB1DA45}" presName="childNode" presStyleLbl="node1" presStyleIdx="3" presStyleCnt="9">
        <dgm:presLayoutVars>
          <dgm:bulletEnabled val="1"/>
        </dgm:presLayoutVars>
      </dgm:prSet>
      <dgm:spPr/>
      <dgm:t>
        <a:bodyPr/>
        <a:lstStyle/>
        <a:p>
          <a:endParaRPr lang="fr-CA"/>
        </a:p>
      </dgm:t>
    </dgm:pt>
    <dgm:pt modelId="{199DACB1-6A2D-49D4-AC71-90716E6EF98F}" type="pres">
      <dgm:prSet presAssocID="{2074FA9D-A863-4A23-9B74-180FCDB1DA45}" presName="aSpace2" presStyleCnt="0"/>
      <dgm:spPr/>
    </dgm:pt>
    <dgm:pt modelId="{693BEB94-9BE4-4A59-9AF0-11263E6F25E4}" type="pres">
      <dgm:prSet presAssocID="{582BDD2F-39A0-42D8-8108-CCA256B1D338}" presName="childNode" presStyleLbl="node1" presStyleIdx="4" presStyleCnt="9">
        <dgm:presLayoutVars>
          <dgm:bulletEnabled val="1"/>
        </dgm:presLayoutVars>
      </dgm:prSet>
      <dgm:spPr/>
      <dgm:t>
        <a:bodyPr/>
        <a:lstStyle/>
        <a:p>
          <a:endParaRPr lang="fr-CA"/>
        </a:p>
      </dgm:t>
    </dgm:pt>
    <dgm:pt modelId="{D3A9B9D7-16F5-4D01-8404-F54D09F6F8CE}" type="pres">
      <dgm:prSet presAssocID="{582BDD2F-39A0-42D8-8108-CCA256B1D338}" presName="aSpace2" presStyleCnt="0"/>
      <dgm:spPr/>
    </dgm:pt>
    <dgm:pt modelId="{2AD40F7C-B564-4898-889D-0054F5D9AAD0}" type="pres">
      <dgm:prSet presAssocID="{CE280F96-9C3B-41CD-BF4E-5BD182506C80}" presName="childNode" presStyleLbl="node1" presStyleIdx="5" presStyleCnt="9">
        <dgm:presLayoutVars>
          <dgm:bulletEnabled val="1"/>
        </dgm:presLayoutVars>
      </dgm:prSet>
      <dgm:spPr/>
      <dgm:t>
        <a:bodyPr/>
        <a:lstStyle/>
        <a:p>
          <a:endParaRPr lang="fr-CA"/>
        </a:p>
      </dgm:t>
    </dgm:pt>
    <dgm:pt modelId="{149BC840-36D6-4076-81BC-4658786CA2BD}" type="pres">
      <dgm:prSet presAssocID="{68567126-3352-4C6F-9F05-B0C0772D877C}" presName="aSpace" presStyleCnt="0"/>
      <dgm:spPr/>
    </dgm:pt>
    <dgm:pt modelId="{2781A786-E6FD-46F9-A46C-2B26A64293F4}" type="pres">
      <dgm:prSet presAssocID="{699C0DE1-5995-48E3-BACB-E75F4AF7587D}" presName="compNode" presStyleCnt="0"/>
      <dgm:spPr/>
    </dgm:pt>
    <dgm:pt modelId="{B68DE14A-0F82-474A-A963-A8BE4E14FB14}" type="pres">
      <dgm:prSet presAssocID="{699C0DE1-5995-48E3-BACB-E75F4AF7587D}" presName="aNode" presStyleLbl="bgShp" presStyleIdx="1" presStyleCnt="2"/>
      <dgm:spPr/>
      <dgm:t>
        <a:bodyPr/>
        <a:lstStyle/>
        <a:p>
          <a:endParaRPr lang="fr-CA"/>
        </a:p>
      </dgm:t>
    </dgm:pt>
    <dgm:pt modelId="{46C806E1-CDBD-4CC4-BDCC-56AC20C1132E}" type="pres">
      <dgm:prSet presAssocID="{699C0DE1-5995-48E3-BACB-E75F4AF7587D}" presName="textNode" presStyleLbl="bgShp" presStyleIdx="1" presStyleCnt="2"/>
      <dgm:spPr/>
      <dgm:t>
        <a:bodyPr/>
        <a:lstStyle/>
        <a:p>
          <a:endParaRPr lang="fr-CA"/>
        </a:p>
      </dgm:t>
    </dgm:pt>
    <dgm:pt modelId="{84B978A8-9A57-4EDE-BDBE-F18FD7091E8C}" type="pres">
      <dgm:prSet presAssocID="{699C0DE1-5995-48E3-BACB-E75F4AF7587D}" presName="compChildNode" presStyleCnt="0"/>
      <dgm:spPr/>
    </dgm:pt>
    <dgm:pt modelId="{342F7D92-F944-486A-8B6D-6CB47B2567A2}" type="pres">
      <dgm:prSet presAssocID="{699C0DE1-5995-48E3-BACB-E75F4AF7587D}" presName="theInnerList" presStyleCnt="0"/>
      <dgm:spPr/>
    </dgm:pt>
    <dgm:pt modelId="{5961A46B-E480-4902-A82A-C11D25BB8DDE}" type="pres">
      <dgm:prSet presAssocID="{A1DF7B1F-7F14-443C-84E1-1C1B8EC53F5F}" presName="childNode" presStyleLbl="node1" presStyleIdx="6" presStyleCnt="9">
        <dgm:presLayoutVars>
          <dgm:bulletEnabled val="1"/>
        </dgm:presLayoutVars>
      </dgm:prSet>
      <dgm:spPr/>
      <dgm:t>
        <a:bodyPr/>
        <a:lstStyle/>
        <a:p>
          <a:endParaRPr lang="fr-CA"/>
        </a:p>
      </dgm:t>
    </dgm:pt>
    <dgm:pt modelId="{149EE335-7571-4CF6-87FD-C83BFF51AFC2}" type="pres">
      <dgm:prSet presAssocID="{A1DF7B1F-7F14-443C-84E1-1C1B8EC53F5F}" presName="aSpace2" presStyleCnt="0"/>
      <dgm:spPr/>
    </dgm:pt>
    <dgm:pt modelId="{3CCB5C98-1C5A-4196-8150-6542354CAA93}" type="pres">
      <dgm:prSet presAssocID="{427768E1-F8F1-4300-B88D-E909D712F6A0}" presName="childNode" presStyleLbl="node1" presStyleIdx="7" presStyleCnt="9">
        <dgm:presLayoutVars>
          <dgm:bulletEnabled val="1"/>
        </dgm:presLayoutVars>
      </dgm:prSet>
      <dgm:spPr/>
      <dgm:t>
        <a:bodyPr/>
        <a:lstStyle/>
        <a:p>
          <a:endParaRPr lang="fr-CA"/>
        </a:p>
      </dgm:t>
    </dgm:pt>
    <dgm:pt modelId="{4BB10032-289A-4AAF-8858-20BDFBC6A1E8}" type="pres">
      <dgm:prSet presAssocID="{427768E1-F8F1-4300-B88D-E909D712F6A0}" presName="aSpace2" presStyleCnt="0"/>
      <dgm:spPr/>
    </dgm:pt>
    <dgm:pt modelId="{2917529B-21C1-4188-8A28-E795903BC429}" type="pres">
      <dgm:prSet presAssocID="{624BBB69-49E3-44AE-B465-A862AF71153F}" presName="childNode" presStyleLbl="node1" presStyleIdx="8" presStyleCnt="9">
        <dgm:presLayoutVars>
          <dgm:bulletEnabled val="1"/>
        </dgm:presLayoutVars>
      </dgm:prSet>
      <dgm:spPr/>
      <dgm:t>
        <a:bodyPr/>
        <a:lstStyle/>
        <a:p>
          <a:endParaRPr lang="fr-CA"/>
        </a:p>
      </dgm:t>
    </dgm:pt>
  </dgm:ptLst>
  <dgm:cxnLst>
    <dgm:cxn modelId="{8E2238BE-DA54-49DC-9721-B73FD031C919}" type="presOf" srcId="{68A2D493-5BD3-430D-9078-C556707B9C93}" destId="{435A952D-9D00-4E77-B9F8-ADA3F7615199}" srcOrd="0" destOrd="0" presId="urn:microsoft.com/office/officeart/2005/8/layout/lProcess2"/>
    <dgm:cxn modelId="{A5C65214-441A-400A-9E1D-8302F87DDDDD}" type="presOf" srcId="{CE280F96-9C3B-41CD-BF4E-5BD182506C80}" destId="{2AD40F7C-B564-4898-889D-0054F5D9AAD0}" srcOrd="0" destOrd="0" presId="urn:microsoft.com/office/officeart/2005/8/layout/lProcess2"/>
    <dgm:cxn modelId="{17780983-E95F-45C5-9CD6-A8B87798CDAE}" type="presOf" srcId="{427768E1-F8F1-4300-B88D-E909D712F6A0}" destId="{3CCB5C98-1C5A-4196-8150-6542354CAA93}" srcOrd="0" destOrd="0" presId="urn:microsoft.com/office/officeart/2005/8/layout/lProcess2"/>
    <dgm:cxn modelId="{351FA384-AEB4-446D-A07F-6417110D5DA1}" type="presOf" srcId="{68567126-3352-4C6F-9F05-B0C0772D877C}" destId="{27DAD819-AEA9-43EA-9116-1879971DC851}" srcOrd="0" destOrd="0" presId="urn:microsoft.com/office/officeart/2005/8/layout/lProcess2"/>
    <dgm:cxn modelId="{0E2C1CD5-46C9-4352-915E-ECCA6CE95380}" type="presOf" srcId="{4FD9D8FD-B576-4BA5-81AE-5D30C83C09E7}" destId="{C828281C-A512-4A73-9FD8-697FD5A4D1CF}" srcOrd="0" destOrd="0" presId="urn:microsoft.com/office/officeart/2005/8/layout/lProcess2"/>
    <dgm:cxn modelId="{9C7DBBEA-7040-4E60-A361-0E5A19333E82}" srcId="{68567126-3352-4C6F-9F05-B0C0772D877C}" destId="{6F50ADAE-5A09-49CA-91C9-F6305107917F}" srcOrd="2" destOrd="0" parTransId="{3C310091-4A41-4CBD-A3D6-556563B283CB}" sibTransId="{03DDDBAD-31E2-4249-875D-24A4CE735AD2}"/>
    <dgm:cxn modelId="{3652DC21-862A-4EDB-96AA-3C63AEB27000}" srcId="{68A2D493-5BD3-430D-9078-C556707B9C93}" destId="{68567126-3352-4C6F-9F05-B0C0772D877C}" srcOrd="0" destOrd="0" parTransId="{B185B2B7-4FF2-4D75-B692-23914619DC2A}" sibTransId="{A2D931A1-74A6-4EF2-B111-D559D1C421A4}"/>
    <dgm:cxn modelId="{8FCC8C95-3A67-4D67-B017-77837639ABDD}" type="presOf" srcId="{582BDD2F-39A0-42D8-8108-CCA256B1D338}" destId="{693BEB94-9BE4-4A59-9AF0-11263E6F25E4}" srcOrd="0" destOrd="0" presId="urn:microsoft.com/office/officeart/2005/8/layout/lProcess2"/>
    <dgm:cxn modelId="{B1A7E970-DED1-4E26-8822-78B3CC3A18BF}" type="presOf" srcId="{624BBB69-49E3-44AE-B465-A862AF71153F}" destId="{2917529B-21C1-4188-8A28-E795903BC429}" srcOrd="0" destOrd="0" presId="urn:microsoft.com/office/officeart/2005/8/layout/lProcess2"/>
    <dgm:cxn modelId="{88BFDAE0-FB24-492E-96EB-9DAAB09D9188}" srcId="{68567126-3352-4C6F-9F05-B0C0772D877C}" destId="{6C4224AA-D2E2-4EA5-8F65-771A9B940BEC}" srcOrd="1" destOrd="0" parTransId="{5B011653-9F44-4402-B0EE-2A9BB9756176}" sibTransId="{5E083540-D0B6-4411-A6F4-796F84BB3AF7}"/>
    <dgm:cxn modelId="{E8F90BBC-A463-477C-B443-568DBD4BB9AC}" type="presOf" srcId="{2074FA9D-A863-4A23-9B74-180FCDB1DA45}" destId="{551B7509-4A69-43C6-8858-78C96CE6A85C}" srcOrd="0" destOrd="0" presId="urn:microsoft.com/office/officeart/2005/8/layout/lProcess2"/>
    <dgm:cxn modelId="{08ED34EE-BC06-4085-BF63-F42AFD3A0F1E}" srcId="{68567126-3352-4C6F-9F05-B0C0772D877C}" destId="{2074FA9D-A863-4A23-9B74-180FCDB1DA45}" srcOrd="3" destOrd="0" parTransId="{620071C7-03EE-4CE6-ACE0-5EA98D03AE4A}" sibTransId="{102EA08C-6365-43F9-AF79-CF3443608219}"/>
    <dgm:cxn modelId="{351E9E52-2C36-42C8-BF33-A2C9628ABBD7}" type="presOf" srcId="{699C0DE1-5995-48E3-BACB-E75F4AF7587D}" destId="{46C806E1-CDBD-4CC4-BDCC-56AC20C1132E}" srcOrd="1" destOrd="0" presId="urn:microsoft.com/office/officeart/2005/8/layout/lProcess2"/>
    <dgm:cxn modelId="{5E01651D-2BC6-4458-94D2-F687F353DF84}" type="presOf" srcId="{6C4224AA-D2E2-4EA5-8F65-771A9B940BEC}" destId="{72DF88D7-7739-4FB3-81C1-6F8A90C5630C}" srcOrd="0" destOrd="0" presId="urn:microsoft.com/office/officeart/2005/8/layout/lProcess2"/>
    <dgm:cxn modelId="{F2E3CB1B-065A-424F-903E-4D95B1D641E6}" srcId="{68567126-3352-4C6F-9F05-B0C0772D877C}" destId="{582BDD2F-39A0-42D8-8108-CCA256B1D338}" srcOrd="4" destOrd="0" parTransId="{B6D1B388-60F2-4D7A-ABA9-7FFB76DE48DD}" sibTransId="{C6BFC575-AC77-4092-B3BD-7F0956747CD7}"/>
    <dgm:cxn modelId="{0C42A594-F75E-419F-A367-E711954E7ADF}" srcId="{68567126-3352-4C6F-9F05-B0C0772D877C}" destId="{4FD9D8FD-B576-4BA5-81AE-5D30C83C09E7}" srcOrd="0" destOrd="0" parTransId="{29483079-623B-4837-B953-77164870F9A2}" sibTransId="{234E9A89-2474-494A-9BCB-E8B6FF7E5780}"/>
    <dgm:cxn modelId="{6ADA9694-1F63-4BDD-9C2D-E85FA77D1ABC}" srcId="{699C0DE1-5995-48E3-BACB-E75F4AF7587D}" destId="{A1DF7B1F-7F14-443C-84E1-1C1B8EC53F5F}" srcOrd="0" destOrd="0" parTransId="{AC585A72-8BE1-41F8-9F52-09F19EDC9AF0}" sibTransId="{8BB9A3F8-52CF-4C9B-B6FD-522480833384}"/>
    <dgm:cxn modelId="{6BC0B455-E41C-40F4-A3CB-19241AD1D60C}" type="presOf" srcId="{68567126-3352-4C6F-9F05-B0C0772D877C}" destId="{41557911-ADB0-4570-8292-8DC81C30D82E}" srcOrd="1" destOrd="0" presId="urn:microsoft.com/office/officeart/2005/8/layout/lProcess2"/>
    <dgm:cxn modelId="{9F34D6D9-29FF-4CA4-8D9E-9AA3E3B6DD23}" srcId="{699C0DE1-5995-48E3-BACB-E75F4AF7587D}" destId="{427768E1-F8F1-4300-B88D-E909D712F6A0}" srcOrd="1" destOrd="0" parTransId="{2A40326A-BE50-4674-9BED-0E762FF6E3C3}" sibTransId="{98D6FEB7-34DD-4AB1-8E6D-B3B8176D73CC}"/>
    <dgm:cxn modelId="{49B683E0-EB23-436F-8259-D174918C8BF7}" type="presOf" srcId="{A1DF7B1F-7F14-443C-84E1-1C1B8EC53F5F}" destId="{5961A46B-E480-4902-A82A-C11D25BB8DDE}" srcOrd="0" destOrd="0" presId="urn:microsoft.com/office/officeart/2005/8/layout/lProcess2"/>
    <dgm:cxn modelId="{0009EFC6-36B7-4C96-9B41-CDC7F36C9C7C}" srcId="{68567126-3352-4C6F-9F05-B0C0772D877C}" destId="{CE280F96-9C3B-41CD-BF4E-5BD182506C80}" srcOrd="5" destOrd="0" parTransId="{9426BDA4-5FB8-4437-81EE-3B4E41B06175}" sibTransId="{A7B18D46-E7FB-48A5-A03A-F2C7B59143B6}"/>
    <dgm:cxn modelId="{5F03316B-85EF-4468-9978-0C329710C785}" type="presOf" srcId="{6F50ADAE-5A09-49CA-91C9-F6305107917F}" destId="{93248573-7A5F-4F7D-8EBA-6DF396100162}" srcOrd="0" destOrd="0" presId="urn:microsoft.com/office/officeart/2005/8/layout/lProcess2"/>
    <dgm:cxn modelId="{F00A82C0-7360-44DF-B9B2-4F70E45D5667}" type="presOf" srcId="{699C0DE1-5995-48E3-BACB-E75F4AF7587D}" destId="{B68DE14A-0F82-474A-A963-A8BE4E14FB14}" srcOrd="0" destOrd="0" presId="urn:microsoft.com/office/officeart/2005/8/layout/lProcess2"/>
    <dgm:cxn modelId="{86009F0C-186E-4CEB-AFD7-28223FCF9EFB}" srcId="{699C0DE1-5995-48E3-BACB-E75F4AF7587D}" destId="{624BBB69-49E3-44AE-B465-A862AF71153F}" srcOrd="2" destOrd="0" parTransId="{1EEBB620-2170-4504-844C-A2A3497994EE}" sibTransId="{0951D14E-61F6-40CF-B456-0F78842750D5}"/>
    <dgm:cxn modelId="{4A954902-E8E1-4652-80CE-59FEA5B27758}" srcId="{68A2D493-5BD3-430D-9078-C556707B9C93}" destId="{699C0DE1-5995-48E3-BACB-E75F4AF7587D}" srcOrd="1" destOrd="0" parTransId="{007035CC-8509-4D23-9E11-23CC90B339C2}" sibTransId="{615FB588-A167-4E1C-9431-DED82F1D5B7F}"/>
    <dgm:cxn modelId="{5CA6E9BF-0B25-44FA-A577-9D5E5DA67769}" type="presParOf" srcId="{435A952D-9D00-4E77-B9F8-ADA3F7615199}" destId="{9DDAF623-6B36-40DF-A5DD-221DCF3D0F2F}" srcOrd="0" destOrd="0" presId="urn:microsoft.com/office/officeart/2005/8/layout/lProcess2"/>
    <dgm:cxn modelId="{F02F4772-4B6A-4EC1-84E6-05908EA35018}" type="presParOf" srcId="{9DDAF623-6B36-40DF-A5DD-221DCF3D0F2F}" destId="{27DAD819-AEA9-43EA-9116-1879971DC851}" srcOrd="0" destOrd="0" presId="urn:microsoft.com/office/officeart/2005/8/layout/lProcess2"/>
    <dgm:cxn modelId="{998AF727-AF7C-476B-90C7-6233500A60AD}" type="presParOf" srcId="{9DDAF623-6B36-40DF-A5DD-221DCF3D0F2F}" destId="{41557911-ADB0-4570-8292-8DC81C30D82E}" srcOrd="1" destOrd="0" presId="urn:microsoft.com/office/officeart/2005/8/layout/lProcess2"/>
    <dgm:cxn modelId="{471875E4-FF03-4E7B-B1FE-E6E22683BE78}" type="presParOf" srcId="{9DDAF623-6B36-40DF-A5DD-221DCF3D0F2F}" destId="{3AC0E3DC-6348-40A1-B7BF-ECAFC579EE12}" srcOrd="2" destOrd="0" presId="urn:microsoft.com/office/officeart/2005/8/layout/lProcess2"/>
    <dgm:cxn modelId="{D95B2D32-B026-4CBD-BE78-814DFF08B5E6}" type="presParOf" srcId="{3AC0E3DC-6348-40A1-B7BF-ECAFC579EE12}" destId="{650E8B86-B75C-4F97-BA11-2B6151B3FAD4}" srcOrd="0" destOrd="0" presId="urn:microsoft.com/office/officeart/2005/8/layout/lProcess2"/>
    <dgm:cxn modelId="{3C723ACE-84D6-465B-B966-DC472581C9AB}" type="presParOf" srcId="{650E8B86-B75C-4F97-BA11-2B6151B3FAD4}" destId="{C828281C-A512-4A73-9FD8-697FD5A4D1CF}" srcOrd="0" destOrd="0" presId="urn:microsoft.com/office/officeart/2005/8/layout/lProcess2"/>
    <dgm:cxn modelId="{B0B06614-A0BB-4691-84B0-49E9543861A9}" type="presParOf" srcId="{650E8B86-B75C-4F97-BA11-2B6151B3FAD4}" destId="{3AC6C164-6728-4568-A659-5BE6D9FE047B}" srcOrd="1" destOrd="0" presId="urn:microsoft.com/office/officeart/2005/8/layout/lProcess2"/>
    <dgm:cxn modelId="{87E63BE2-3367-45A8-911F-1C69F3E29C1D}" type="presParOf" srcId="{650E8B86-B75C-4F97-BA11-2B6151B3FAD4}" destId="{72DF88D7-7739-4FB3-81C1-6F8A90C5630C}" srcOrd="2" destOrd="0" presId="urn:microsoft.com/office/officeart/2005/8/layout/lProcess2"/>
    <dgm:cxn modelId="{5B1285AA-3342-4803-A11A-11E3D0E44AB2}" type="presParOf" srcId="{650E8B86-B75C-4F97-BA11-2B6151B3FAD4}" destId="{E1510458-0FAF-45AC-8B17-36F442ECACCD}" srcOrd="3" destOrd="0" presId="urn:microsoft.com/office/officeart/2005/8/layout/lProcess2"/>
    <dgm:cxn modelId="{F43AE22E-B6FA-497F-80CC-6EC9CC9E2505}" type="presParOf" srcId="{650E8B86-B75C-4F97-BA11-2B6151B3FAD4}" destId="{93248573-7A5F-4F7D-8EBA-6DF396100162}" srcOrd="4" destOrd="0" presId="urn:microsoft.com/office/officeart/2005/8/layout/lProcess2"/>
    <dgm:cxn modelId="{B07B24AF-829A-4874-B80C-6047B653A7CE}" type="presParOf" srcId="{650E8B86-B75C-4F97-BA11-2B6151B3FAD4}" destId="{5468B60A-4B91-413E-91C8-65351779A81D}" srcOrd="5" destOrd="0" presId="urn:microsoft.com/office/officeart/2005/8/layout/lProcess2"/>
    <dgm:cxn modelId="{D663058D-8149-4ECD-AD16-B8CB7CFF6CBB}" type="presParOf" srcId="{650E8B86-B75C-4F97-BA11-2B6151B3FAD4}" destId="{551B7509-4A69-43C6-8858-78C96CE6A85C}" srcOrd="6" destOrd="0" presId="urn:microsoft.com/office/officeart/2005/8/layout/lProcess2"/>
    <dgm:cxn modelId="{5F8F1722-8C60-4453-A042-ACF91171424D}" type="presParOf" srcId="{650E8B86-B75C-4F97-BA11-2B6151B3FAD4}" destId="{199DACB1-6A2D-49D4-AC71-90716E6EF98F}" srcOrd="7" destOrd="0" presId="urn:microsoft.com/office/officeart/2005/8/layout/lProcess2"/>
    <dgm:cxn modelId="{C7015DE9-DA9C-4012-B48F-4BECA0B602A7}" type="presParOf" srcId="{650E8B86-B75C-4F97-BA11-2B6151B3FAD4}" destId="{693BEB94-9BE4-4A59-9AF0-11263E6F25E4}" srcOrd="8" destOrd="0" presId="urn:microsoft.com/office/officeart/2005/8/layout/lProcess2"/>
    <dgm:cxn modelId="{B86B5CF4-FA3B-4858-AD09-2AD3D6314324}" type="presParOf" srcId="{650E8B86-B75C-4F97-BA11-2B6151B3FAD4}" destId="{D3A9B9D7-16F5-4D01-8404-F54D09F6F8CE}" srcOrd="9" destOrd="0" presId="urn:microsoft.com/office/officeart/2005/8/layout/lProcess2"/>
    <dgm:cxn modelId="{07933557-5BA2-48CC-9743-FF517EEF0FBE}" type="presParOf" srcId="{650E8B86-B75C-4F97-BA11-2B6151B3FAD4}" destId="{2AD40F7C-B564-4898-889D-0054F5D9AAD0}" srcOrd="10" destOrd="0" presId="urn:microsoft.com/office/officeart/2005/8/layout/lProcess2"/>
    <dgm:cxn modelId="{0F7F657A-F487-4E5D-BF95-FB52F311AA02}" type="presParOf" srcId="{435A952D-9D00-4E77-B9F8-ADA3F7615199}" destId="{149BC840-36D6-4076-81BC-4658786CA2BD}" srcOrd="1" destOrd="0" presId="urn:microsoft.com/office/officeart/2005/8/layout/lProcess2"/>
    <dgm:cxn modelId="{15BA4852-2976-4FA7-92FB-DEE3FBDE55CD}" type="presParOf" srcId="{435A952D-9D00-4E77-B9F8-ADA3F7615199}" destId="{2781A786-E6FD-46F9-A46C-2B26A64293F4}" srcOrd="2" destOrd="0" presId="urn:microsoft.com/office/officeart/2005/8/layout/lProcess2"/>
    <dgm:cxn modelId="{311A8054-3CA6-492A-96E3-FC613415F37A}" type="presParOf" srcId="{2781A786-E6FD-46F9-A46C-2B26A64293F4}" destId="{B68DE14A-0F82-474A-A963-A8BE4E14FB14}" srcOrd="0" destOrd="0" presId="urn:microsoft.com/office/officeart/2005/8/layout/lProcess2"/>
    <dgm:cxn modelId="{A09012B7-CB27-42EE-A9E7-3B83237CED20}" type="presParOf" srcId="{2781A786-E6FD-46F9-A46C-2B26A64293F4}" destId="{46C806E1-CDBD-4CC4-BDCC-56AC20C1132E}" srcOrd="1" destOrd="0" presId="urn:microsoft.com/office/officeart/2005/8/layout/lProcess2"/>
    <dgm:cxn modelId="{87C4CA41-5DFC-4188-81E3-61BE879F2BA2}" type="presParOf" srcId="{2781A786-E6FD-46F9-A46C-2B26A64293F4}" destId="{84B978A8-9A57-4EDE-BDBE-F18FD7091E8C}" srcOrd="2" destOrd="0" presId="urn:microsoft.com/office/officeart/2005/8/layout/lProcess2"/>
    <dgm:cxn modelId="{F9E6196E-D967-43D4-B874-B5E32237394B}" type="presParOf" srcId="{84B978A8-9A57-4EDE-BDBE-F18FD7091E8C}" destId="{342F7D92-F944-486A-8B6D-6CB47B2567A2}" srcOrd="0" destOrd="0" presId="urn:microsoft.com/office/officeart/2005/8/layout/lProcess2"/>
    <dgm:cxn modelId="{BD20EBC2-509D-4FF7-B74C-DBE50A46E498}" type="presParOf" srcId="{342F7D92-F944-486A-8B6D-6CB47B2567A2}" destId="{5961A46B-E480-4902-A82A-C11D25BB8DDE}" srcOrd="0" destOrd="0" presId="urn:microsoft.com/office/officeart/2005/8/layout/lProcess2"/>
    <dgm:cxn modelId="{18D1CCD6-0262-4B6C-B20A-E20B664BE1E2}" type="presParOf" srcId="{342F7D92-F944-486A-8B6D-6CB47B2567A2}" destId="{149EE335-7571-4CF6-87FD-C83BFF51AFC2}" srcOrd="1" destOrd="0" presId="urn:microsoft.com/office/officeart/2005/8/layout/lProcess2"/>
    <dgm:cxn modelId="{EC0ED727-959C-42B0-9F0E-F6A9BD356534}" type="presParOf" srcId="{342F7D92-F944-486A-8B6D-6CB47B2567A2}" destId="{3CCB5C98-1C5A-4196-8150-6542354CAA93}" srcOrd="2" destOrd="0" presId="urn:microsoft.com/office/officeart/2005/8/layout/lProcess2"/>
    <dgm:cxn modelId="{719684B4-A747-4C6C-8DA4-85F108D06F61}" type="presParOf" srcId="{342F7D92-F944-486A-8B6D-6CB47B2567A2}" destId="{4BB10032-289A-4AAF-8858-20BDFBC6A1E8}" srcOrd="3" destOrd="0" presId="urn:microsoft.com/office/officeart/2005/8/layout/lProcess2"/>
    <dgm:cxn modelId="{7AF59FF4-6567-4A5B-86CC-E1344EA8819C}" type="presParOf" srcId="{342F7D92-F944-486A-8B6D-6CB47B2567A2}" destId="{2917529B-21C1-4188-8A28-E795903BC42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5FF7D-31B3-421A-85C1-6C896E841C05}">
      <dsp:nvSpPr>
        <dsp:cNvPr id="0" name=""/>
        <dsp:cNvSpPr/>
      </dsp:nvSpPr>
      <dsp:spPr>
        <a:xfrm rot="10800000">
          <a:off x="1240343" y="889"/>
          <a:ext cx="5611728" cy="1808374"/>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43" tIns="83820" rIns="156464" bIns="83820" numCol="1" spcCol="1270" anchor="ctr" anchorCtr="0">
          <a:noAutofit/>
        </a:bodyPr>
        <a:lstStyle/>
        <a:p>
          <a:pPr lvl="0" algn="ctr" defTabSz="977900">
            <a:lnSpc>
              <a:spcPct val="90000"/>
            </a:lnSpc>
            <a:spcBef>
              <a:spcPct val="0"/>
            </a:spcBef>
            <a:spcAft>
              <a:spcPct val="35000"/>
            </a:spcAft>
          </a:pPr>
          <a:r>
            <a:rPr lang="fr-CA" sz="2200" kern="1200" noProof="0" dirty="0" smtClean="0"/>
            <a:t>Une demande de PSS peut contenir des éléments s’appliquant à différents mois et/ou à différentes années civiles</a:t>
          </a:r>
        </a:p>
      </dsp:txBody>
      <dsp:txXfrm rot="10800000">
        <a:off x="1692436" y="889"/>
        <a:ext cx="5159635" cy="1808374"/>
      </dsp:txXfrm>
    </dsp:sp>
    <dsp:sp modelId="{02D76D7B-36DE-4121-BEBB-5652CD9D0467}">
      <dsp:nvSpPr>
        <dsp:cNvPr id="0" name=""/>
        <dsp:cNvSpPr/>
      </dsp:nvSpPr>
      <dsp:spPr>
        <a:xfrm>
          <a:off x="648184" y="889"/>
          <a:ext cx="1808374" cy="1808374"/>
        </a:xfrm>
        <a:prstGeom prst="ellipse">
          <a:avLst/>
        </a:prstGeom>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4C394-9579-4A04-A7DC-03025FA3D1A7}">
      <dsp:nvSpPr>
        <dsp:cNvPr id="0" name=""/>
        <dsp:cNvSpPr/>
      </dsp:nvSpPr>
      <dsp:spPr>
        <a:xfrm rot="10800000">
          <a:off x="1309398" y="2349077"/>
          <a:ext cx="5519655" cy="1808374"/>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43" tIns="83820" rIns="156464" bIns="83820" numCol="1" spcCol="1270" anchor="ctr" anchorCtr="0">
          <a:noAutofit/>
        </a:bodyPr>
        <a:lstStyle/>
        <a:p>
          <a:pPr lvl="0" algn="ctr" defTabSz="977900">
            <a:lnSpc>
              <a:spcPct val="90000"/>
            </a:lnSpc>
            <a:spcBef>
              <a:spcPct val="0"/>
            </a:spcBef>
            <a:spcAft>
              <a:spcPct val="35000"/>
            </a:spcAft>
          </a:pPr>
          <a:r>
            <a:rPr lang="fr-CA" sz="2200" kern="1200" dirty="0" smtClean="0"/>
            <a:t>Une demande de PSS ne peut pas contenir des éléments s’appliquant à plus d’un exercice ou à plus d’une période de convention collective</a:t>
          </a:r>
          <a:endParaRPr lang="fr-CA" sz="2200" kern="1200" dirty="0"/>
        </a:p>
      </dsp:txBody>
      <dsp:txXfrm rot="10800000">
        <a:off x="1761491" y="2349077"/>
        <a:ext cx="5067562" cy="1808374"/>
      </dsp:txXfrm>
    </dsp:sp>
    <dsp:sp modelId="{DCC7721A-0F54-4D34-9AC6-CDD7FCFAE897}">
      <dsp:nvSpPr>
        <dsp:cNvPr id="0" name=""/>
        <dsp:cNvSpPr/>
      </dsp:nvSpPr>
      <dsp:spPr>
        <a:xfrm>
          <a:off x="671203" y="2349077"/>
          <a:ext cx="1808374" cy="1808374"/>
        </a:xfrm>
        <a:prstGeom prst="ellipse">
          <a:avLst/>
        </a:prstGeom>
        <a:blipFill>
          <a:blip xmlns:r="http://schemas.openxmlformats.org/officeDocument/2006/relationships"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2C2E9-7988-4178-B509-D06C3DA2EB54}">
      <dsp:nvSpPr>
        <dsp:cNvPr id="0" name=""/>
        <dsp:cNvSpPr/>
      </dsp:nvSpPr>
      <dsp:spPr>
        <a:xfrm>
          <a:off x="7720" y="304276"/>
          <a:ext cx="2307718" cy="230356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noProof="0" dirty="0" smtClean="0"/>
            <a:t>Le système vérifie que toutes les zones obligatoires contiennent des données en format valide et affiche des messages d’erreur </a:t>
          </a:r>
          <a:br>
            <a:rPr lang="fr-CA" sz="1400" kern="1200" noProof="0" dirty="0" smtClean="0"/>
          </a:br>
          <a:r>
            <a:rPr lang="fr-CA" sz="1400" kern="1200" noProof="0" dirty="0" smtClean="0"/>
            <a:t>s’il y a lieu</a:t>
          </a:r>
          <a:endParaRPr lang="fr-CA" sz="1400" kern="1200" noProof="0" dirty="0"/>
        </a:p>
      </dsp:txBody>
      <dsp:txXfrm>
        <a:off x="75189" y="371745"/>
        <a:ext cx="2172780" cy="2168625"/>
      </dsp:txXfrm>
    </dsp:sp>
    <dsp:sp modelId="{4203E8E7-A782-4E70-AF42-4598EAE140AB}">
      <dsp:nvSpPr>
        <dsp:cNvPr id="0" name=""/>
        <dsp:cNvSpPr/>
      </dsp:nvSpPr>
      <dsp:spPr>
        <a:xfrm>
          <a:off x="2546210" y="1169901"/>
          <a:ext cx="489236" cy="57231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a:p>
      </dsp:txBody>
      <dsp:txXfrm>
        <a:off x="2546210" y="1284364"/>
        <a:ext cx="342465" cy="343388"/>
      </dsp:txXfrm>
    </dsp:sp>
    <dsp:sp modelId="{0F5F0C3E-A1FE-4058-8D05-A247C524FC37}">
      <dsp:nvSpPr>
        <dsp:cNvPr id="0" name=""/>
        <dsp:cNvSpPr/>
      </dsp:nvSpPr>
      <dsp:spPr>
        <a:xfrm>
          <a:off x="3238526" y="304276"/>
          <a:ext cx="2307718" cy="2303563"/>
        </a:xfrm>
        <a:prstGeom prst="roundRect">
          <a:avLst>
            <a:gd name="adj" fmla="val 10000"/>
          </a:avLst>
        </a:prstGeom>
        <a:solidFill>
          <a:schemeClr val="accent2">
            <a:hueOff val="-9234392"/>
            <a:satOff val="4255"/>
            <a:lumOff val="-19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noProof="0" dirty="0" smtClean="0"/>
            <a:t>Le système vérifie les règles de la convention collective applicables à la demande de PSS et affiche des messages d’erreur ou d’avertissement </a:t>
          </a:r>
          <a:br>
            <a:rPr lang="fr-CA" sz="1400" kern="1200" noProof="0" dirty="0" smtClean="0"/>
          </a:br>
          <a:r>
            <a:rPr lang="fr-CA" sz="1400" kern="1200" noProof="0" dirty="0" smtClean="0"/>
            <a:t>s’il y a lieu</a:t>
          </a:r>
          <a:endParaRPr lang="fr-CA" sz="1400" kern="1200" noProof="0" dirty="0"/>
        </a:p>
      </dsp:txBody>
      <dsp:txXfrm>
        <a:off x="3305995" y="371745"/>
        <a:ext cx="2172780" cy="2168625"/>
      </dsp:txXfrm>
    </dsp:sp>
    <dsp:sp modelId="{3A8D76B3-B177-4108-8EE1-3F4099A4A2A3}">
      <dsp:nvSpPr>
        <dsp:cNvPr id="0" name=""/>
        <dsp:cNvSpPr/>
      </dsp:nvSpPr>
      <dsp:spPr>
        <a:xfrm>
          <a:off x="5777016" y="1169901"/>
          <a:ext cx="489236" cy="572314"/>
        </a:xfrm>
        <a:prstGeom prst="righ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a:p>
      </dsp:txBody>
      <dsp:txXfrm>
        <a:off x="5777016" y="1284364"/>
        <a:ext cx="342465" cy="343388"/>
      </dsp:txXfrm>
    </dsp:sp>
    <dsp:sp modelId="{C95E376D-72BD-4F11-856F-5FC366C5AF7D}">
      <dsp:nvSpPr>
        <dsp:cNvPr id="0" name=""/>
        <dsp:cNvSpPr/>
      </dsp:nvSpPr>
      <dsp:spPr>
        <a:xfrm>
          <a:off x="6469331" y="304276"/>
          <a:ext cx="2307718" cy="2303563"/>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kern="1200" noProof="0" dirty="0" smtClean="0"/>
            <a:t>Lorsque la demande de PSS ne contient plus d’erreurs, le système transmet un avis par courriel au superviseur, recommandeur ou gestionnaire pour lui indiquer qu’une demande de PSS est en attente de recommandation ou d’approbation</a:t>
          </a:r>
          <a:endParaRPr lang="fr-CA" sz="1400" kern="1200" noProof="0" dirty="0"/>
        </a:p>
      </dsp:txBody>
      <dsp:txXfrm>
        <a:off x="6536800" y="371745"/>
        <a:ext cx="2172780" cy="2168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8326-3C63-41A5-B1FE-1415C42D0290}">
      <dsp:nvSpPr>
        <dsp:cNvPr id="0" name=""/>
        <dsp:cNvSpPr/>
      </dsp:nvSpPr>
      <dsp:spPr>
        <a:xfrm>
          <a:off x="0" y="0"/>
          <a:ext cx="1671127" cy="25073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L’employé remplit une demande de PSS et clique “Soumettre”</a:t>
          </a:r>
          <a:endParaRPr lang="fr-CA" sz="1400" kern="1200" noProof="0" dirty="0"/>
        </a:p>
      </dsp:txBody>
      <dsp:txXfrm>
        <a:off x="0" y="1002934"/>
        <a:ext cx="1671127" cy="1002934"/>
      </dsp:txXfrm>
    </dsp:sp>
    <dsp:sp modelId="{7A91F585-FFE2-49CC-8CEF-34C7B49AEBD5}">
      <dsp:nvSpPr>
        <dsp:cNvPr id="0" name=""/>
        <dsp:cNvSpPr/>
      </dsp:nvSpPr>
      <dsp:spPr>
        <a:xfrm>
          <a:off x="418092" y="150440"/>
          <a:ext cx="834942" cy="8349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567A1-2D32-43D6-B983-1DC3B1669B84}">
      <dsp:nvSpPr>
        <dsp:cNvPr id="0" name=""/>
        <dsp:cNvSpPr/>
      </dsp:nvSpPr>
      <dsp:spPr>
        <a:xfrm>
          <a:off x="1721260" y="0"/>
          <a:ext cx="1671127" cy="2507335"/>
        </a:xfrm>
        <a:prstGeom prst="roundRect">
          <a:avLst>
            <a:gd name="adj" fmla="val 10000"/>
          </a:avLst>
        </a:prstGeom>
        <a:solidFill>
          <a:schemeClr val="accent4">
            <a:hueOff val="1348236"/>
            <a:satOff val="0"/>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de recommandation par le superviseur</a:t>
          </a:r>
        </a:p>
        <a:p>
          <a:pPr lvl="0" algn="ctr" defTabSz="622300">
            <a:lnSpc>
              <a:spcPct val="90000"/>
            </a:lnSpc>
            <a:spcBef>
              <a:spcPct val="0"/>
            </a:spcBef>
            <a:spcAft>
              <a:spcPct val="35000"/>
            </a:spcAft>
          </a:pPr>
          <a:r>
            <a:rPr lang="fr-CA" sz="1400" kern="1200" noProof="0" dirty="0" smtClean="0"/>
            <a:t>(optionnel)</a:t>
          </a:r>
          <a:endParaRPr lang="fr-CA" sz="1400" kern="1200" noProof="0" dirty="0"/>
        </a:p>
      </dsp:txBody>
      <dsp:txXfrm>
        <a:off x="1721260" y="1002934"/>
        <a:ext cx="1671127" cy="1002934"/>
      </dsp:txXfrm>
    </dsp:sp>
    <dsp:sp modelId="{B929B0E1-5E1D-46E8-A13A-3C78B9D78302}">
      <dsp:nvSpPr>
        <dsp:cNvPr id="0" name=""/>
        <dsp:cNvSpPr/>
      </dsp:nvSpPr>
      <dsp:spPr>
        <a:xfrm>
          <a:off x="2139353" y="150440"/>
          <a:ext cx="834942" cy="8349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5F7AC-279D-44DF-815F-AAAE3D4E2441}">
      <dsp:nvSpPr>
        <dsp:cNvPr id="0" name=""/>
        <dsp:cNvSpPr/>
      </dsp:nvSpPr>
      <dsp:spPr>
        <a:xfrm>
          <a:off x="3442521" y="0"/>
          <a:ext cx="1671127" cy="2507335"/>
        </a:xfrm>
        <a:prstGeom prst="roundRect">
          <a:avLst>
            <a:gd name="adj" fmla="val 10000"/>
          </a:avLst>
        </a:prstGeom>
        <a:solidFill>
          <a:schemeClr val="accent4">
            <a:hueOff val="269647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Un avis est envoyé au recommandeur par courriel</a:t>
          </a:r>
        </a:p>
        <a:p>
          <a:pPr lvl="0" algn="ctr" defTabSz="622300">
            <a:lnSpc>
              <a:spcPct val="90000"/>
            </a:lnSpc>
            <a:spcBef>
              <a:spcPct val="0"/>
            </a:spcBef>
            <a:spcAft>
              <a:spcPct val="35000"/>
            </a:spcAft>
          </a:pPr>
          <a:r>
            <a:rPr lang="fr-CA" sz="1400" kern="1200" noProof="0" dirty="0" smtClean="0"/>
            <a:t>(optionnel)</a:t>
          </a:r>
          <a:endParaRPr lang="fr-CA" sz="1400" kern="1200" noProof="0" dirty="0"/>
        </a:p>
      </dsp:txBody>
      <dsp:txXfrm>
        <a:off x="3442521" y="1002934"/>
        <a:ext cx="1671127" cy="1002934"/>
      </dsp:txXfrm>
    </dsp:sp>
    <dsp:sp modelId="{7863767B-BBDB-4614-AAF4-D05F31C32675}">
      <dsp:nvSpPr>
        <dsp:cNvPr id="0" name=""/>
        <dsp:cNvSpPr/>
      </dsp:nvSpPr>
      <dsp:spPr>
        <a:xfrm>
          <a:off x="3860614" y="150440"/>
          <a:ext cx="834942" cy="8349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A79F5-4967-4355-BE80-376E67A9D0AE}">
      <dsp:nvSpPr>
        <dsp:cNvPr id="0" name=""/>
        <dsp:cNvSpPr/>
      </dsp:nvSpPr>
      <dsp:spPr>
        <a:xfrm>
          <a:off x="5163782" y="0"/>
          <a:ext cx="1671127" cy="2507335"/>
        </a:xfrm>
        <a:prstGeom prst="roundRect">
          <a:avLst>
            <a:gd name="adj" fmla="val 10000"/>
          </a:avLst>
        </a:prstGeom>
        <a:solidFill>
          <a:schemeClr val="accent4">
            <a:hueOff val="4044707"/>
            <a:satOff val="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 recommandeur règle tous les éléments de la demande à “Recommandé” (optionnel)</a:t>
          </a:r>
          <a:endParaRPr lang="fr-CA" sz="1400" kern="1200" noProof="0" dirty="0"/>
        </a:p>
      </dsp:txBody>
      <dsp:txXfrm>
        <a:off x="5163782" y="1002934"/>
        <a:ext cx="1671127" cy="1002934"/>
      </dsp:txXfrm>
    </dsp:sp>
    <dsp:sp modelId="{9702DF51-A849-4391-AE42-AE7C48348E15}">
      <dsp:nvSpPr>
        <dsp:cNvPr id="0" name=""/>
        <dsp:cNvSpPr/>
      </dsp:nvSpPr>
      <dsp:spPr>
        <a:xfrm>
          <a:off x="5581875" y="150440"/>
          <a:ext cx="834942" cy="8349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CB77D-7D40-4B2F-9A59-9DBDEFC68F17}">
      <dsp:nvSpPr>
        <dsp:cNvPr id="0" name=""/>
        <dsp:cNvSpPr/>
      </dsp:nvSpPr>
      <dsp:spPr>
        <a:xfrm>
          <a:off x="6885043" y="0"/>
          <a:ext cx="1671127" cy="2507335"/>
        </a:xfrm>
        <a:prstGeom prst="roundRect">
          <a:avLst>
            <a:gd name="adj" fmla="val 10000"/>
          </a:avLst>
        </a:prstGeom>
        <a:solidFill>
          <a:schemeClr val="accent4">
            <a:hueOff val="5392943"/>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A" sz="1200" kern="1200" noProof="0" dirty="0" smtClean="0"/>
            <a:t>La demande est en attente d’approbation par le gestionnaire avec la section 34</a:t>
          </a:r>
          <a:endParaRPr lang="fr-CA" sz="1200" kern="1200" noProof="0" dirty="0"/>
        </a:p>
      </dsp:txBody>
      <dsp:txXfrm>
        <a:off x="6885043" y="1002934"/>
        <a:ext cx="1671127" cy="1002934"/>
      </dsp:txXfrm>
    </dsp:sp>
    <dsp:sp modelId="{24FEA9D4-FD80-436B-B79B-0EBF775FFADF}">
      <dsp:nvSpPr>
        <dsp:cNvPr id="0" name=""/>
        <dsp:cNvSpPr/>
      </dsp:nvSpPr>
      <dsp:spPr>
        <a:xfrm>
          <a:off x="7303136" y="150440"/>
          <a:ext cx="834942" cy="8349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D77D-C6B1-40FF-A893-FA01B7AFBAA5}">
      <dsp:nvSpPr>
        <dsp:cNvPr id="0" name=""/>
        <dsp:cNvSpPr/>
      </dsp:nvSpPr>
      <dsp:spPr>
        <a:xfrm>
          <a:off x="342246" y="2005868"/>
          <a:ext cx="7871677" cy="376100"/>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8326-3C63-41A5-B1FE-1415C42D0290}">
      <dsp:nvSpPr>
        <dsp:cNvPr id="0" name=""/>
        <dsp:cNvSpPr/>
      </dsp:nvSpPr>
      <dsp:spPr>
        <a:xfrm>
          <a:off x="0" y="0"/>
          <a:ext cx="1686011" cy="23984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dirty="0" smtClean="0"/>
            <a:t>Un avis est envoyé au gestionnaire par courriel</a:t>
          </a:r>
          <a:endParaRPr lang="fr-CA" sz="1400" kern="1200" dirty="0"/>
        </a:p>
      </dsp:txBody>
      <dsp:txXfrm>
        <a:off x="0" y="959393"/>
        <a:ext cx="1686011" cy="959393"/>
      </dsp:txXfrm>
    </dsp:sp>
    <dsp:sp modelId="{7A91F585-FFE2-49CC-8CEF-34C7B49AEBD5}">
      <dsp:nvSpPr>
        <dsp:cNvPr id="0" name=""/>
        <dsp:cNvSpPr/>
      </dsp:nvSpPr>
      <dsp:spPr>
        <a:xfrm>
          <a:off x="443658" y="143908"/>
          <a:ext cx="798694" cy="7986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567A1-2D32-43D6-B983-1DC3B1669B84}">
      <dsp:nvSpPr>
        <dsp:cNvPr id="0" name=""/>
        <dsp:cNvSpPr/>
      </dsp:nvSpPr>
      <dsp:spPr>
        <a:xfrm>
          <a:off x="1736591" y="0"/>
          <a:ext cx="1686011" cy="2398482"/>
        </a:xfrm>
        <a:prstGeom prst="roundRect">
          <a:avLst>
            <a:gd name="adj" fmla="val 10000"/>
          </a:avLst>
        </a:prstGeom>
        <a:solidFill>
          <a:schemeClr val="accent5">
            <a:hueOff val="-3148236"/>
            <a:satOff val="0"/>
            <a:lumOff val="-7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 gestionnaire règle tous les éléments de la demande à “Approuvé”</a:t>
          </a:r>
          <a:endParaRPr lang="fr-CA" sz="1400" kern="1200" noProof="0" dirty="0"/>
        </a:p>
      </dsp:txBody>
      <dsp:txXfrm>
        <a:off x="1736591" y="959393"/>
        <a:ext cx="1686011" cy="959393"/>
      </dsp:txXfrm>
    </dsp:sp>
    <dsp:sp modelId="{B929B0E1-5E1D-46E8-A13A-3C78B9D78302}">
      <dsp:nvSpPr>
        <dsp:cNvPr id="0" name=""/>
        <dsp:cNvSpPr/>
      </dsp:nvSpPr>
      <dsp:spPr>
        <a:xfrm>
          <a:off x="2180249" y="143908"/>
          <a:ext cx="798694" cy="7986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5F7AC-279D-44DF-815F-AAAE3D4E2441}">
      <dsp:nvSpPr>
        <dsp:cNvPr id="0" name=""/>
        <dsp:cNvSpPr/>
      </dsp:nvSpPr>
      <dsp:spPr>
        <a:xfrm>
          <a:off x="3473183" y="0"/>
          <a:ext cx="1686011" cy="2398482"/>
        </a:xfrm>
        <a:prstGeom prst="roundRect">
          <a:avLst>
            <a:gd name="adj" fmla="val 10000"/>
          </a:avLst>
        </a:prstGeom>
        <a:solidFill>
          <a:schemeClr val="accent5">
            <a:hueOff val="-6296472"/>
            <a:satOff val="0"/>
            <a:lumOff val="-1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de vérification par le conseiller en rémunération</a:t>
          </a:r>
          <a:endParaRPr lang="fr-CA" sz="1400" kern="1200" noProof="0" dirty="0"/>
        </a:p>
      </dsp:txBody>
      <dsp:txXfrm>
        <a:off x="3473183" y="959393"/>
        <a:ext cx="1686011" cy="959393"/>
      </dsp:txXfrm>
    </dsp:sp>
    <dsp:sp modelId="{7863767B-BBDB-4614-AAF4-D05F31C32675}">
      <dsp:nvSpPr>
        <dsp:cNvPr id="0" name=""/>
        <dsp:cNvSpPr/>
      </dsp:nvSpPr>
      <dsp:spPr>
        <a:xfrm>
          <a:off x="3916841" y="143908"/>
          <a:ext cx="798694" cy="7986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A79F5-4967-4355-BE80-376E67A9D0AE}">
      <dsp:nvSpPr>
        <dsp:cNvPr id="0" name=""/>
        <dsp:cNvSpPr/>
      </dsp:nvSpPr>
      <dsp:spPr>
        <a:xfrm>
          <a:off x="5209775" y="0"/>
          <a:ext cx="1686011" cy="2398482"/>
        </a:xfrm>
        <a:prstGeom prst="roundRect">
          <a:avLst>
            <a:gd name="adj" fmla="val 10000"/>
          </a:avLst>
        </a:prstGeom>
        <a:solidFill>
          <a:schemeClr val="accent5">
            <a:hueOff val="-9444707"/>
            <a:satOff val="0"/>
            <a:lumOff val="-2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d’autorisation (Finance)</a:t>
          </a:r>
          <a:endParaRPr lang="fr-CA" sz="1400" kern="1200" noProof="0" dirty="0"/>
        </a:p>
      </dsp:txBody>
      <dsp:txXfrm>
        <a:off x="5209775" y="959393"/>
        <a:ext cx="1686011" cy="959393"/>
      </dsp:txXfrm>
    </dsp:sp>
    <dsp:sp modelId="{9702DF51-A849-4391-AE42-AE7C48348E15}">
      <dsp:nvSpPr>
        <dsp:cNvPr id="0" name=""/>
        <dsp:cNvSpPr/>
      </dsp:nvSpPr>
      <dsp:spPr>
        <a:xfrm>
          <a:off x="5653433" y="143908"/>
          <a:ext cx="798694" cy="7986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06AD7-5E7F-4E4E-851B-6CBACF96399D}">
      <dsp:nvSpPr>
        <dsp:cNvPr id="0" name=""/>
        <dsp:cNvSpPr/>
      </dsp:nvSpPr>
      <dsp:spPr>
        <a:xfrm>
          <a:off x="6946366" y="0"/>
          <a:ext cx="1686011" cy="2398482"/>
        </a:xfrm>
        <a:prstGeom prst="roundRect">
          <a:avLst>
            <a:gd name="adj" fmla="val 10000"/>
          </a:avLst>
        </a:prstGeom>
        <a:solidFill>
          <a:schemeClr val="accent5">
            <a:hueOff val="-12592943"/>
            <a:satOff val="0"/>
            <a:lumOff val="-3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A" sz="1200" kern="1200" noProof="0" dirty="0" smtClean="0"/>
            <a:t>La demande de PSS peut maintenant être récupérée par le SRP* pour paiement</a:t>
          </a:r>
          <a:endParaRPr lang="fr-CA" sz="1200" kern="1200" noProof="0" dirty="0"/>
        </a:p>
      </dsp:txBody>
      <dsp:txXfrm>
        <a:off x="6946366" y="959393"/>
        <a:ext cx="1686011" cy="959393"/>
      </dsp:txXfrm>
    </dsp:sp>
    <dsp:sp modelId="{00703D27-1603-4EFF-804A-9F262BEA66D0}">
      <dsp:nvSpPr>
        <dsp:cNvPr id="0" name=""/>
        <dsp:cNvSpPr/>
      </dsp:nvSpPr>
      <dsp:spPr>
        <a:xfrm>
          <a:off x="7390024" y="143908"/>
          <a:ext cx="798694" cy="79869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D77D-C6B1-40FF-A893-FA01B7AFBAA5}">
      <dsp:nvSpPr>
        <dsp:cNvPr id="0" name=""/>
        <dsp:cNvSpPr/>
      </dsp:nvSpPr>
      <dsp:spPr>
        <a:xfrm>
          <a:off x="345295" y="1918786"/>
          <a:ext cx="7941787" cy="359772"/>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8326-3C63-41A5-B1FE-1415C42D0290}">
      <dsp:nvSpPr>
        <dsp:cNvPr id="0" name=""/>
        <dsp:cNvSpPr/>
      </dsp:nvSpPr>
      <dsp:spPr>
        <a:xfrm>
          <a:off x="111" y="0"/>
          <a:ext cx="1486792" cy="37074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L’employé remplit une demande de PSS et clique “Soumettre”</a:t>
          </a:r>
          <a:endParaRPr lang="fr-CA" sz="1400" kern="1200" dirty="0"/>
        </a:p>
      </dsp:txBody>
      <dsp:txXfrm>
        <a:off x="111" y="1482997"/>
        <a:ext cx="1486792" cy="1482997"/>
      </dsp:txXfrm>
    </dsp:sp>
    <dsp:sp modelId="{7A91F585-FFE2-49CC-8CEF-34C7B49AEBD5}">
      <dsp:nvSpPr>
        <dsp:cNvPr id="0" name=""/>
        <dsp:cNvSpPr/>
      </dsp:nvSpPr>
      <dsp:spPr>
        <a:xfrm>
          <a:off x="126210" y="222449"/>
          <a:ext cx="1234595" cy="12345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567A1-2D32-43D6-B983-1DC3B1669B84}">
      <dsp:nvSpPr>
        <dsp:cNvPr id="0" name=""/>
        <dsp:cNvSpPr/>
      </dsp:nvSpPr>
      <dsp:spPr>
        <a:xfrm>
          <a:off x="1531508" y="0"/>
          <a:ext cx="1486792" cy="3707493"/>
        </a:xfrm>
        <a:prstGeom prst="roundRect">
          <a:avLst>
            <a:gd name="adj" fmla="val 10000"/>
          </a:avLst>
        </a:prstGeom>
        <a:solidFill>
          <a:schemeClr val="accent4">
            <a:hueOff val="1078589"/>
            <a:satOff val="0"/>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de </a:t>
          </a:r>
          <a:r>
            <a:rPr lang="fr-CA" sz="1300" kern="1200" noProof="0" dirty="0" smtClean="0"/>
            <a:t>recommandation</a:t>
          </a:r>
          <a:r>
            <a:rPr lang="fr-CA" sz="1400" kern="1200" noProof="0" dirty="0" smtClean="0"/>
            <a:t> (optionnel) ou d’approbation</a:t>
          </a:r>
          <a:endParaRPr lang="fr-CA" sz="1400" kern="1200" dirty="0"/>
        </a:p>
      </dsp:txBody>
      <dsp:txXfrm>
        <a:off x="1531508" y="1482997"/>
        <a:ext cx="1486792" cy="1482997"/>
      </dsp:txXfrm>
    </dsp:sp>
    <dsp:sp modelId="{B929B0E1-5E1D-46E8-A13A-3C78B9D78302}">
      <dsp:nvSpPr>
        <dsp:cNvPr id="0" name=""/>
        <dsp:cNvSpPr/>
      </dsp:nvSpPr>
      <dsp:spPr>
        <a:xfrm>
          <a:off x="1657607" y="222449"/>
          <a:ext cx="1234595" cy="12345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5F7AC-279D-44DF-815F-AAAE3D4E2441}">
      <dsp:nvSpPr>
        <dsp:cNvPr id="0" name=""/>
        <dsp:cNvSpPr/>
      </dsp:nvSpPr>
      <dsp:spPr>
        <a:xfrm>
          <a:off x="3062905" y="0"/>
          <a:ext cx="1486792" cy="3707493"/>
        </a:xfrm>
        <a:prstGeom prst="roundRect">
          <a:avLst>
            <a:gd name="adj" fmla="val 10000"/>
          </a:avLst>
        </a:prstGeom>
        <a:solidFill>
          <a:schemeClr val="accent4">
            <a:hueOff val="2157177"/>
            <a:satOff val="0"/>
            <a:lumOff val="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Un avis est envoyé au recommandeur (optionnel) ou au gestionnaire par courriel</a:t>
          </a:r>
          <a:endParaRPr lang="fr-CA" sz="1400" kern="1200" dirty="0"/>
        </a:p>
      </dsp:txBody>
      <dsp:txXfrm>
        <a:off x="3062905" y="1482997"/>
        <a:ext cx="1486792" cy="1482997"/>
      </dsp:txXfrm>
    </dsp:sp>
    <dsp:sp modelId="{7863767B-BBDB-4614-AAF4-D05F31C32675}">
      <dsp:nvSpPr>
        <dsp:cNvPr id="0" name=""/>
        <dsp:cNvSpPr/>
      </dsp:nvSpPr>
      <dsp:spPr>
        <a:xfrm>
          <a:off x="3189004" y="222449"/>
          <a:ext cx="1234595" cy="12345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A79F5-4967-4355-BE80-376E67A9D0AE}">
      <dsp:nvSpPr>
        <dsp:cNvPr id="0" name=""/>
        <dsp:cNvSpPr/>
      </dsp:nvSpPr>
      <dsp:spPr>
        <a:xfrm>
          <a:off x="4594301" y="0"/>
          <a:ext cx="1486792" cy="3707493"/>
        </a:xfrm>
        <a:prstGeom prst="roundRect">
          <a:avLst>
            <a:gd name="adj" fmla="val 10000"/>
          </a:avLst>
        </a:prstGeom>
        <a:solidFill>
          <a:schemeClr val="accent4">
            <a:hueOff val="3235766"/>
            <a:satOff val="0"/>
            <a:lumOff val="6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Recommandeur/ Gestionnaire règle un ou plusieurs éléments à “Modifié”</a:t>
          </a:r>
          <a:endParaRPr lang="fr-CA" sz="1400" kern="1200" noProof="0" dirty="0"/>
        </a:p>
      </dsp:txBody>
      <dsp:txXfrm>
        <a:off x="4594301" y="1482997"/>
        <a:ext cx="1486792" cy="1482997"/>
      </dsp:txXfrm>
    </dsp:sp>
    <dsp:sp modelId="{9702DF51-A849-4391-AE42-AE7C48348E15}">
      <dsp:nvSpPr>
        <dsp:cNvPr id="0" name=""/>
        <dsp:cNvSpPr/>
      </dsp:nvSpPr>
      <dsp:spPr>
        <a:xfrm>
          <a:off x="4720400" y="222449"/>
          <a:ext cx="1234595" cy="12345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CB77D-7D40-4B2F-9A59-9DBDEFC68F17}">
      <dsp:nvSpPr>
        <dsp:cNvPr id="0" name=""/>
        <dsp:cNvSpPr/>
      </dsp:nvSpPr>
      <dsp:spPr>
        <a:xfrm>
          <a:off x="6125698" y="0"/>
          <a:ext cx="1486792" cy="3707493"/>
        </a:xfrm>
        <a:prstGeom prst="roundRect">
          <a:avLst>
            <a:gd name="adj" fmla="val 10000"/>
          </a:avLst>
        </a:prstGeom>
        <a:solidFill>
          <a:schemeClr val="accent4">
            <a:hueOff val="4314354"/>
            <a:satOff val="0"/>
            <a:lumOff val="8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de modifications par l’employé </a:t>
          </a:r>
          <a:endParaRPr lang="fr-CA" sz="1400" kern="1200" noProof="0" dirty="0"/>
        </a:p>
      </dsp:txBody>
      <dsp:txXfrm>
        <a:off x="6125698" y="1482997"/>
        <a:ext cx="1486792" cy="1482997"/>
      </dsp:txXfrm>
    </dsp:sp>
    <dsp:sp modelId="{24FEA9D4-FD80-436B-B79B-0EBF775FFADF}">
      <dsp:nvSpPr>
        <dsp:cNvPr id="0" name=""/>
        <dsp:cNvSpPr/>
      </dsp:nvSpPr>
      <dsp:spPr>
        <a:xfrm>
          <a:off x="6251797" y="222449"/>
          <a:ext cx="1234595" cy="12345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80B03-6B1F-44C7-98D6-55B82D7624E5}">
      <dsp:nvSpPr>
        <dsp:cNvPr id="0" name=""/>
        <dsp:cNvSpPr/>
      </dsp:nvSpPr>
      <dsp:spPr>
        <a:xfrm>
          <a:off x="7657095" y="0"/>
          <a:ext cx="1486792" cy="3707493"/>
        </a:xfrm>
        <a:prstGeom prst="roundRect">
          <a:avLst>
            <a:gd name="adj" fmla="val 10000"/>
          </a:avLst>
        </a:prstGeom>
        <a:solidFill>
          <a:schemeClr val="accent4">
            <a:hueOff val="5392943"/>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L’employé reçoit un avis par courriel</a:t>
          </a:r>
          <a:endParaRPr lang="fr-CA" sz="1400" kern="1200" noProof="0" dirty="0"/>
        </a:p>
      </dsp:txBody>
      <dsp:txXfrm>
        <a:off x="7657095" y="1482997"/>
        <a:ext cx="1486792" cy="1482997"/>
      </dsp:txXfrm>
    </dsp:sp>
    <dsp:sp modelId="{EC72EA68-ED6C-4496-AB2F-A42390CFA418}">
      <dsp:nvSpPr>
        <dsp:cNvPr id="0" name=""/>
        <dsp:cNvSpPr/>
      </dsp:nvSpPr>
      <dsp:spPr>
        <a:xfrm>
          <a:off x="7783194" y="222449"/>
          <a:ext cx="1234595" cy="12345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D77D-C6B1-40FF-A893-FA01B7AFBAA5}">
      <dsp:nvSpPr>
        <dsp:cNvPr id="0" name=""/>
        <dsp:cNvSpPr/>
      </dsp:nvSpPr>
      <dsp:spPr>
        <a:xfrm>
          <a:off x="365759" y="2965994"/>
          <a:ext cx="8412480" cy="556123"/>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8326-3C63-41A5-B1FE-1415C42D0290}">
      <dsp:nvSpPr>
        <dsp:cNvPr id="0" name=""/>
        <dsp:cNvSpPr/>
      </dsp:nvSpPr>
      <dsp:spPr>
        <a:xfrm>
          <a:off x="111" y="0"/>
          <a:ext cx="1486792" cy="37074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L’employé remplit une demande de PSS et clique “Soumettre”</a:t>
          </a:r>
          <a:endParaRPr lang="fr-CA" sz="1400" kern="1200" dirty="0"/>
        </a:p>
      </dsp:txBody>
      <dsp:txXfrm>
        <a:off x="111" y="1482997"/>
        <a:ext cx="1486792" cy="1482997"/>
      </dsp:txXfrm>
    </dsp:sp>
    <dsp:sp modelId="{7A91F585-FFE2-49CC-8CEF-34C7B49AEBD5}">
      <dsp:nvSpPr>
        <dsp:cNvPr id="0" name=""/>
        <dsp:cNvSpPr/>
      </dsp:nvSpPr>
      <dsp:spPr>
        <a:xfrm>
          <a:off x="126210" y="222449"/>
          <a:ext cx="1234595" cy="12345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567A1-2D32-43D6-B983-1DC3B1669B84}">
      <dsp:nvSpPr>
        <dsp:cNvPr id="0" name=""/>
        <dsp:cNvSpPr/>
      </dsp:nvSpPr>
      <dsp:spPr>
        <a:xfrm>
          <a:off x="1531508" y="0"/>
          <a:ext cx="1486792" cy="3707493"/>
        </a:xfrm>
        <a:prstGeom prst="roundRect">
          <a:avLst>
            <a:gd name="adj" fmla="val 10000"/>
          </a:avLst>
        </a:prstGeom>
        <a:solidFill>
          <a:schemeClr val="accent5">
            <a:hueOff val="-2518589"/>
            <a:satOff val="0"/>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La demande est en attente de </a:t>
          </a:r>
          <a:r>
            <a:rPr lang="fr-CA" sz="1300" kern="1200" noProof="0" dirty="0" smtClean="0"/>
            <a:t>recommandation </a:t>
          </a:r>
          <a:r>
            <a:rPr lang="fr-CA" sz="1400" kern="1200" noProof="0" dirty="0" smtClean="0"/>
            <a:t>(optionnel) ou d’approbation</a:t>
          </a:r>
          <a:endParaRPr lang="fr-CA" sz="1400" kern="1200" dirty="0"/>
        </a:p>
      </dsp:txBody>
      <dsp:txXfrm>
        <a:off x="1531508" y="1482997"/>
        <a:ext cx="1486792" cy="1482997"/>
      </dsp:txXfrm>
    </dsp:sp>
    <dsp:sp modelId="{B929B0E1-5E1D-46E8-A13A-3C78B9D78302}">
      <dsp:nvSpPr>
        <dsp:cNvPr id="0" name=""/>
        <dsp:cNvSpPr/>
      </dsp:nvSpPr>
      <dsp:spPr>
        <a:xfrm>
          <a:off x="1657607" y="222449"/>
          <a:ext cx="1234595" cy="12345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5F7AC-279D-44DF-815F-AAAE3D4E2441}">
      <dsp:nvSpPr>
        <dsp:cNvPr id="0" name=""/>
        <dsp:cNvSpPr/>
      </dsp:nvSpPr>
      <dsp:spPr>
        <a:xfrm>
          <a:off x="3062905" y="0"/>
          <a:ext cx="1486792" cy="3707493"/>
        </a:xfrm>
        <a:prstGeom prst="roundRect">
          <a:avLst>
            <a:gd name="adj" fmla="val 10000"/>
          </a:avLst>
        </a:prstGeom>
        <a:solidFill>
          <a:schemeClr val="accent5">
            <a:hueOff val="-5037177"/>
            <a:satOff val="0"/>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Un avis est envoyé au recommandeur (optionnel) ou au gestionnaire par courriel</a:t>
          </a:r>
          <a:endParaRPr lang="fr-CA" sz="1400" kern="1200" dirty="0"/>
        </a:p>
      </dsp:txBody>
      <dsp:txXfrm>
        <a:off x="3062905" y="1482997"/>
        <a:ext cx="1486792" cy="1482997"/>
      </dsp:txXfrm>
    </dsp:sp>
    <dsp:sp modelId="{7863767B-BBDB-4614-AAF4-D05F31C32675}">
      <dsp:nvSpPr>
        <dsp:cNvPr id="0" name=""/>
        <dsp:cNvSpPr/>
      </dsp:nvSpPr>
      <dsp:spPr>
        <a:xfrm>
          <a:off x="3189004" y="222449"/>
          <a:ext cx="1234595" cy="12345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A79F5-4967-4355-BE80-376E67A9D0AE}">
      <dsp:nvSpPr>
        <dsp:cNvPr id="0" name=""/>
        <dsp:cNvSpPr/>
      </dsp:nvSpPr>
      <dsp:spPr>
        <a:xfrm>
          <a:off x="4594301" y="0"/>
          <a:ext cx="1486792" cy="3707493"/>
        </a:xfrm>
        <a:prstGeom prst="roundRect">
          <a:avLst>
            <a:gd name="adj" fmla="val 10000"/>
          </a:avLst>
        </a:prstGeom>
        <a:solidFill>
          <a:schemeClr val="accent5">
            <a:hueOff val="-7555766"/>
            <a:satOff val="0"/>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Recommandeur/ Gestionnaire rejette l’état de tous les éléments de la demande</a:t>
          </a:r>
          <a:endParaRPr lang="fr-CA" sz="1400" kern="1200" noProof="0" dirty="0"/>
        </a:p>
      </dsp:txBody>
      <dsp:txXfrm>
        <a:off x="4594301" y="1482997"/>
        <a:ext cx="1486792" cy="1482997"/>
      </dsp:txXfrm>
    </dsp:sp>
    <dsp:sp modelId="{9702DF51-A849-4391-AE42-AE7C48348E15}">
      <dsp:nvSpPr>
        <dsp:cNvPr id="0" name=""/>
        <dsp:cNvSpPr/>
      </dsp:nvSpPr>
      <dsp:spPr>
        <a:xfrm>
          <a:off x="4720400" y="222449"/>
          <a:ext cx="1234595" cy="12345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6493E-7E87-48D6-B9FA-8335D03FAED3}">
      <dsp:nvSpPr>
        <dsp:cNvPr id="0" name=""/>
        <dsp:cNvSpPr/>
      </dsp:nvSpPr>
      <dsp:spPr>
        <a:xfrm>
          <a:off x="6125698" y="0"/>
          <a:ext cx="1486792" cy="3707493"/>
        </a:xfrm>
        <a:prstGeom prst="roundRect">
          <a:avLst>
            <a:gd name="adj" fmla="val 10000"/>
          </a:avLst>
        </a:prstGeom>
        <a:solidFill>
          <a:schemeClr val="accent5">
            <a:hueOff val="-10074355"/>
            <a:satOff val="0"/>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Un avis est envoyé à l’employé</a:t>
          </a:r>
          <a:endParaRPr lang="fr-CA" sz="1400" kern="1200" noProof="0" dirty="0"/>
        </a:p>
      </dsp:txBody>
      <dsp:txXfrm>
        <a:off x="6125698" y="1482997"/>
        <a:ext cx="1486792" cy="1482997"/>
      </dsp:txXfrm>
    </dsp:sp>
    <dsp:sp modelId="{C492FA11-BAD2-4EB5-9820-97C02AF59981}">
      <dsp:nvSpPr>
        <dsp:cNvPr id="0" name=""/>
        <dsp:cNvSpPr/>
      </dsp:nvSpPr>
      <dsp:spPr>
        <a:xfrm>
          <a:off x="6251797" y="222449"/>
          <a:ext cx="1234595" cy="12345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80B03-6B1F-44C7-98D6-55B82D7624E5}">
      <dsp:nvSpPr>
        <dsp:cNvPr id="0" name=""/>
        <dsp:cNvSpPr/>
      </dsp:nvSpPr>
      <dsp:spPr>
        <a:xfrm>
          <a:off x="7657095" y="0"/>
          <a:ext cx="1486792" cy="3707493"/>
        </a:xfrm>
        <a:prstGeom prst="roundRect">
          <a:avLst>
            <a:gd name="adj" fmla="val 10000"/>
          </a:avLst>
        </a:prstGeom>
        <a:solidFill>
          <a:schemeClr val="accent5">
            <a:hueOff val="-12592943"/>
            <a:satOff val="0"/>
            <a:lumOff val="-3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CA" sz="1400" kern="1200" noProof="0" dirty="0" smtClean="0"/>
            <a:t>Le processus de PSS prend fin</a:t>
          </a:r>
          <a:endParaRPr lang="fr-CA" sz="1400" kern="1200" noProof="0" dirty="0"/>
        </a:p>
      </dsp:txBody>
      <dsp:txXfrm>
        <a:off x="7657095" y="1482997"/>
        <a:ext cx="1486792" cy="1482997"/>
      </dsp:txXfrm>
    </dsp:sp>
    <dsp:sp modelId="{EC72EA68-ED6C-4496-AB2F-A42390CFA418}">
      <dsp:nvSpPr>
        <dsp:cNvPr id="0" name=""/>
        <dsp:cNvSpPr/>
      </dsp:nvSpPr>
      <dsp:spPr>
        <a:xfrm>
          <a:off x="7783194" y="222449"/>
          <a:ext cx="1234595" cy="123459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BD77D-C6B1-40FF-A893-FA01B7AFBAA5}">
      <dsp:nvSpPr>
        <dsp:cNvPr id="0" name=""/>
        <dsp:cNvSpPr/>
      </dsp:nvSpPr>
      <dsp:spPr>
        <a:xfrm>
          <a:off x="365759" y="2965994"/>
          <a:ext cx="8412480" cy="556123"/>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D819-AEA9-43EA-9116-1879971DC851}">
      <dsp:nvSpPr>
        <dsp:cNvPr id="0" name=""/>
        <dsp:cNvSpPr/>
      </dsp:nvSpPr>
      <dsp:spPr>
        <a:xfrm>
          <a:off x="4118" y="0"/>
          <a:ext cx="3962102" cy="416217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noProof="0" dirty="0" smtClean="0"/>
            <a:t>L’employé peut </a:t>
          </a:r>
          <a:r>
            <a:rPr lang="fr-CA" sz="1600" b="1" i="0" u="sng" kern="1200" noProof="0" dirty="0" smtClean="0"/>
            <a:t>voir</a:t>
          </a:r>
          <a:r>
            <a:rPr lang="fr-CA" sz="1600" kern="1200" noProof="0" dirty="0" smtClean="0"/>
            <a:t> une demande de PSS seulement si celle-ci possède l’un des états suivants:</a:t>
          </a:r>
          <a:endParaRPr lang="fr-CA" sz="1600" kern="1200" noProof="0" dirty="0"/>
        </a:p>
      </dsp:txBody>
      <dsp:txXfrm>
        <a:off x="4118" y="0"/>
        <a:ext cx="3962102" cy="1248652"/>
      </dsp:txXfrm>
    </dsp:sp>
    <dsp:sp modelId="{C828281C-A512-4A73-9FD8-697FD5A4D1CF}">
      <dsp:nvSpPr>
        <dsp:cNvPr id="0" name=""/>
        <dsp:cNvSpPr/>
      </dsp:nvSpPr>
      <dsp:spPr>
        <a:xfrm>
          <a:off x="400329" y="1248856"/>
          <a:ext cx="3169681" cy="3996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Recommandée</a:t>
          </a:r>
          <a:endParaRPr lang="fr-CA" sz="2000" kern="1200" noProof="0" dirty="0"/>
        </a:p>
      </dsp:txBody>
      <dsp:txXfrm>
        <a:off x="412033" y="1260560"/>
        <a:ext cx="3146273" cy="376195"/>
      </dsp:txXfrm>
    </dsp:sp>
    <dsp:sp modelId="{72DF88D7-7739-4FB3-81C1-6F8A90C5630C}">
      <dsp:nvSpPr>
        <dsp:cNvPr id="0" name=""/>
        <dsp:cNvSpPr/>
      </dsp:nvSpPr>
      <dsp:spPr>
        <a:xfrm>
          <a:off x="400329" y="1709936"/>
          <a:ext cx="3169681" cy="399603"/>
        </a:xfrm>
        <a:prstGeom prst="roundRect">
          <a:avLst>
            <a:gd name="adj" fmla="val 10000"/>
          </a:avLst>
        </a:prstGeom>
        <a:solidFill>
          <a:schemeClr val="accent4">
            <a:hueOff val="674118"/>
            <a:satOff val="0"/>
            <a:lumOff val="1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Approuvée</a:t>
          </a:r>
          <a:endParaRPr lang="fr-CA" sz="2000" kern="1200" noProof="0" dirty="0"/>
        </a:p>
      </dsp:txBody>
      <dsp:txXfrm>
        <a:off x="412033" y="1721640"/>
        <a:ext cx="3146273" cy="376195"/>
      </dsp:txXfrm>
    </dsp:sp>
    <dsp:sp modelId="{93248573-7A5F-4F7D-8EBA-6DF396100162}">
      <dsp:nvSpPr>
        <dsp:cNvPr id="0" name=""/>
        <dsp:cNvSpPr/>
      </dsp:nvSpPr>
      <dsp:spPr>
        <a:xfrm>
          <a:off x="400329" y="2171017"/>
          <a:ext cx="3169681" cy="399603"/>
        </a:xfrm>
        <a:prstGeom prst="roundRect">
          <a:avLst>
            <a:gd name="adj" fmla="val 10000"/>
          </a:avLst>
        </a:prstGeom>
        <a:solidFill>
          <a:schemeClr val="accent4">
            <a:hueOff val="1348236"/>
            <a:satOff val="0"/>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Vérifiée</a:t>
          </a:r>
          <a:endParaRPr lang="fr-CA" sz="2000" kern="1200" noProof="0" dirty="0"/>
        </a:p>
      </dsp:txBody>
      <dsp:txXfrm>
        <a:off x="412033" y="2182721"/>
        <a:ext cx="3146273" cy="376195"/>
      </dsp:txXfrm>
    </dsp:sp>
    <dsp:sp modelId="{551B7509-4A69-43C6-8858-78C96CE6A85C}">
      <dsp:nvSpPr>
        <dsp:cNvPr id="0" name=""/>
        <dsp:cNvSpPr/>
      </dsp:nvSpPr>
      <dsp:spPr>
        <a:xfrm>
          <a:off x="400329" y="2632098"/>
          <a:ext cx="3169681" cy="399603"/>
        </a:xfrm>
        <a:prstGeom prst="roundRect">
          <a:avLst>
            <a:gd name="adj" fmla="val 10000"/>
          </a:avLst>
        </a:prstGeom>
        <a:solidFill>
          <a:schemeClr val="accent4">
            <a:hueOff val="2022354"/>
            <a:satOff val="0"/>
            <a:lumOff val="3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Autorisée</a:t>
          </a:r>
          <a:endParaRPr lang="fr-CA" sz="2000" kern="1200" noProof="0" dirty="0"/>
        </a:p>
      </dsp:txBody>
      <dsp:txXfrm>
        <a:off x="412033" y="2643802"/>
        <a:ext cx="3146273" cy="376195"/>
      </dsp:txXfrm>
    </dsp:sp>
    <dsp:sp modelId="{693BEB94-9BE4-4A59-9AF0-11263E6F25E4}">
      <dsp:nvSpPr>
        <dsp:cNvPr id="0" name=""/>
        <dsp:cNvSpPr/>
      </dsp:nvSpPr>
      <dsp:spPr>
        <a:xfrm>
          <a:off x="400329" y="3093179"/>
          <a:ext cx="3169681" cy="399603"/>
        </a:xfrm>
        <a:prstGeom prst="roundRect">
          <a:avLst>
            <a:gd name="adj" fmla="val 10000"/>
          </a:avLst>
        </a:prstGeom>
        <a:solidFill>
          <a:schemeClr val="accent4">
            <a:hueOff val="269647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Rejetée</a:t>
          </a:r>
          <a:endParaRPr lang="fr-CA" sz="2000" kern="1200" noProof="0" dirty="0"/>
        </a:p>
      </dsp:txBody>
      <dsp:txXfrm>
        <a:off x="412033" y="3104883"/>
        <a:ext cx="3146273" cy="376195"/>
      </dsp:txXfrm>
    </dsp:sp>
    <dsp:sp modelId="{2AD40F7C-B564-4898-889D-0054F5D9AAD0}">
      <dsp:nvSpPr>
        <dsp:cNvPr id="0" name=""/>
        <dsp:cNvSpPr/>
      </dsp:nvSpPr>
      <dsp:spPr>
        <a:xfrm>
          <a:off x="400329" y="3554260"/>
          <a:ext cx="3169681" cy="399603"/>
        </a:xfrm>
        <a:prstGeom prst="roundRect">
          <a:avLst>
            <a:gd name="adj" fmla="val 10000"/>
          </a:avLst>
        </a:prstGeom>
        <a:solidFill>
          <a:schemeClr val="accent4">
            <a:hueOff val="3370589"/>
            <a:satOff val="0"/>
            <a:lumOff val="6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Paiement annulé</a:t>
          </a:r>
          <a:endParaRPr lang="fr-CA" sz="2000" kern="1200" noProof="0" dirty="0"/>
        </a:p>
      </dsp:txBody>
      <dsp:txXfrm>
        <a:off x="412033" y="3565964"/>
        <a:ext cx="3146273" cy="376195"/>
      </dsp:txXfrm>
    </dsp:sp>
    <dsp:sp modelId="{B68DE14A-0F82-474A-A963-A8BE4E14FB14}">
      <dsp:nvSpPr>
        <dsp:cNvPr id="0" name=""/>
        <dsp:cNvSpPr/>
      </dsp:nvSpPr>
      <dsp:spPr>
        <a:xfrm>
          <a:off x="4263378" y="0"/>
          <a:ext cx="3962102" cy="4162176"/>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noProof="0" dirty="0" smtClean="0"/>
            <a:t>A l’aide de la fonction de recherche, l’employé peut </a:t>
          </a:r>
          <a:r>
            <a:rPr lang="fr-CA" sz="1600" b="1" u="sng" kern="1200" noProof="0" dirty="0" smtClean="0"/>
            <a:t>intervenir</a:t>
          </a:r>
          <a:r>
            <a:rPr lang="fr-CA" sz="1600" kern="1200" noProof="0" dirty="0" smtClean="0"/>
            <a:t> quant à une demande de PSS ayant l’un des états suivants:</a:t>
          </a:r>
          <a:endParaRPr lang="fr-CA" sz="1600" kern="1200" noProof="0" dirty="0"/>
        </a:p>
      </dsp:txBody>
      <dsp:txXfrm>
        <a:off x="4263378" y="0"/>
        <a:ext cx="3962102" cy="1248652"/>
      </dsp:txXfrm>
    </dsp:sp>
    <dsp:sp modelId="{5961A46B-E480-4902-A82A-C11D25BB8DDE}">
      <dsp:nvSpPr>
        <dsp:cNvPr id="0" name=""/>
        <dsp:cNvSpPr/>
      </dsp:nvSpPr>
      <dsp:spPr>
        <a:xfrm>
          <a:off x="4659589" y="1249008"/>
          <a:ext cx="3169681" cy="817700"/>
        </a:xfrm>
        <a:prstGeom prst="roundRect">
          <a:avLst>
            <a:gd name="adj" fmla="val 10000"/>
          </a:avLst>
        </a:prstGeom>
        <a:solidFill>
          <a:schemeClr val="accent4">
            <a:hueOff val="4044707"/>
            <a:satOff val="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Provisoire </a:t>
          </a:r>
          <a:br>
            <a:rPr lang="fr-CA" sz="1600" kern="1200" noProof="0" dirty="0" smtClean="0"/>
          </a:br>
          <a:r>
            <a:rPr lang="fr-CA" sz="1600" kern="1200" noProof="0" dirty="0" smtClean="0"/>
            <a:t>(reprendre la demande de PSS)</a:t>
          </a:r>
          <a:endParaRPr lang="fr-CA" sz="1600" kern="1200" noProof="0" dirty="0"/>
        </a:p>
      </dsp:txBody>
      <dsp:txXfrm>
        <a:off x="4683539" y="1272958"/>
        <a:ext cx="3121781" cy="769800"/>
      </dsp:txXfrm>
    </dsp:sp>
    <dsp:sp modelId="{3CCB5C98-1C5A-4196-8150-6542354CAA93}">
      <dsp:nvSpPr>
        <dsp:cNvPr id="0" name=""/>
        <dsp:cNvSpPr/>
      </dsp:nvSpPr>
      <dsp:spPr>
        <a:xfrm>
          <a:off x="4659589" y="2192509"/>
          <a:ext cx="3169681" cy="817700"/>
        </a:xfrm>
        <a:prstGeom prst="roundRect">
          <a:avLst>
            <a:gd name="adj" fmla="val 10000"/>
          </a:avLst>
        </a:prstGeom>
        <a:solidFill>
          <a:schemeClr val="accent4">
            <a:hueOff val="4718825"/>
            <a:satOff val="0"/>
            <a:lumOff val="8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Modifiée </a:t>
          </a:r>
          <a:br>
            <a:rPr lang="fr-CA" sz="1600" kern="1200" noProof="0" dirty="0" smtClean="0"/>
          </a:br>
          <a:r>
            <a:rPr lang="fr-CA" sz="1600" kern="1200" noProof="0" dirty="0" smtClean="0"/>
            <a:t>(modifier la demande de PSS)</a:t>
          </a:r>
          <a:endParaRPr lang="fr-CA" sz="1600" kern="1200" noProof="0" dirty="0"/>
        </a:p>
      </dsp:txBody>
      <dsp:txXfrm>
        <a:off x="4683539" y="2216459"/>
        <a:ext cx="3121781" cy="769800"/>
      </dsp:txXfrm>
    </dsp:sp>
    <dsp:sp modelId="{2917529B-21C1-4188-8A28-E795903BC429}">
      <dsp:nvSpPr>
        <dsp:cNvPr id="0" name=""/>
        <dsp:cNvSpPr/>
      </dsp:nvSpPr>
      <dsp:spPr>
        <a:xfrm>
          <a:off x="4659589" y="3136010"/>
          <a:ext cx="3169681" cy="817700"/>
        </a:xfrm>
        <a:prstGeom prst="roundRect">
          <a:avLst>
            <a:gd name="adj" fmla="val 10000"/>
          </a:avLst>
        </a:prstGeom>
        <a:solidFill>
          <a:schemeClr val="accent4">
            <a:hueOff val="5392943"/>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noProof="0" dirty="0" smtClean="0"/>
            <a:t>Soumise</a:t>
          </a:r>
          <a:br>
            <a:rPr lang="fr-CA" sz="1600" kern="1200" noProof="0" dirty="0" smtClean="0"/>
          </a:br>
          <a:r>
            <a:rPr lang="fr-CA" sz="1600" kern="1200" noProof="0" dirty="0" smtClean="0"/>
            <a:t> (récupérer la demande de PSS)</a:t>
          </a:r>
          <a:endParaRPr lang="fr-CA" sz="1600" kern="1200" noProof="0" dirty="0"/>
        </a:p>
      </dsp:txBody>
      <dsp:txXfrm>
        <a:off x="4683539" y="3159960"/>
        <a:ext cx="3121781" cy="7698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19459"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19460" name="Rectangle 4"/>
          <p:cNvSpPr>
            <a:spLocks noGrp="1" noChangeArrowheads="1"/>
          </p:cNvSpPr>
          <p:nvPr>
            <p:ph type="ftr" sz="quarter" idx="2"/>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19461" name="Rectangle 5"/>
          <p:cNvSpPr>
            <a:spLocks noGrp="1" noChangeArrowheads="1"/>
          </p:cNvSpPr>
          <p:nvPr>
            <p:ph type="sldNum" sz="quarter" idx="3"/>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C3E5460B-A0EE-400A-986C-27FB2DB10593}" type="slidenum">
              <a:rPr lang="en-CA"/>
              <a:pPr>
                <a:defRPr/>
              </a:pPr>
              <a:t>‹#›</a:t>
            </a:fld>
            <a:endParaRPr lang="en-CA"/>
          </a:p>
        </p:txBody>
      </p:sp>
    </p:spTree>
    <p:extLst>
      <p:ext uri="{BB962C8B-B14F-4D97-AF65-F5344CB8AC3E}">
        <p14:creationId xmlns:p14="http://schemas.microsoft.com/office/powerpoint/2010/main" val="221189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7171"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93738" y="4386263"/>
            <a:ext cx="554672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p>
            <a:pPr lvl="0"/>
            <a:r>
              <a:rPr lang="en-CA" noProof="0" smtClean="0"/>
              <a:t>Cliquez pour modifier les styles du texte du masque</a:t>
            </a:r>
          </a:p>
          <a:p>
            <a:pPr lvl="1"/>
            <a:r>
              <a:rPr lang="en-CA" noProof="0" smtClean="0"/>
              <a:t>Deuxième niveau</a:t>
            </a:r>
          </a:p>
          <a:p>
            <a:pPr lvl="2"/>
            <a:r>
              <a:rPr lang="en-CA" noProof="0" smtClean="0"/>
              <a:t>Troisième niveau</a:t>
            </a:r>
          </a:p>
          <a:p>
            <a:pPr lvl="3"/>
            <a:r>
              <a:rPr lang="en-CA" noProof="0" smtClean="0"/>
              <a:t>Quatrième niveau</a:t>
            </a:r>
          </a:p>
          <a:p>
            <a:pPr lvl="4"/>
            <a:r>
              <a:rPr lang="en-CA" noProof="0" smtClean="0"/>
              <a:t>Cinquième niveau</a:t>
            </a:r>
          </a:p>
        </p:txBody>
      </p:sp>
      <p:sp>
        <p:nvSpPr>
          <p:cNvPr id="7174" name="Rectangle 6"/>
          <p:cNvSpPr>
            <a:spLocks noGrp="1" noChangeArrowheads="1"/>
          </p:cNvSpPr>
          <p:nvPr>
            <p:ph type="ftr" sz="quarter" idx="4"/>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7175" name="Rectangle 7"/>
          <p:cNvSpPr>
            <a:spLocks noGrp="1" noChangeArrowheads="1"/>
          </p:cNvSpPr>
          <p:nvPr>
            <p:ph type="sldNum" sz="quarter" idx="5"/>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F69D345E-C60A-4197-B969-62181EF1C49A}" type="slidenum">
              <a:rPr lang="en-CA"/>
              <a:pPr>
                <a:defRPr/>
              </a:pPr>
              <a:t>‹#›</a:t>
            </a:fld>
            <a:endParaRPr lang="en-CA"/>
          </a:p>
        </p:txBody>
      </p:sp>
    </p:spTree>
    <p:extLst>
      <p:ext uri="{BB962C8B-B14F-4D97-AF65-F5344CB8AC3E}">
        <p14:creationId xmlns:p14="http://schemas.microsoft.com/office/powerpoint/2010/main" val="2458431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8.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9.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417"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rgbClr val="003366"/>
              </a:buClr>
              <a:buFont typeface="Wingdings" pitchFamily="2" charset="2"/>
              <a:buNone/>
            </a:pPr>
            <a:r>
              <a:rPr lang="fr-CA" altLang="fr-FR" sz="2000" b="1">
                <a:solidFill>
                  <a:schemeClr val="bg1"/>
                </a:solidFill>
                <a:latin typeface="ITC Stone Informal Std Bold" pitchFamily="18" charset="0"/>
              </a:rPr>
              <a:t> </a:t>
            </a:r>
            <a:endParaRPr lang="en-CA" altLang="fr-FR" sz="2000" b="1">
              <a:solidFill>
                <a:schemeClr val="bg1"/>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42924"/>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98699"/>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165538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744526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0254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8439"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232037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4486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5660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95813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5814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9278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6758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5285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1131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57634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1407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9463"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258073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2091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6759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587319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54179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3858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49611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29556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5387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534525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89010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487"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427628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60764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84781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601131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45619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218405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0435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265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5430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753619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121656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1511"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2836718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90128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19610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21490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920083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429284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822733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07026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3819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694880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4071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2535"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1127208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89807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625265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36516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186451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547640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78537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333276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194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024384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249587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3559"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33309269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176480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44326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73864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272228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1411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509881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790722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62486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4542801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177611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4581"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2724829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24798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460289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753023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549113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922256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593751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097562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0203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586357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87171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5605"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3796927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3776842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618718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41335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4032314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182381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7579011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553974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7138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616042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666529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6629"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003366"/>
              </a:buClr>
              <a:buFont typeface="Wingdings" pitchFamily="2" charset="2"/>
              <a:buNone/>
            </a:pPr>
            <a:r>
              <a:rPr lang="fr-CA" sz="2000" b="1">
                <a:solidFill>
                  <a:srgbClr val="FFFFFF"/>
                </a:solidFill>
                <a:latin typeface="ITC Stone Informal Std Bold" pitchFamily="18" charset="0"/>
              </a:rPr>
              <a:t> </a:t>
            </a:r>
            <a:endParaRPr lang="en-CA" sz="2000" b="1">
              <a:solidFill>
                <a:srgbClr val="FFFFFF"/>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32038"/>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87813"/>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41770842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437031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7770838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066784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330964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810586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2512149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1418379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solidFill>
                <a:srgbClr val="000000"/>
              </a:solidFill>
            </a:endParaRPr>
          </a:p>
        </p:txBody>
      </p:sp>
    </p:spTree>
    <p:extLst>
      <p:ext uri="{BB962C8B-B14F-4D97-AF65-F5344CB8AC3E}">
        <p14:creationId xmlns:p14="http://schemas.microsoft.com/office/powerpoint/2010/main" val="398941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0.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1.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8.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1.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9.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title style</a:t>
            </a:r>
            <a:endParaRPr lang="en-CA" altLang="fr-FR"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CA" altLang="fr-FR"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C5A9665-8CE9-4385-92E0-82C05B9FD38A}" type="slidenum">
              <a:rPr lang="en-CA" altLang="fr-FR" sz="1400"/>
              <a:pPr algn="r" eaLnBrk="1" hangingPunct="1"/>
              <a:t>‹#›</a:t>
            </a:fld>
            <a:endParaRPr lang="en-CA" altLang="fr-FR" sz="1400"/>
          </a:p>
        </p:txBody>
      </p:sp>
    </p:spTree>
  </p:cSld>
  <p:clrMap bg1="lt1" tx1="dk1" bg2="lt2" tx2="dk2" accent1="accent1" accent2="accent2" accent3="accent3" accent4="accent4" accent5="accent5" accent6="accent6" hlink="hlink" folHlink="folHlink"/>
  <p:sldLayoutIdLst>
    <p:sldLayoutId id="214748371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180486083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24571241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8079602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32641605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39436835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16032962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11406550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4328841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solidFill>
                <a:srgbClr val="000000"/>
              </a:solidFill>
            </a:endParaRPr>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CA"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6251AF6-0C4E-454D-AC62-698BDCB9FEEA}" type="slidenum">
              <a:rPr lang="en-CA" sz="1400">
                <a:solidFill>
                  <a:srgbClr val="000000"/>
                </a:solidFill>
              </a:rPr>
              <a:pPr algn="r"/>
              <a:t>‹#›</a:t>
            </a:fld>
            <a:endParaRPr lang="en-CA" sz="1400">
              <a:solidFill>
                <a:srgbClr val="000000"/>
              </a:solidFill>
            </a:endParaRPr>
          </a:p>
        </p:txBody>
      </p:sp>
    </p:spTree>
    <p:extLst>
      <p:ext uri="{BB962C8B-B14F-4D97-AF65-F5344CB8AC3E}">
        <p14:creationId xmlns:p14="http://schemas.microsoft.com/office/powerpoint/2010/main" val="166026861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wm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p:txBody>
          <a:bodyPr/>
          <a:lstStyle/>
          <a:p>
            <a:r>
              <a:rPr lang="fr-CA" dirty="0"/>
              <a:t>Applications Web de la rémunération</a:t>
            </a:r>
            <a:br>
              <a:rPr lang="fr-CA" dirty="0"/>
            </a:br>
            <a:r>
              <a:rPr lang="fr-CA" sz="2400" dirty="0"/>
              <a:t>Paye pour services supplémentaires (AWR-PSS)</a:t>
            </a:r>
            <a:endParaRPr lang="en-US" sz="2400" dirty="0" smtClean="0"/>
          </a:p>
        </p:txBody>
      </p:sp>
      <p:sp>
        <p:nvSpPr>
          <p:cNvPr id="3075" name="Rectangle 7"/>
          <p:cNvSpPr>
            <a:spLocks noGrp="1" noChangeArrowheads="1"/>
          </p:cNvSpPr>
          <p:nvPr>
            <p:ph type="subTitle" idx="1"/>
          </p:nvPr>
        </p:nvSpPr>
        <p:spPr/>
        <p:txBody>
          <a:bodyPr/>
          <a:lstStyle/>
          <a:p>
            <a:r>
              <a:rPr lang="fr-CA" dirty="0" smtClean="0"/>
              <a:t>Module de l’employé</a:t>
            </a:r>
            <a:endParaRPr lang="fr-CA" dirty="0"/>
          </a:p>
          <a:p>
            <a:pPr eaLnBrk="1" hangingPunct="1"/>
            <a:endParaRPr lang="en-US" dirty="0" smtClean="0"/>
          </a:p>
        </p:txBody>
      </p:sp>
    </p:spTree>
    <p:extLst>
      <p:ext uri="{BB962C8B-B14F-4D97-AF65-F5344CB8AC3E}">
        <p14:creationId xmlns:p14="http://schemas.microsoft.com/office/powerpoint/2010/main" val="325373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Users\nancy.n.bernier\AppData\Local\Temp\1\Temporary Internet Files\Content.IE5\U2GF97A2\MC9004338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95" y="1197429"/>
            <a:ext cx="1158118" cy="1158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CA" dirty="0" smtClean="0"/>
          </a:p>
          <a:p>
            <a:endParaRPr lang="en-CA" dirty="0" smtClean="0"/>
          </a:p>
        </p:txBody>
      </p:sp>
      <p:graphicFrame>
        <p:nvGraphicFramePr>
          <p:cNvPr id="4" name="Diagram 3"/>
          <p:cNvGraphicFramePr/>
          <p:nvPr>
            <p:extLst>
              <p:ext uri="{D42A27DB-BD31-4B8C-83A1-F6EECF244321}">
                <p14:modId xmlns:p14="http://schemas.microsoft.com/office/powerpoint/2010/main" val="3596426928"/>
              </p:ext>
            </p:extLst>
          </p:nvPr>
        </p:nvGraphicFramePr>
        <p:xfrm>
          <a:off x="620484" y="2177143"/>
          <a:ext cx="7500257" cy="415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fr-CA" sz="3200" dirty="0" smtClean="0"/>
              <a:t>Remarque!</a:t>
            </a:r>
            <a:endParaRPr lang="fr-CA" sz="3200" dirty="0"/>
          </a:p>
        </p:txBody>
      </p:sp>
    </p:spTree>
    <p:extLst>
      <p:ext uri="{BB962C8B-B14F-4D97-AF65-F5344CB8AC3E}">
        <p14:creationId xmlns:p14="http://schemas.microsoft.com/office/powerpoint/2010/main" val="361582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Création d’une demande de PSS</a:t>
            </a:r>
          </a:p>
        </p:txBody>
      </p:sp>
      <p:sp>
        <p:nvSpPr>
          <p:cNvPr id="3" name="Content Placeholder 2"/>
          <p:cNvSpPr>
            <a:spLocks noGrp="1"/>
          </p:cNvSpPr>
          <p:nvPr>
            <p:ph sz="half" idx="1"/>
          </p:nvPr>
        </p:nvSpPr>
        <p:spPr>
          <a:xfrm>
            <a:off x="387350" y="1665518"/>
            <a:ext cx="8136164" cy="1175653"/>
          </a:xfrm>
          <a:ln>
            <a:noFill/>
          </a:ln>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ü"/>
            </a:pPr>
            <a:r>
              <a:rPr lang="fr-CA"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enregistrer</a:t>
            </a:r>
            <a:r>
              <a:rPr lang="fr-CA" sz="1800" b="1" dirty="0" smtClean="0"/>
              <a:t> la demande en tant que demande provisoire</a:t>
            </a:r>
            <a:endParaRPr lang="fr-CA" sz="1600" b="1" dirty="0" smtClean="0"/>
          </a:p>
          <a:p>
            <a:pPr lvl="1"/>
            <a:r>
              <a:rPr lang="fr-CA" sz="1600" dirty="0" smtClean="0"/>
              <a:t>Il n’y a pas de nombre maximal de demandes provisoires que l’utilisateur peut enregistrer</a:t>
            </a:r>
          </a:p>
          <a:p>
            <a:pPr lvl="1"/>
            <a:r>
              <a:rPr lang="fr-CA" sz="1600" dirty="0" smtClean="0"/>
              <a:t>La version provisoire d’une demande est conservée pendant 30 jours suivant la date de la dernière mise à jour</a:t>
            </a:r>
          </a:p>
          <a:p>
            <a:pPr marL="0" indent="0">
              <a:buNone/>
            </a:pPr>
            <a:endParaRPr lang="fr-CA" dirty="0" smtClean="0"/>
          </a:p>
        </p:txBody>
      </p:sp>
      <p:sp>
        <p:nvSpPr>
          <p:cNvPr id="5" name="Content Placeholder 4"/>
          <p:cNvSpPr>
            <a:spLocks noGrp="1"/>
          </p:cNvSpPr>
          <p:nvPr>
            <p:ph sz="half" idx="2"/>
          </p:nvPr>
        </p:nvSpPr>
        <p:spPr>
          <a:xfrm>
            <a:off x="359228" y="3363692"/>
            <a:ext cx="8164285" cy="2939144"/>
          </a:xfrm>
          <a:ln>
            <a:noFill/>
          </a:ln>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ü"/>
            </a:pPr>
            <a:r>
              <a:rPr lang="fr-CA"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Soumettre </a:t>
            </a:r>
            <a:r>
              <a:rPr lang="fr-CA" sz="1800" b="1" dirty="0" smtClean="0"/>
              <a:t> la demande remplie pour recommandation ou approbation, si un superviseur ou un recommandeur est indiqué </a:t>
            </a:r>
          </a:p>
          <a:p>
            <a:endParaRPr lang="fr-CA" sz="1600" dirty="0" smtClean="0"/>
          </a:p>
          <a:p>
            <a:pPr marL="0" indent="0">
              <a:buNone/>
            </a:pPr>
            <a:endParaRPr lang="fr-CA" dirty="0"/>
          </a:p>
        </p:txBody>
      </p:sp>
      <p:sp>
        <p:nvSpPr>
          <p:cNvPr id="6" name="TextBox 5"/>
          <p:cNvSpPr txBox="1"/>
          <p:nvPr/>
        </p:nvSpPr>
        <p:spPr>
          <a:xfrm>
            <a:off x="359229" y="1078078"/>
            <a:ext cx="5865708" cy="369332"/>
          </a:xfrm>
          <a:prstGeom prst="rect">
            <a:avLst/>
          </a:prstGeom>
          <a:noFill/>
        </p:spPr>
        <p:txBody>
          <a:bodyPr wrap="none" rtlCol="0">
            <a:spAutoFit/>
          </a:bodyPr>
          <a:lstStyle/>
          <a:p>
            <a:r>
              <a:rPr lang="fr-CA" dirty="0" smtClean="0"/>
              <a:t>Après avoir entré les données requises, l’employé peut:</a:t>
            </a:r>
            <a:endParaRPr lang="fr-CA" dirty="0"/>
          </a:p>
        </p:txBody>
      </p:sp>
      <p:sp>
        <p:nvSpPr>
          <p:cNvPr id="7" name="Rectangle 6"/>
          <p:cNvSpPr/>
          <p:nvPr/>
        </p:nvSpPr>
        <p:spPr>
          <a:xfrm rot="20699682">
            <a:off x="187718" y="2659595"/>
            <a:ext cx="80022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8" name="Diagram 7"/>
          <p:cNvGraphicFramePr/>
          <p:nvPr>
            <p:extLst>
              <p:ext uri="{D42A27DB-BD31-4B8C-83A1-F6EECF244321}">
                <p14:modId xmlns:p14="http://schemas.microsoft.com/office/powerpoint/2010/main" val="484974266"/>
              </p:ext>
            </p:extLst>
          </p:nvPr>
        </p:nvGraphicFramePr>
        <p:xfrm>
          <a:off x="195942" y="3755570"/>
          <a:ext cx="8784771" cy="2912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5" name="Picture 3" descr="C:\Users\nancy.n.bernier\AppData\Local\Temp\1\Temporary Internet Files\Content.IE5\K78U261E\MC90043466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1" y="5768306"/>
            <a:ext cx="464048" cy="42705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nancy.n.bernier\AppData\Local\Temp\1\Temporary Internet Files\Content.IE5\IEPAU326\MC90043158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8395" y="6036262"/>
            <a:ext cx="686916" cy="6869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nancy.n.bernier\AppData\Local\Temp\1\Temporary Internet Files\Content.IE5\8P51S5DN\MC90043475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9984" y="5709762"/>
            <a:ext cx="653000" cy="6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7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Processus PSS – Approuvé</a:t>
            </a:r>
            <a:endParaRPr lang="fr-CA" dirty="0"/>
          </a:p>
        </p:txBody>
      </p:sp>
      <p:graphicFrame>
        <p:nvGraphicFramePr>
          <p:cNvPr id="5" name="Diagram 4"/>
          <p:cNvGraphicFramePr/>
          <p:nvPr>
            <p:extLst>
              <p:ext uri="{D42A27DB-BD31-4B8C-83A1-F6EECF244321}">
                <p14:modId xmlns:p14="http://schemas.microsoft.com/office/powerpoint/2010/main" val="1025282164"/>
              </p:ext>
            </p:extLst>
          </p:nvPr>
        </p:nvGraphicFramePr>
        <p:xfrm>
          <a:off x="0" y="1099457"/>
          <a:ext cx="8556171" cy="2507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0" name="Diagram 49"/>
          <p:cNvGraphicFramePr/>
          <p:nvPr>
            <p:extLst>
              <p:ext uri="{D42A27DB-BD31-4B8C-83A1-F6EECF244321}">
                <p14:modId xmlns:p14="http://schemas.microsoft.com/office/powerpoint/2010/main" val="2144060967"/>
              </p:ext>
            </p:extLst>
          </p:nvPr>
        </p:nvGraphicFramePr>
        <p:xfrm>
          <a:off x="511622" y="3831766"/>
          <a:ext cx="8632378" cy="23984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ooter Placeholder 14"/>
          <p:cNvSpPr>
            <a:spLocks noGrp="1"/>
          </p:cNvSpPr>
          <p:nvPr>
            <p:ph type="ftr" sz="quarter" idx="10"/>
          </p:nvPr>
        </p:nvSpPr>
        <p:spPr/>
        <p:txBody>
          <a:bodyPr/>
          <a:lstStyle/>
          <a:p>
            <a:pPr>
              <a:defRPr/>
            </a:pPr>
            <a:r>
              <a:rPr lang="fr-CA" dirty="0" smtClean="0"/>
              <a:t>*SRP:  Système Régional de Paye (TPSGC)</a:t>
            </a:r>
            <a:endParaRPr lang="fr-CA" dirty="0"/>
          </a:p>
        </p:txBody>
      </p:sp>
    </p:spTree>
    <p:extLst>
      <p:ext uri="{BB962C8B-B14F-4D97-AF65-F5344CB8AC3E}">
        <p14:creationId xmlns:p14="http://schemas.microsoft.com/office/powerpoint/2010/main" val="350069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Processus PSS – Modifié</a:t>
            </a:r>
            <a:endParaRPr lang="fr-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7433166"/>
              </p:ext>
            </p:extLst>
          </p:nvPr>
        </p:nvGraphicFramePr>
        <p:xfrm>
          <a:off x="0" y="1763476"/>
          <a:ext cx="9144000" cy="370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Down Arrow 4"/>
          <p:cNvSpPr/>
          <p:nvPr/>
        </p:nvSpPr>
        <p:spPr>
          <a:xfrm flipH="1">
            <a:off x="729342" y="827315"/>
            <a:ext cx="7587341" cy="109945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388140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Processus PSS –– Rejeté</a:t>
            </a:r>
            <a:endParaRPr lang="fr-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3835758"/>
              </p:ext>
            </p:extLst>
          </p:nvPr>
        </p:nvGraphicFramePr>
        <p:xfrm>
          <a:off x="0" y="2100942"/>
          <a:ext cx="9144000" cy="370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5" name="Picture 3" descr="C:\Users\nancy.n.bernier\AppData\Local\Microsoft\Windows\Temporary Internet Files\Content.IE5\X2EJKZ8R\MC90043488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6055" y="5617288"/>
            <a:ext cx="1219057" cy="121905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497286" y="4909918"/>
            <a:ext cx="1643743" cy="924825"/>
          </a:xfrm>
          <a:prstGeom prst="wedgeRoundRectCallout">
            <a:avLst>
              <a:gd name="adj1" fmla="val -57031"/>
              <a:gd name="adj2" fmla="val 655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t>Un gestionnaire peut rejeter une seule ligne à la fois</a:t>
            </a:r>
            <a:endParaRPr lang="fr-CA" sz="1400" dirty="0"/>
          </a:p>
        </p:txBody>
      </p:sp>
      <p:sp>
        <p:nvSpPr>
          <p:cNvPr id="7" name="TextBox 6"/>
          <p:cNvSpPr txBox="1"/>
          <p:nvPr/>
        </p:nvSpPr>
        <p:spPr>
          <a:xfrm>
            <a:off x="337454" y="1248422"/>
            <a:ext cx="8479974"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CA" dirty="0" smtClean="0"/>
              <a:t>Lorsque le recommandeur/gestionnaire définit l’état de tous les éléments de la demande à “Rejeté”, le processus de PSS prend fin. </a:t>
            </a:r>
            <a:endParaRPr lang="fr-CA" dirty="0"/>
          </a:p>
        </p:txBody>
      </p:sp>
    </p:spTree>
    <p:extLst>
      <p:ext uri="{BB962C8B-B14F-4D97-AF65-F5344CB8AC3E}">
        <p14:creationId xmlns:p14="http://schemas.microsoft.com/office/powerpoint/2010/main" val="147619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Recherche dans PSS</a:t>
            </a:r>
            <a:endParaRPr lang="fr-CA"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16" y="2612572"/>
            <a:ext cx="4389501" cy="4147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0" indent="0">
              <a:buNone/>
            </a:pPr>
            <a:r>
              <a:rPr lang="fr-CA" sz="1800" dirty="0" smtClean="0"/>
              <a:t>La fonction de recherche permet à l’employé d’afficher les demandes de PSS qu’il a créées.  La recherche peut être filtrée par:</a:t>
            </a:r>
          </a:p>
          <a:p>
            <a:pPr marL="514350" indent="-514350">
              <a:buAutoNum type="arabicPeriod"/>
            </a:pPr>
            <a:r>
              <a:rPr lang="fr-CA" sz="1600" dirty="0" smtClean="0"/>
              <a:t>La période pendant laquelle des heures supplémentaires ont été travaillées; et/ou</a:t>
            </a:r>
          </a:p>
          <a:p>
            <a:pPr marL="514350" indent="-514350">
              <a:buAutoNum type="arabicPeriod"/>
            </a:pPr>
            <a:r>
              <a:rPr lang="fr-CA" sz="1600" dirty="0" smtClean="0"/>
              <a:t>La sélection d’un ou de plusieurs états de demande de PSS dans une liste déroulante</a:t>
            </a:r>
            <a:endParaRPr lang="fr-CA" sz="1600" dirty="0"/>
          </a:p>
        </p:txBody>
      </p:sp>
      <p:sp>
        <p:nvSpPr>
          <p:cNvPr id="5" name="Rectangle 4"/>
          <p:cNvSpPr/>
          <p:nvPr/>
        </p:nvSpPr>
        <p:spPr>
          <a:xfrm>
            <a:off x="1289243" y="4077584"/>
            <a:ext cx="3212386" cy="8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p:cNvSpPr txBox="1"/>
          <p:nvPr/>
        </p:nvSpPr>
        <p:spPr>
          <a:xfrm>
            <a:off x="5442859" y="2308778"/>
            <a:ext cx="3555740"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CA" sz="1600" dirty="0" smtClean="0"/>
              <a:t>La fonction de recherche permet aux employés de suivre l’état de leurs demandes de PSS qui sont en attente</a:t>
            </a:r>
            <a:endParaRPr lang="fr-CA" sz="1600" dirty="0"/>
          </a:p>
        </p:txBody>
      </p:sp>
      <p:pic>
        <p:nvPicPr>
          <p:cNvPr id="11"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58" y="3337971"/>
            <a:ext cx="3530856" cy="3499227"/>
          </a:xfrm>
          <a:prstGeom prst="ellipse">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6998526" y="3307221"/>
            <a:ext cx="371102" cy="36128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6191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94629045"/>
              </p:ext>
            </p:extLst>
          </p:nvPr>
        </p:nvGraphicFramePr>
        <p:xfrm>
          <a:off x="457200" y="2277632"/>
          <a:ext cx="8229600" cy="4162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bwMode="black">
          <a:xfrm>
            <a:off x="457200" y="113463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a:lstStyle>
          <a:p>
            <a:pPr algn="ctr"/>
            <a:r>
              <a:rPr lang="fr-CA" sz="2000" kern="0" dirty="0" smtClean="0"/>
              <a:t>L’option qui s’offre à l’employé pour chacune des demandes de PSS figurant dans la liste des résultats de recherche dépend de l’état courant de la demande, tel qu’affiché dans la liste</a:t>
            </a:r>
            <a:endParaRPr lang="fr-CA" sz="2000" kern="0" dirty="0"/>
          </a:p>
        </p:txBody>
      </p:sp>
      <p:sp>
        <p:nvSpPr>
          <p:cNvPr id="12" name="Title 1"/>
          <p:cNvSpPr>
            <a:spLocks noGrp="1"/>
          </p:cNvSpPr>
          <p:nvPr>
            <p:ph type="title"/>
          </p:nvPr>
        </p:nvSpPr>
        <p:spPr>
          <a:xfrm>
            <a:off x="388938" y="272142"/>
            <a:ext cx="8348662" cy="544287"/>
          </a:xfrm>
        </p:spPr>
        <p:txBody>
          <a:bodyPr/>
          <a:lstStyle/>
          <a:p>
            <a:r>
              <a:rPr lang="fr-CA" dirty="0"/>
              <a:t>Recherche dans PSS</a:t>
            </a:r>
            <a:endParaRPr lang="en-CA" dirty="0"/>
          </a:p>
        </p:txBody>
      </p:sp>
    </p:spTree>
    <p:extLst>
      <p:ext uri="{BB962C8B-B14F-4D97-AF65-F5344CB8AC3E}">
        <p14:creationId xmlns:p14="http://schemas.microsoft.com/office/powerpoint/2010/main" val="181039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Foire aux questions</a:t>
            </a:r>
            <a:endParaRPr lang="fr-CA" dirty="0"/>
          </a:p>
        </p:txBody>
      </p:sp>
      <p:sp>
        <p:nvSpPr>
          <p:cNvPr id="4" name="Content Placeholder 2"/>
          <p:cNvSpPr>
            <a:spLocks noGrp="1"/>
          </p:cNvSpPr>
          <p:nvPr>
            <p:ph idx="1"/>
          </p:nvPr>
        </p:nvSpPr>
        <p:spPr>
          <a:xfrm>
            <a:off x="387350" y="990601"/>
            <a:ext cx="8345488" cy="4806950"/>
          </a:xfrm>
        </p:spPr>
        <p:txBody>
          <a:bodyPr/>
          <a:lstStyle/>
          <a:p>
            <a:pPr marL="342900" lvl="2" indent="-342900">
              <a:buFont typeface="+mj-lt"/>
              <a:buAutoNum type="arabicPeriod"/>
            </a:pPr>
            <a:r>
              <a:rPr lang="fr-CA" sz="1600" b="1" dirty="0"/>
              <a:t>Comment puis-je indiquer dans ma demande de PSS que les heures supplémentaires déclarées ont été </a:t>
            </a:r>
            <a:r>
              <a:rPr lang="fr-CA" sz="1600" b="1" dirty="0" err="1"/>
              <a:t>préapprouvées</a:t>
            </a:r>
            <a:r>
              <a:rPr lang="fr-CA" sz="1600" b="1" dirty="0"/>
              <a:t>? </a:t>
            </a:r>
            <a:r>
              <a:rPr lang="en-CA" sz="1600" b="1" dirty="0" smtClean="0"/>
              <a:t/>
            </a:r>
            <a:br>
              <a:rPr lang="en-CA" sz="1600" b="1" dirty="0" smtClean="0"/>
            </a:br>
            <a:endParaRPr lang="fr-CA" sz="1600" b="1" dirty="0" smtClean="0"/>
          </a:p>
          <a:p>
            <a:pPr marL="457200" lvl="1" indent="0">
              <a:buNone/>
            </a:pPr>
            <a:r>
              <a:rPr lang="fr-CA" sz="1600" dirty="0"/>
              <a:t>Dans la section Détails relatifs à la PSS de l’écran Créer une demande de PSS, cliquez sur la flèche de la zone Type d’heures supplémentaires, puis sélectionnez </a:t>
            </a:r>
            <a:r>
              <a:rPr lang="fr-CA" sz="1600" dirty="0" err="1"/>
              <a:t>Préapprouvées</a:t>
            </a:r>
            <a:r>
              <a:rPr lang="fr-CA" sz="1600" dirty="0" smtClean="0"/>
              <a:t>.</a:t>
            </a:r>
          </a:p>
          <a:p>
            <a:pPr marL="457200" lvl="1" indent="0">
              <a:buNone/>
            </a:pPr>
            <a:endParaRPr lang="en-CA" sz="1600" dirty="0" smtClean="0"/>
          </a:p>
          <a:p>
            <a:pPr marL="0" indent="0">
              <a:buNone/>
            </a:pPr>
            <a:endParaRPr lang="en-CA" sz="1600" b="1" dirty="0" smtClean="0"/>
          </a:p>
          <a:p>
            <a:pPr marL="342900" lvl="2" indent="-342900">
              <a:buFont typeface="+mj-lt"/>
              <a:buAutoNum type="arabicPeriod" startAt="2"/>
            </a:pPr>
            <a:r>
              <a:rPr lang="fr-CA" sz="1600" b="1" dirty="0"/>
              <a:t>Que se passe-t-il si je retire le gestionnaire approbateur de mon profil d’utilisateur pendant que ma demande de PSS est en attente d’approbation?  </a:t>
            </a:r>
            <a:r>
              <a:rPr lang="en-CA" sz="1600" b="1" dirty="0" smtClean="0"/>
              <a:t/>
            </a:r>
            <a:br>
              <a:rPr lang="en-CA" sz="1600" b="1" dirty="0" smtClean="0"/>
            </a:br>
            <a:endParaRPr lang="fr-CA" sz="1600" b="1" dirty="0"/>
          </a:p>
          <a:p>
            <a:pPr marL="457200" lvl="1" indent="0">
              <a:buNone/>
            </a:pPr>
            <a:r>
              <a:rPr lang="fr-CA" sz="1600" dirty="0"/>
              <a:t>Le système fait automatiquement passer l’état de la demande à Provisoire et la remet dans votre liste de demandes provisoires. </a:t>
            </a:r>
          </a:p>
          <a:p>
            <a:pPr marL="457200" lvl="1" indent="0">
              <a:buNone/>
            </a:pPr>
            <a:endParaRPr lang="fr-CA" sz="1600" dirty="0" smtClean="0"/>
          </a:p>
          <a:p>
            <a:pPr marL="0" indent="0">
              <a:buNone/>
            </a:pPr>
            <a:endParaRPr lang="en-CA" sz="1600" dirty="0" smtClean="0"/>
          </a:p>
          <a:p>
            <a:pPr marL="0" indent="0">
              <a:buNone/>
            </a:pPr>
            <a:endParaRPr lang="fr-CA" dirty="0"/>
          </a:p>
        </p:txBody>
      </p:sp>
    </p:spTree>
    <p:extLst>
      <p:ext uri="{BB962C8B-B14F-4D97-AF65-F5344CB8AC3E}">
        <p14:creationId xmlns:p14="http://schemas.microsoft.com/office/powerpoint/2010/main" val="80513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Foire aux questions</a:t>
            </a:r>
            <a:endParaRPr lang="fr-CA" dirty="0"/>
          </a:p>
        </p:txBody>
      </p:sp>
      <p:sp>
        <p:nvSpPr>
          <p:cNvPr id="3" name="Content Placeholder 2"/>
          <p:cNvSpPr>
            <a:spLocks noGrp="1"/>
          </p:cNvSpPr>
          <p:nvPr>
            <p:ph idx="1"/>
          </p:nvPr>
        </p:nvSpPr>
        <p:spPr>
          <a:xfrm>
            <a:off x="387350" y="805544"/>
            <a:ext cx="8345488" cy="5388428"/>
          </a:xfrm>
        </p:spPr>
        <p:txBody>
          <a:bodyPr/>
          <a:lstStyle/>
          <a:p>
            <a:pPr marL="342900" indent="-342900">
              <a:buFont typeface="+mj-lt"/>
              <a:buAutoNum type="arabicPeriod" startAt="3"/>
            </a:pPr>
            <a:r>
              <a:rPr lang="fr-CA" sz="1600" b="1" dirty="0"/>
              <a:t>Comment puis-je désigner un autre gestionnaire qui approuvera ma demande de PSS si mon gestionnaire s’absente du bureau à l’improviste pour une durée indéterminée? </a:t>
            </a:r>
            <a:r>
              <a:rPr lang="en-CA" sz="1600" b="1" dirty="0"/>
              <a:t/>
            </a:r>
            <a:br>
              <a:rPr lang="en-CA" sz="1600" b="1" dirty="0"/>
            </a:br>
            <a:endParaRPr lang="fr-CA" sz="1600" b="1" dirty="0"/>
          </a:p>
          <a:p>
            <a:pPr marL="457200" lvl="1" indent="0">
              <a:buNone/>
            </a:pPr>
            <a:r>
              <a:rPr lang="fr-CA" sz="1600" dirty="0"/>
              <a:t>Si vous présentez une nouvelle demande et que votre gestionnaire n’a nommé aucun gestionnaire remplaçant, vous devez mettre à jour votre profil en précisant un nouveau gestionnaire disposant de pouvoirs en vertu de l’article </a:t>
            </a:r>
            <a:r>
              <a:rPr lang="fr-CA" sz="1600" dirty="0" smtClean="0"/>
              <a:t>34</a:t>
            </a:r>
            <a:r>
              <a:rPr lang="en-US" sz="1600" dirty="0" smtClean="0"/>
              <a:t>.</a:t>
            </a:r>
            <a:endParaRPr lang="en-US" sz="1600" dirty="0" smtClean="0"/>
          </a:p>
          <a:p>
            <a:pPr marL="457200" lvl="1" indent="0">
              <a:buNone/>
            </a:pPr>
            <a:r>
              <a:rPr lang="fr-CA" sz="1600" dirty="0"/>
              <a:t>Si votre demande est en attente d’approbation et que votre gestionnaire n’a nommé aucun gestionnaire remplaçant, vous pouvez utiliser la fonction de recherche pour récupérer la demande. Mettez ensuite votre profil à jour en précisant un nouveau gestionnaire disposant de pouvoirs en vertu de l’article </a:t>
            </a:r>
            <a:r>
              <a:rPr lang="fr-CA" sz="1600" dirty="0" smtClean="0"/>
              <a:t>34, </a:t>
            </a:r>
            <a:r>
              <a:rPr lang="fr-CA" sz="1600" dirty="0"/>
              <a:t>puis soumettez de nouveau votre demande. </a:t>
            </a:r>
          </a:p>
          <a:p>
            <a:pPr marL="0" indent="0">
              <a:buNone/>
            </a:pPr>
            <a:endParaRPr lang="en-CA" sz="1600" dirty="0"/>
          </a:p>
          <a:p>
            <a:pPr marL="342900" lvl="2" indent="-342900">
              <a:buFont typeface="+mj-lt"/>
              <a:buAutoNum type="arabicPeriod" startAt="4"/>
            </a:pPr>
            <a:r>
              <a:rPr lang="fr-CA" sz="1600" b="1" dirty="0"/>
              <a:t>Le salaire horaire affiché à l’écran Créer une demande de PSS est-il celui qui servira à calculer le paiement que je recevrai?   </a:t>
            </a:r>
            <a:endParaRPr lang="fr-CA" sz="1600" dirty="0"/>
          </a:p>
          <a:p>
            <a:pPr marL="457200" lvl="1" indent="0">
              <a:buNone/>
            </a:pPr>
            <a:r>
              <a:rPr lang="en-CA" sz="1600" dirty="0" smtClean="0"/>
              <a:t/>
            </a:r>
            <a:br>
              <a:rPr lang="en-CA" sz="1600" dirty="0" smtClean="0"/>
            </a:br>
            <a:r>
              <a:rPr lang="fr-CA" sz="1600" dirty="0"/>
              <a:t>Le taux horaire indiqué dans la section Renseignements personnels de l’écran Créer une demande de PSS correspond à votre salaire au moment où vous avez créé la demande. Il sert uniquement à calculer les totaux de l’écran Créer une demande de PSS et à vous donner une idée de la valeur de la demande. Le véritable paiement sera calculé par le Système régional de paye en fonction du salaire qui était en vigueur lorsque les heures supplémentaires ont été travaillées</a:t>
            </a:r>
            <a:r>
              <a:rPr lang="fr-CA" sz="1600" dirty="0" smtClean="0"/>
              <a:t>.</a:t>
            </a:r>
            <a:r>
              <a:rPr lang="en-CA" sz="1600" dirty="0" smtClean="0"/>
              <a:t>  </a:t>
            </a:r>
            <a:endParaRPr lang="fr-CA" sz="1600" dirty="0"/>
          </a:p>
          <a:p>
            <a:pPr marL="0" indent="0">
              <a:buNone/>
            </a:pPr>
            <a:endParaRPr lang="fr-CA" dirty="0"/>
          </a:p>
        </p:txBody>
      </p:sp>
    </p:spTree>
    <p:extLst>
      <p:ext uri="{BB962C8B-B14F-4D97-AF65-F5344CB8AC3E}">
        <p14:creationId xmlns:p14="http://schemas.microsoft.com/office/powerpoint/2010/main" val="427029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Foire aux questions</a:t>
            </a:r>
            <a:endParaRPr lang="fr-CA" dirty="0"/>
          </a:p>
        </p:txBody>
      </p:sp>
      <p:sp>
        <p:nvSpPr>
          <p:cNvPr id="3" name="Content Placeholder 2"/>
          <p:cNvSpPr>
            <a:spLocks noGrp="1"/>
          </p:cNvSpPr>
          <p:nvPr>
            <p:ph idx="1"/>
          </p:nvPr>
        </p:nvSpPr>
        <p:spPr/>
        <p:txBody>
          <a:bodyPr/>
          <a:lstStyle/>
          <a:p>
            <a:pPr marL="342900" indent="-342900">
              <a:buFont typeface="+mj-lt"/>
              <a:buAutoNum type="arabicPeriod" startAt="5"/>
            </a:pPr>
            <a:r>
              <a:rPr lang="fr-CA" sz="1800" b="1" dirty="0"/>
              <a:t>Puis-je changer la classification et le niveau affichés à l’écran Créer une demande de PSS</a:t>
            </a:r>
            <a:r>
              <a:rPr lang="en-CA" sz="1800" b="1" dirty="0" smtClean="0"/>
              <a:t>?</a:t>
            </a:r>
            <a:endParaRPr lang="fr-CA" sz="1800" b="1" dirty="0" smtClean="0"/>
          </a:p>
          <a:p>
            <a:pPr marL="457200" lvl="1" indent="0">
              <a:buNone/>
            </a:pPr>
            <a:r>
              <a:rPr lang="fr-CA" sz="1600" dirty="0"/>
              <a:t>Oui. Si la classification et le niveau affichés dans la section Détails relatifs à la PSS ne correspondent pas à ceux de la période visée par la demande, vous pouvez les changer en cliquant sur l’icône de crayon pour ouvrir une liste déroulante</a:t>
            </a:r>
            <a:r>
              <a:rPr lang="en-CA" sz="1600" dirty="0" smtClean="0"/>
              <a:t>.</a:t>
            </a:r>
            <a:endParaRPr lang="fr-CA" sz="1600" dirty="0"/>
          </a:p>
          <a:p>
            <a:pPr marL="0" indent="0">
              <a:buNone/>
            </a:pPr>
            <a:endParaRPr lang="en-CA" sz="1600" dirty="0" smtClean="0"/>
          </a:p>
          <a:p>
            <a:pPr marL="342900" indent="-342900">
              <a:buFont typeface="+mj-lt"/>
              <a:buAutoNum type="arabicPeriod" startAt="6"/>
            </a:pPr>
            <a:r>
              <a:rPr lang="fr-CA" sz="1800" b="1" dirty="0"/>
              <a:t>Les heures supplémentaires à déclarer ont été travaillées avant la date de début de la convention collective indiquée à l’écran Créer une demande de PSS. </a:t>
            </a:r>
            <a:r>
              <a:rPr lang="en-CA" sz="1800" b="1" dirty="0"/>
              <a:t>Le </a:t>
            </a:r>
            <a:r>
              <a:rPr lang="en-CA" sz="1800" b="1" dirty="0" err="1"/>
              <a:t>système</a:t>
            </a:r>
            <a:r>
              <a:rPr lang="en-CA" sz="1800" b="1" dirty="0"/>
              <a:t> les </a:t>
            </a:r>
            <a:r>
              <a:rPr lang="en-CA" sz="1800" b="1" dirty="0" err="1"/>
              <a:t>acceptera</a:t>
            </a:r>
            <a:r>
              <a:rPr lang="en-CA" sz="1800" b="1" dirty="0"/>
              <a:t>-t-</a:t>
            </a:r>
            <a:r>
              <a:rPr lang="en-CA" sz="1800" b="1" dirty="0" err="1"/>
              <a:t>il</a:t>
            </a:r>
            <a:r>
              <a:rPr lang="en-CA" sz="1800" b="1" dirty="0"/>
              <a:t> </a:t>
            </a:r>
            <a:r>
              <a:rPr lang="en-CA" sz="1800" b="1" dirty="0" err="1"/>
              <a:t>quand</a:t>
            </a:r>
            <a:r>
              <a:rPr lang="en-CA" sz="1800" b="1" dirty="0"/>
              <a:t> </a:t>
            </a:r>
            <a:r>
              <a:rPr lang="en-CA" sz="1800" b="1" dirty="0" err="1"/>
              <a:t>même</a:t>
            </a:r>
            <a:r>
              <a:rPr lang="en-CA" sz="1800" b="1" dirty="0" smtClean="0"/>
              <a:t>?</a:t>
            </a:r>
            <a:endParaRPr lang="fr-CA" sz="1800" b="1" dirty="0"/>
          </a:p>
          <a:p>
            <a:pPr marL="457200" lvl="1" indent="0">
              <a:buNone/>
            </a:pPr>
            <a:r>
              <a:rPr lang="fr-CA" sz="1600" dirty="0"/>
              <a:t>Non. Vous devez sélectionner la convention collective applicable en cliquant sur l’icône de crayon qui accompagne la date de la convention collective dans la section Détails relatifs à la PSS, puis en sélectionnant la bonne date dans la liste déroulante</a:t>
            </a:r>
            <a:r>
              <a:rPr lang="en-CA" sz="1600" dirty="0" smtClean="0"/>
              <a:t>.</a:t>
            </a:r>
            <a:endParaRPr lang="fr-CA" sz="1600" dirty="0"/>
          </a:p>
          <a:p>
            <a:pPr marL="0" indent="0">
              <a:buNone/>
            </a:pPr>
            <a:endParaRPr lang="en-CA" sz="1600" dirty="0" smtClean="0"/>
          </a:p>
          <a:p>
            <a:pPr marL="342900" indent="-342900">
              <a:buFont typeface="+mj-lt"/>
              <a:buAutoNum type="arabicPeriod" startAt="7"/>
            </a:pPr>
            <a:r>
              <a:rPr lang="fr-CA" sz="1800" b="1" dirty="0"/>
              <a:t>Ma demande de PSS peut-elle contenir des éléments s’appliquant à des mois et/ou à des années civiles différents</a:t>
            </a:r>
            <a:r>
              <a:rPr lang="en-CA" sz="1800" b="1" dirty="0" smtClean="0"/>
              <a:t>?</a:t>
            </a:r>
            <a:endParaRPr lang="fr-CA" sz="1800" b="1" dirty="0"/>
          </a:p>
          <a:p>
            <a:pPr marL="457200" lvl="1" indent="0">
              <a:buNone/>
            </a:pPr>
            <a:r>
              <a:rPr lang="fr-CA" sz="1600" dirty="0"/>
              <a:t>Oui. Une demande de PSS peut contenir des éléments s’appliquant à des mois et/ou à des années civiles différents</a:t>
            </a:r>
            <a:r>
              <a:rPr lang="en-CA" sz="1600" dirty="0" smtClean="0"/>
              <a:t>.</a:t>
            </a:r>
            <a:endParaRPr lang="fr-CA" sz="1600" dirty="0"/>
          </a:p>
          <a:p>
            <a:pPr marL="0" indent="0">
              <a:buNone/>
            </a:pPr>
            <a:endParaRPr lang="fr-CA" dirty="0"/>
          </a:p>
        </p:txBody>
      </p:sp>
    </p:spTree>
    <p:extLst>
      <p:ext uri="{BB962C8B-B14F-4D97-AF65-F5344CB8AC3E}">
        <p14:creationId xmlns:p14="http://schemas.microsoft.com/office/powerpoint/2010/main" val="184728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AWR - PSS</a:t>
            </a:r>
            <a:endParaRPr lang="fr-CA" dirty="0"/>
          </a:p>
        </p:txBody>
      </p:sp>
      <p:sp>
        <p:nvSpPr>
          <p:cNvPr id="4" name="Content Placeholder 3"/>
          <p:cNvSpPr>
            <a:spLocks noGrp="1"/>
          </p:cNvSpPr>
          <p:nvPr>
            <p:ph idx="1"/>
          </p:nvPr>
        </p:nvSpPr>
        <p:spPr>
          <a:xfrm>
            <a:off x="387350" y="1186543"/>
            <a:ext cx="8345488" cy="4611008"/>
          </a:xfrm>
        </p:spPr>
        <p:txBody>
          <a:bodyPr/>
          <a:lstStyle/>
          <a:p>
            <a:pPr marL="0" indent="0">
              <a:buNone/>
            </a:pPr>
            <a:r>
              <a:rPr lang="fr-CA" sz="2000" dirty="0" smtClean="0"/>
              <a:t>L’application PSS est accessible sur la page de “Bienvenue” sous “Talon de paye et Relevé d’impôt” dans les AWR. </a:t>
            </a:r>
          </a:p>
          <a:p>
            <a:pPr marL="0" indent="0">
              <a:buNone/>
            </a:pPr>
            <a:endParaRPr lang="en-CA" sz="2000" dirty="0" smtClean="0"/>
          </a:p>
          <a:p>
            <a:pPr marL="0" indent="0">
              <a:buNone/>
            </a:pPr>
            <a:endParaRPr lang="en-CA" sz="2000" dirty="0"/>
          </a:p>
          <a:p>
            <a:pPr marL="0" indent="0">
              <a:buNone/>
            </a:pPr>
            <a:endParaRPr lang="en-CA" sz="2000" dirty="0" smtClean="0"/>
          </a:p>
          <a:p>
            <a:pPr marL="0" indent="0">
              <a:buNone/>
            </a:pPr>
            <a:endParaRPr lang="en-CA" sz="2000" dirty="0"/>
          </a:p>
          <a:p>
            <a:pPr marL="0" indent="0">
              <a:buNone/>
            </a:pPr>
            <a:endParaRPr lang="en-CA" sz="2000" dirty="0"/>
          </a:p>
          <a:p>
            <a:pPr marL="0" indent="0">
              <a:buNone/>
            </a:pPr>
            <a:endParaRPr lang="fr-CA" sz="2000"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44" y="2343347"/>
            <a:ext cx="73056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7" y="2363561"/>
            <a:ext cx="3499114" cy="34212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785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Foire aux questions</a:t>
            </a:r>
            <a:endParaRPr lang="fr-CA" dirty="0"/>
          </a:p>
        </p:txBody>
      </p:sp>
      <p:sp>
        <p:nvSpPr>
          <p:cNvPr id="3" name="Content Placeholder 2"/>
          <p:cNvSpPr>
            <a:spLocks noGrp="1"/>
          </p:cNvSpPr>
          <p:nvPr>
            <p:ph idx="1"/>
          </p:nvPr>
        </p:nvSpPr>
        <p:spPr/>
        <p:txBody>
          <a:bodyPr/>
          <a:lstStyle/>
          <a:p>
            <a:pPr marL="342900" indent="-342900">
              <a:buFont typeface="+mj-lt"/>
              <a:buAutoNum type="arabicPeriod" startAt="8"/>
            </a:pPr>
            <a:r>
              <a:rPr lang="fr-CA" sz="1800" b="1" dirty="0"/>
              <a:t>Ma demande de PSS peut-elle contenir des éléments s’appliquant à plus d’un exercice ou à plus d’une période de convention collective</a:t>
            </a:r>
            <a:r>
              <a:rPr lang="en-CA" sz="1800" b="1" dirty="0" smtClean="0"/>
              <a:t>?</a:t>
            </a:r>
            <a:endParaRPr lang="fr-CA" sz="1800" b="1" dirty="0"/>
          </a:p>
          <a:p>
            <a:pPr marL="0" lvl="0" indent="0">
              <a:buNone/>
            </a:pPr>
            <a:endParaRPr lang="en-CA" sz="1600" dirty="0" smtClean="0"/>
          </a:p>
          <a:p>
            <a:pPr marL="457200" lvl="1" indent="0">
              <a:buNone/>
            </a:pPr>
            <a:r>
              <a:rPr lang="fr-CA" sz="1600" dirty="0"/>
              <a:t>Non. Une demande de PSS ne peut pas contenir des éléments s’appliquant à plus d’un exercice ou à plus d’une période de convention </a:t>
            </a:r>
            <a:r>
              <a:rPr lang="fr-CA" sz="1600" dirty="0" smtClean="0"/>
              <a:t>collective</a:t>
            </a:r>
            <a:r>
              <a:rPr lang="en-CA" sz="1600" dirty="0" smtClean="0"/>
              <a:t>.</a:t>
            </a:r>
            <a:endParaRPr lang="fr-CA" sz="1600" dirty="0"/>
          </a:p>
          <a:p>
            <a:pPr marL="0" indent="0">
              <a:buNone/>
            </a:pPr>
            <a:endParaRPr lang="en-CA" sz="1600" b="1" dirty="0" smtClean="0"/>
          </a:p>
          <a:p>
            <a:pPr marL="342900" indent="-342900">
              <a:buFont typeface="+mj-lt"/>
              <a:buAutoNum type="arabicPeriod" startAt="9"/>
            </a:pPr>
            <a:r>
              <a:rPr lang="fr-CA" sz="1800" b="1" dirty="0"/>
              <a:t>Puis-je enregistrer une version provisoire d’une demande de PSS</a:t>
            </a:r>
            <a:r>
              <a:rPr lang="en-CA" sz="1800" b="1" dirty="0" smtClean="0"/>
              <a:t>?</a:t>
            </a:r>
            <a:endParaRPr lang="fr-CA" sz="1800" b="1" dirty="0" smtClean="0"/>
          </a:p>
          <a:p>
            <a:pPr marL="0" lvl="0" indent="0">
              <a:buNone/>
            </a:pPr>
            <a:endParaRPr lang="en-CA" sz="1600" dirty="0" smtClean="0"/>
          </a:p>
          <a:p>
            <a:pPr marL="457200" lvl="1" indent="0">
              <a:buNone/>
            </a:pPr>
            <a:r>
              <a:rPr lang="fr-CA" sz="1600" dirty="0"/>
              <a:t>Oui. Vous pouvez enregistrer vos demandes en tant que demandes provisoires. Elles seront conservées pendant au plus 30 jours à compter de leur dernière mise à jour</a:t>
            </a:r>
            <a:r>
              <a:rPr lang="fr-CA" sz="1600" dirty="0" smtClean="0"/>
              <a:t>.</a:t>
            </a:r>
          </a:p>
          <a:p>
            <a:pPr marL="0" indent="0">
              <a:buNone/>
            </a:pPr>
            <a:endParaRPr lang="en-CA" sz="1600" b="1" dirty="0" smtClean="0"/>
          </a:p>
          <a:p>
            <a:pPr marL="342900" indent="-342900">
              <a:buFont typeface="+mj-lt"/>
              <a:buAutoNum type="arabicPeriod" startAt="10"/>
            </a:pPr>
            <a:r>
              <a:rPr lang="fr-CA" sz="1800" b="1" dirty="0"/>
              <a:t>Je suis en situation de double rémunération. Ai-je accès à l’application de PSS</a:t>
            </a:r>
            <a:r>
              <a:rPr lang="en-CA" sz="1800" b="1" dirty="0" smtClean="0"/>
              <a:t>?</a:t>
            </a:r>
            <a:endParaRPr lang="fr-CA" sz="1800" b="1" dirty="0"/>
          </a:p>
          <a:p>
            <a:pPr marL="0" lvl="0" indent="0">
              <a:buNone/>
            </a:pPr>
            <a:endParaRPr lang="en-CA" sz="1600" dirty="0" smtClean="0"/>
          </a:p>
          <a:p>
            <a:pPr marL="457200" lvl="1" indent="0">
              <a:buNone/>
            </a:pPr>
            <a:r>
              <a:rPr lang="fr-CA" sz="1600" dirty="0"/>
              <a:t>Oui. Un employé en situation de double rémunération peut utiliser l’application de PSS. Le système lui permet de sélectionner le poste auquel la demande s’applique</a:t>
            </a:r>
            <a:r>
              <a:rPr lang="en-CA" sz="1600" dirty="0" smtClean="0"/>
              <a:t>.</a:t>
            </a:r>
          </a:p>
          <a:p>
            <a:pPr marL="457200" lvl="1" indent="0">
              <a:buNone/>
            </a:pPr>
            <a:endParaRPr lang="fr-CA" sz="1600" dirty="0" smtClean="0"/>
          </a:p>
          <a:p>
            <a:pPr marL="0" indent="0">
              <a:buNone/>
            </a:pPr>
            <a:endParaRPr lang="fr-CA" dirty="0"/>
          </a:p>
        </p:txBody>
      </p:sp>
    </p:spTree>
    <p:extLst>
      <p:ext uri="{BB962C8B-B14F-4D97-AF65-F5344CB8AC3E}">
        <p14:creationId xmlns:p14="http://schemas.microsoft.com/office/powerpoint/2010/main" val="1083766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Foire aux questions</a:t>
            </a:r>
            <a:endParaRPr lang="fr-CA" dirty="0"/>
          </a:p>
        </p:txBody>
      </p:sp>
      <p:sp>
        <p:nvSpPr>
          <p:cNvPr id="3" name="Content Placeholder 2"/>
          <p:cNvSpPr>
            <a:spLocks noGrp="1"/>
          </p:cNvSpPr>
          <p:nvPr>
            <p:ph idx="1"/>
          </p:nvPr>
        </p:nvSpPr>
        <p:spPr/>
        <p:txBody>
          <a:bodyPr/>
          <a:lstStyle/>
          <a:p>
            <a:pPr marL="342900" indent="-342900">
              <a:buFont typeface="+mj-lt"/>
              <a:buAutoNum type="arabicPeriod" startAt="11"/>
            </a:pPr>
            <a:r>
              <a:rPr lang="fr-CA" sz="1800" b="1" dirty="0"/>
              <a:t>Je suis en détachement. Ai-je accès à l’application de PSS</a:t>
            </a:r>
            <a:r>
              <a:rPr lang="en-CA" sz="1800" b="1" dirty="0" smtClean="0"/>
              <a:t>?</a:t>
            </a:r>
            <a:endParaRPr lang="fr-CA" sz="1800" b="1" dirty="0"/>
          </a:p>
          <a:p>
            <a:pPr marL="0" lvl="0" indent="0">
              <a:buNone/>
            </a:pPr>
            <a:endParaRPr lang="en-CA" sz="1600" dirty="0" smtClean="0"/>
          </a:p>
          <a:p>
            <a:pPr marL="457200" lvl="1" indent="0">
              <a:buNone/>
            </a:pPr>
            <a:r>
              <a:rPr lang="fr-CA" sz="1600" dirty="0"/>
              <a:t>Le justificatif d’identité </a:t>
            </a:r>
            <a:r>
              <a:rPr lang="fr-CA" sz="1600" dirty="0" err="1"/>
              <a:t>maCLÉ</a:t>
            </a:r>
            <a:r>
              <a:rPr lang="fr-CA" sz="1600" dirty="0"/>
              <a:t> d’un employé en détachement permet à celui-ci d’accéder aux renseignements sur son emploi dans son ministère d’attache; il ne lui permet pas d’accéder à l’application de PSS dans son ministère d’accueil</a:t>
            </a:r>
            <a:r>
              <a:rPr lang="en-CA" sz="1600" dirty="0" smtClean="0"/>
              <a:t>.</a:t>
            </a:r>
            <a:endParaRPr lang="fr-CA" sz="1600" dirty="0"/>
          </a:p>
          <a:p>
            <a:pPr marL="0" indent="0">
              <a:buNone/>
            </a:pPr>
            <a:endParaRPr lang="en-CA" sz="1600" dirty="0" smtClean="0"/>
          </a:p>
          <a:p>
            <a:pPr marL="342900" indent="-342900">
              <a:buFont typeface="+mj-lt"/>
              <a:buAutoNum type="arabicPeriod" startAt="12"/>
            </a:pPr>
            <a:r>
              <a:rPr lang="fr-CA" sz="1800" b="1" dirty="0"/>
              <a:t>Je suis étudiant. Ai-je accès à l’application de PSS</a:t>
            </a:r>
            <a:r>
              <a:rPr lang="en-CA" sz="1800" b="1" dirty="0" smtClean="0"/>
              <a:t>?</a:t>
            </a:r>
            <a:endParaRPr lang="fr-CA" sz="1800" b="1" dirty="0"/>
          </a:p>
          <a:p>
            <a:pPr marL="0" lvl="0" indent="0">
              <a:buNone/>
            </a:pPr>
            <a:endParaRPr lang="en-CA" sz="1600" dirty="0" smtClean="0"/>
          </a:p>
          <a:p>
            <a:pPr marL="457200" lvl="1" indent="0">
              <a:buNone/>
            </a:pPr>
            <a:r>
              <a:rPr lang="fr-CA" sz="1600" dirty="0"/>
              <a:t>Oui. Les étudiants ont accès à l’application de PSS. Pour présenter une demande, entrez la classification et le niveau du poste que vous a assigné le gestionnaire, à l’écran Créer une demande de PSS</a:t>
            </a:r>
            <a:r>
              <a:rPr lang="en-CA" sz="1600" dirty="0" smtClean="0"/>
              <a:t>. </a:t>
            </a:r>
            <a:endParaRPr lang="fr-CA" sz="1600" dirty="0"/>
          </a:p>
          <a:p>
            <a:pPr marL="0" indent="0">
              <a:buNone/>
            </a:pPr>
            <a:endParaRPr lang="en-CA" sz="1600" dirty="0" smtClean="0"/>
          </a:p>
          <a:p>
            <a:pPr marL="342900" indent="-342900">
              <a:buFont typeface="+mj-lt"/>
              <a:buAutoNum type="arabicPeriod" startAt="13"/>
            </a:pPr>
            <a:r>
              <a:rPr lang="fr-CA" sz="1800" b="1" dirty="0"/>
              <a:t>Je suis consultant. Ai-je accès à l’application de PSS</a:t>
            </a:r>
            <a:r>
              <a:rPr lang="en-CA" sz="1800" b="1" dirty="0" smtClean="0"/>
              <a:t>?</a:t>
            </a:r>
            <a:endParaRPr lang="fr-CA" sz="1800" b="1" dirty="0"/>
          </a:p>
          <a:p>
            <a:pPr marL="0" lvl="0" indent="0">
              <a:buNone/>
            </a:pPr>
            <a:endParaRPr lang="en-CA" sz="1600" dirty="0" smtClean="0"/>
          </a:p>
          <a:p>
            <a:pPr marL="457200" lvl="1" indent="0">
              <a:buNone/>
            </a:pPr>
            <a:r>
              <a:rPr lang="fr-CA" sz="1600" dirty="0" smtClean="0"/>
              <a:t>Non</a:t>
            </a:r>
            <a:r>
              <a:rPr lang="fr-CA" sz="1600" dirty="0"/>
              <a:t>. Les consultants n’ont pas accès à l’application de PSS</a:t>
            </a:r>
          </a:p>
          <a:p>
            <a:pPr marL="0" indent="0">
              <a:buNone/>
            </a:pPr>
            <a:endParaRPr lang="en-CA" sz="1600" dirty="0" smtClean="0"/>
          </a:p>
        </p:txBody>
      </p:sp>
    </p:spTree>
    <p:extLst>
      <p:ext uri="{BB962C8B-B14F-4D97-AF65-F5344CB8AC3E}">
        <p14:creationId xmlns:p14="http://schemas.microsoft.com/office/powerpoint/2010/main" val="216168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0426929"/>
              </p:ext>
            </p:extLst>
          </p:nvPr>
        </p:nvGraphicFramePr>
        <p:xfrm>
          <a:off x="119743" y="881753"/>
          <a:ext cx="8875349" cy="5674360"/>
        </p:xfrm>
        <a:graphic>
          <a:graphicData uri="http://schemas.openxmlformats.org/drawingml/2006/table">
            <a:tbl>
              <a:tblPr firstRow="1" bandRow="1">
                <a:tableStyleId>{3B4B98B0-60AC-42C2-AFA5-B58CD77FA1E5}</a:tableStyleId>
              </a:tblPr>
              <a:tblGrid>
                <a:gridCol w="2887462"/>
                <a:gridCol w="2708984"/>
                <a:gridCol w="3278903"/>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a:t>
                      </a:r>
                      <a:r>
                        <a:rPr lang="fr-CA" sz="1600" baseline="0" noProof="0" dirty="0" smtClean="0">
                          <a:latin typeface="Arial Narrow" panose="020B0606020202030204" pitchFamily="34" charset="0"/>
                        </a:rPr>
                        <a:t>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Je ne peux pas accéder à l’application de paye pour services supplémentaires</a:t>
                      </a:r>
                      <a:r>
                        <a:rPr lang="fr-CA" sz="1600" i="1" baseline="0" noProof="0" dirty="0" smtClean="0">
                          <a:latin typeface="Arial Narrow" panose="020B0606020202030204" pitchFamily="34" charset="0"/>
                        </a:rPr>
                        <a:t> (PSS)</a:t>
                      </a:r>
                      <a:endParaRPr lang="fr-CA" sz="1600" i="1"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Vous</a:t>
                      </a:r>
                      <a:r>
                        <a:rPr lang="fr-CA" sz="1600" baseline="0" noProof="0" dirty="0" smtClean="0">
                          <a:latin typeface="Arial Narrow" panose="020B0606020202030204" pitchFamily="34" charset="0"/>
                        </a:rPr>
                        <a:t> êtes en détachement.</a:t>
                      </a:r>
                    </a:p>
                    <a:p>
                      <a:endParaRPr lang="fr-CA" sz="1600" baseline="0" noProof="0" dirty="0" smtClean="0">
                        <a:latin typeface="Arial Narrow" panose="020B0606020202030204" pitchFamily="34" charset="0"/>
                      </a:endParaRPr>
                    </a:p>
                    <a:p>
                      <a:r>
                        <a:rPr lang="fr-CA" sz="1600" baseline="0" noProof="0" dirty="0" smtClean="0">
                          <a:latin typeface="Arial Narrow" panose="020B0606020202030204" pitchFamily="34" charset="0"/>
                        </a:rPr>
                        <a:t>Le justificatif d’identité </a:t>
                      </a:r>
                      <a:r>
                        <a:rPr lang="fr-CA" sz="1600" baseline="0" noProof="0" dirty="0" err="1" smtClean="0">
                          <a:latin typeface="Arial Narrow" panose="020B0606020202030204" pitchFamily="34" charset="0"/>
                        </a:rPr>
                        <a:t>maCLÉ</a:t>
                      </a:r>
                      <a:r>
                        <a:rPr lang="fr-CA" sz="1600" baseline="0" noProof="0" dirty="0" smtClean="0">
                          <a:latin typeface="Arial Narrow" panose="020B0606020202030204" pitchFamily="34" charset="0"/>
                        </a:rPr>
                        <a:t> d’un employé en détachement ne lui permet pas d’accéder à l’application de PSS dans son ministère.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Si votre rôle est Employé, créez</a:t>
                      </a:r>
                      <a:r>
                        <a:rPr lang="fr-CA" sz="1600" baseline="0" noProof="0" dirty="0" smtClean="0">
                          <a:latin typeface="Arial Narrow" panose="020B0606020202030204" pitchFamily="34" charset="0"/>
                        </a:rPr>
                        <a:t> votre demande de PSS sur un formulaire papier. Elle sera approuvée, puis transmise au conseiller en rémunération pour que celui-ci l’entre dans l’application en votre nom. Si votre rôle est Gestionnaire, communiquez à l’employé le nom du gestionnaire non détaché qu’il doit entrer dans son profil d’utilisateur.</a:t>
                      </a:r>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Le message d’erreur suivant s’affiche lorsque j’entre l’adresse de courriel du gestionnaire dans mon profil : </a:t>
                      </a:r>
                    </a:p>
                    <a:p>
                      <a:r>
                        <a:rPr lang="fr-CA" sz="1600" i="1" noProof="0" dirty="0" smtClean="0">
                          <a:latin typeface="Arial Narrow" panose="020B0606020202030204" pitchFamily="34" charset="0"/>
                        </a:rPr>
                        <a:t>« Aucun gestionnaire ne correspond à l’adresse électronique saisie. Assurez-vous que le gestionnaire en question dispose bien d’un profil PSS dans le système, puis saisissez l’adresse électronique exacte contenue dans ce profil. » </a:t>
                      </a:r>
                    </a:p>
                    <a:p>
                      <a:endParaRPr lang="fr-CA" sz="1600" i="1"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gestionnaire n’a pas rempli son profil d’utilisateur.  </a:t>
                      </a:r>
                    </a:p>
                    <a:p>
                      <a:r>
                        <a:rPr lang="fr-CA" sz="1600" noProof="0" dirty="0" smtClean="0">
                          <a:latin typeface="Arial Narrow" panose="020B0606020202030204" pitchFamily="34" charset="0"/>
                        </a:rPr>
                        <a:t>Si le gestion dispose de pouvoirs en vertu de l’article 34 de la Loi sur la gestion des finances publiques (LGFP), ceux-ci ne sont pas enregistrés dans la base de données de l’application de PSS.</a:t>
                      </a:r>
                    </a:p>
                    <a:p>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L’employé doit aviser son gestionnaire et lui demander de remplir son profil d’utilisateur, ou encore mettre son profil à jour en désignant un autre gestionnaire disposant de pouvoirs en vertu de l’article 34 de la LGFP. </a:t>
                      </a:r>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2253336" y="957952"/>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 name="Right Arrow 5"/>
          <p:cNvSpPr/>
          <p:nvPr/>
        </p:nvSpPr>
        <p:spPr>
          <a:xfrm>
            <a:off x="4822349" y="95795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Tree>
    <p:extLst>
      <p:ext uri="{BB962C8B-B14F-4D97-AF65-F5344CB8AC3E}">
        <p14:creationId xmlns:p14="http://schemas.microsoft.com/office/powerpoint/2010/main" val="262947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 </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437771"/>
              </p:ext>
            </p:extLst>
          </p:nvPr>
        </p:nvGraphicFramePr>
        <p:xfrm>
          <a:off x="185058" y="1317180"/>
          <a:ext cx="8828314" cy="5466080"/>
        </p:xfrm>
        <a:graphic>
          <a:graphicData uri="http://schemas.openxmlformats.org/drawingml/2006/table">
            <a:tbl>
              <a:tblPr firstRow="1" bandRow="1">
                <a:tableStyleId>{3B4B98B0-60AC-42C2-AFA5-B58CD77FA1E5}</a:tableStyleId>
              </a:tblPr>
              <a:tblGrid>
                <a:gridCol w="2641849"/>
                <a:gridCol w="3212827"/>
                <a:gridCol w="2973638"/>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en-CA" sz="1600" noProof="0" dirty="0" smtClean="0">
                          <a:latin typeface="Arial Narrow" panose="020B0606020202030204" pitchFamily="34" charset="0"/>
                        </a:rPr>
                        <a:t>Cause possible</a:t>
                      </a:r>
                      <a:endParaRPr lang="en-CA" sz="1600" noProof="0" dirty="0">
                        <a:latin typeface="Arial Narrow" panose="020B0606020202030204" pitchFamily="34" charset="0"/>
                      </a:endParaRPr>
                    </a:p>
                  </a:txBody>
                  <a:tcPr/>
                </a:tc>
                <a:tc>
                  <a:txBody>
                    <a:bodyPr/>
                    <a:lstStyle/>
                    <a:p>
                      <a:r>
                        <a:rPr lang="en-CA" sz="1600" noProof="0" dirty="0" smtClean="0">
                          <a:latin typeface="Arial Narrow" panose="020B0606020202030204" pitchFamily="34" charset="0"/>
                        </a:rPr>
                        <a:t>Solution</a:t>
                      </a:r>
                      <a:endParaRPr lang="en-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L’état d’une demande de PSS est passé de Soumise à Provisoire.</a:t>
                      </a:r>
                      <a:endParaRPr lang="en-CA" sz="1600" i="1" noProof="0" dirty="0">
                        <a:latin typeface="Arial Narrow" panose="020B0606020202030204" pitchFamily="34" charset="0"/>
                      </a:endParaRPr>
                    </a:p>
                  </a:txBody>
                  <a:tcPr/>
                </a:tc>
                <a:tc>
                  <a:txBody>
                    <a:bodyPr/>
                    <a:lstStyle/>
                    <a:p>
                      <a:r>
                        <a:rPr lang="en-CA" sz="1600" baseline="0" noProof="0" dirty="0" smtClean="0">
                          <a:latin typeface="Arial Narrow" panose="020B0606020202030204" pitchFamily="34" charset="0"/>
                        </a:rPr>
                        <a:t> </a:t>
                      </a:r>
                      <a:r>
                        <a:rPr lang="fr-CA" sz="1600" baseline="0" noProof="0" dirty="0" smtClean="0">
                          <a:latin typeface="Arial Narrow" panose="020B0606020202030204" pitchFamily="34" charset="0"/>
                        </a:rPr>
                        <a:t>Si le gestionnaire indiqué dans le profil d’utilisateur d’un employé est retiré de la liste des gestionnaires disposant de pouvoirs en vertu de l’article 34 de la LGFP établie par le ministère pendant qu’une demande de PSS est en attente d’approbation, le système règle automatiquement l’état de la demande à Provisoire et la remet dans la liste de demandes provisoires de l’employé.</a:t>
                      </a:r>
                    </a:p>
                    <a:p>
                      <a:r>
                        <a:rPr lang="fr-CA" sz="1600" baseline="0" noProof="0" dirty="0" smtClean="0">
                          <a:latin typeface="Arial Narrow" panose="020B0606020202030204" pitchFamily="34" charset="0"/>
                        </a:rPr>
                        <a:t>De même, si l’employé supprime le gestionnaire de son profil d’utilisateur pendant que sa demande de PSS est en attente d’approbation, le système fait automatiquement passer l’état de la demande à Provisoire et la remet dans la liste de demandes provisoires de l’employé.</a:t>
                      </a:r>
                    </a:p>
                    <a:p>
                      <a:endParaRPr lang="en-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L’employé doit aviser son gestionnaire et/ou mettre son profil à jour en désignant un autre gestionnaire disposant de pouvoirs en vertu de l’article 34 de la LGFP, puis soumettre de nouveau la demande de PSS.</a:t>
                      </a:r>
                      <a:endParaRPr lang="en-CA" sz="1600" noProof="0" dirty="0">
                        <a:latin typeface="Arial Narrow" panose="020B0606020202030204" pitchFamily="34" charset="0"/>
                      </a:endParaRPr>
                    </a:p>
                  </a:txBody>
                  <a:tcPr/>
                </a:tc>
              </a:tr>
              <a:tr h="370840">
                <a:tc>
                  <a:txBody>
                    <a:bodyPr/>
                    <a:lstStyle/>
                    <a:p>
                      <a:endParaRPr lang="en-CA" sz="1600" i="1" noProof="0" dirty="0">
                        <a:latin typeface="Arial Narrow" panose="020B0606020202030204" pitchFamily="34" charset="0"/>
                      </a:endParaRPr>
                    </a:p>
                  </a:txBody>
                  <a:tcPr/>
                </a:tc>
                <a:tc>
                  <a:txBody>
                    <a:bodyPr/>
                    <a:lstStyle/>
                    <a:p>
                      <a:endParaRPr lang="en-CA" sz="1600" noProof="0" dirty="0">
                        <a:latin typeface="Arial Narrow" panose="020B0606020202030204" pitchFamily="34" charset="0"/>
                      </a:endParaRPr>
                    </a:p>
                  </a:txBody>
                  <a:tcPr/>
                </a:tc>
                <a:tc>
                  <a:txBody>
                    <a:bodyPr/>
                    <a:lstStyle/>
                    <a:p>
                      <a:endParaRPr lang="en-CA" sz="1600" noProof="0" dirty="0">
                        <a:latin typeface="Arial Narrow" panose="020B0606020202030204" pitchFamily="34" charset="0"/>
                      </a:endParaRPr>
                    </a:p>
                  </a:txBody>
                  <a:tcPr/>
                </a:tc>
              </a:tr>
            </a:tbl>
          </a:graphicData>
        </a:graphic>
      </p:graphicFrame>
      <p:sp>
        <p:nvSpPr>
          <p:cNvPr id="5" name="Right Arrow 4"/>
          <p:cNvSpPr/>
          <p:nvPr/>
        </p:nvSpPr>
        <p:spPr>
          <a:xfrm>
            <a:off x="1959414" y="1393380"/>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 name="Right Arrow 5"/>
          <p:cNvSpPr/>
          <p:nvPr/>
        </p:nvSpPr>
        <p:spPr>
          <a:xfrm>
            <a:off x="4822349" y="139337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Tree>
    <p:extLst>
      <p:ext uri="{BB962C8B-B14F-4D97-AF65-F5344CB8AC3E}">
        <p14:creationId xmlns:p14="http://schemas.microsoft.com/office/powerpoint/2010/main" val="79449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714606"/>
              </p:ext>
            </p:extLst>
          </p:nvPr>
        </p:nvGraphicFramePr>
        <p:xfrm>
          <a:off x="387350" y="1317180"/>
          <a:ext cx="8345487" cy="3515360"/>
        </p:xfrm>
        <a:graphic>
          <a:graphicData uri="http://schemas.openxmlformats.org/drawingml/2006/table">
            <a:tbl>
              <a:tblPr firstRow="1" bandRow="1">
                <a:tableStyleId>{3B4B98B0-60AC-42C2-AFA5-B58CD77FA1E5}</a:tableStyleId>
              </a:tblPr>
              <a:tblGrid>
                <a:gridCol w="2497364"/>
                <a:gridCol w="3037115"/>
                <a:gridCol w="2811008"/>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Le message d’erreur suivant s’affiche lorsque j’entre l’adresse de courriel d’un gestionnaire remplaçant dans mon profil : </a:t>
                      </a:r>
                    </a:p>
                    <a:p>
                      <a:r>
                        <a:rPr lang="fr-CA" sz="1600" i="1" noProof="0" dirty="0" smtClean="0">
                          <a:latin typeface="Arial Narrow" panose="020B0606020202030204" pitchFamily="34" charset="0"/>
                        </a:rPr>
                        <a:t>« Ce gestionnaire ne dispose pas du pouvoir d’approbation conféré par l’article 34 de la Loi sur la gestion des finances publiques. »</a:t>
                      </a:r>
                    </a:p>
                    <a:p>
                      <a:endParaRPr lang="fr-CA" sz="1600" i="1"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gestionnaire remplaçant n’a pas rempli son profil d’utilisateur. </a:t>
                      </a:r>
                    </a:p>
                    <a:p>
                      <a:r>
                        <a:rPr lang="fr-CA" sz="1600" noProof="0" dirty="0" smtClean="0">
                          <a:latin typeface="Arial Narrow" panose="020B0606020202030204" pitchFamily="34" charset="0"/>
                        </a:rPr>
                        <a:t>Le gestionnaire remplaçant ne figure pas sur la liste des gestionnaires disposant de pouvoirs en vertu de l’article 34 de la LGFP établie par le ministère.</a:t>
                      </a:r>
                    </a:p>
                    <a:p>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gestionnaire doit aviser son gestionnaire remplaçant ou entrer l’adresse d’un autre gestionnaire remplaçant.</a:t>
                      </a:r>
                      <a:endParaRPr lang="fr-CA" sz="1600" noProof="0" dirty="0">
                        <a:latin typeface="Arial Narrow" panose="020B0606020202030204" pitchFamily="34" charset="0"/>
                      </a:endParaRPr>
                    </a:p>
                  </a:txBody>
                  <a:tcPr/>
                </a:tc>
              </a:tr>
              <a:tr h="370840">
                <a:tc>
                  <a:txBody>
                    <a:bodyPr/>
                    <a:lstStyle/>
                    <a:p>
                      <a:endParaRPr lang="fr-CA" sz="1600" i="1" noProof="0" dirty="0">
                        <a:latin typeface="Arial Narrow" panose="020B0606020202030204" pitchFamily="34" charset="0"/>
                      </a:endParaRPr>
                    </a:p>
                  </a:txBody>
                  <a:tcPr/>
                </a:tc>
                <a:tc>
                  <a:txBody>
                    <a:bodyPr/>
                    <a:lstStyle/>
                    <a:p>
                      <a:endParaRPr lang="fr-CA" sz="1600" noProof="0" dirty="0">
                        <a:latin typeface="Arial Narrow" panose="020B0606020202030204" pitchFamily="34" charset="0"/>
                      </a:endParaRPr>
                    </a:p>
                  </a:txBody>
                  <a:tcPr/>
                </a:tc>
                <a:tc>
                  <a:txBody>
                    <a:bodyPr/>
                    <a:lstStyle/>
                    <a:p>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2253336" y="1393380"/>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 name="Right Arrow 5"/>
          <p:cNvSpPr/>
          <p:nvPr/>
        </p:nvSpPr>
        <p:spPr>
          <a:xfrm>
            <a:off x="4822349" y="139337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Tree>
    <p:extLst>
      <p:ext uri="{BB962C8B-B14F-4D97-AF65-F5344CB8AC3E}">
        <p14:creationId xmlns:p14="http://schemas.microsoft.com/office/powerpoint/2010/main" val="7299467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 </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2121446"/>
              </p:ext>
            </p:extLst>
          </p:nvPr>
        </p:nvGraphicFramePr>
        <p:xfrm>
          <a:off x="387350" y="1066802"/>
          <a:ext cx="8345487" cy="5582920"/>
        </p:xfrm>
        <a:graphic>
          <a:graphicData uri="http://schemas.openxmlformats.org/drawingml/2006/table">
            <a:tbl>
              <a:tblPr firstRow="1" bandRow="1">
                <a:tableStyleId>{3B4B98B0-60AC-42C2-AFA5-B58CD77FA1E5}</a:tableStyleId>
              </a:tblPr>
              <a:tblGrid>
                <a:gridCol w="2442936"/>
                <a:gridCol w="2819400"/>
                <a:gridCol w="3083151"/>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Le message suivant s’affiche à l’écran Créer une demande de PSS :</a:t>
                      </a:r>
                    </a:p>
                    <a:p>
                      <a:r>
                        <a:rPr lang="fr-CA" sz="1600" i="1" noProof="0" dirty="0" smtClean="0">
                          <a:latin typeface="Arial Narrow" panose="020B0606020202030204" pitchFamily="34" charset="0"/>
                        </a:rPr>
                        <a:t>« Aucun code de versement n’a été trouvé à partir des détails susmentionnés pour la demande de PSS. »</a:t>
                      </a:r>
                    </a:p>
                    <a:p>
                      <a:endParaRPr lang="fr-CA" sz="1600" i="1" noProof="0" dirty="0">
                        <a:latin typeface="Arial Narrow" panose="020B0606020202030204" pitchFamily="34" charset="0"/>
                      </a:endParaRPr>
                    </a:p>
                  </a:txBody>
                  <a:tcPr/>
                </a:tc>
                <a:tc>
                  <a:txBody>
                    <a:bodyPr/>
                    <a:lstStyle/>
                    <a:p>
                      <a:r>
                        <a:rPr lang="fr-CA" sz="1600" u="sng" noProof="0" dirty="0" smtClean="0">
                          <a:latin typeface="Arial Narrow" panose="020B0606020202030204" pitchFamily="34" charset="0"/>
                        </a:rPr>
                        <a:t>Vous êtes étudiant : </a:t>
                      </a:r>
                      <a:r>
                        <a:rPr lang="fr-CA" sz="1600" noProof="0" dirty="0" smtClean="0">
                          <a:latin typeface="Arial Narrow" panose="020B0606020202030204" pitchFamily="34" charset="0"/>
                        </a:rPr>
                        <a:t/>
                      </a:r>
                      <a:br>
                        <a:rPr lang="fr-CA" sz="1600" noProof="0" dirty="0" smtClean="0">
                          <a:latin typeface="Arial Narrow" panose="020B0606020202030204" pitchFamily="34" charset="0"/>
                        </a:rPr>
                      </a:br>
                      <a:r>
                        <a:rPr lang="fr-CA" sz="1600" noProof="0" dirty="0" smtClean="0">
                          <a:latin typeface="Arial Narrow" panose="020B0606020202030204" pitchFamily="34" charset="0"/>
                        </a:rPr>
                        <a:t/>
                      </a:r>
                      <a:br>
                        <a:rPr lang="fr-CA" sz="1600" noProof="0" dirty="0" smtClean="0">
                          <a:latin typeface="Arial Narrow" panose="020B0606020202030204" pitchFamily="34" charset="0"/>
                        </a:rPr>
                      </a:br>
                      <a:r>
                        <a:rPr lang="fr-CA" sz="1600" noProof="0" dirty="0" smtClean="0">
                          <a:latin typeface="Arial Narrow" panose="020B0606020202030204" pitchFamily="34" charset="0"/>
                        </a:rPr>
                        <a:t>aucune classification et aucun niveau ne sont assignés à un étudiant dans le Système régional de paye (SRP); ou </a:t>
                      </a:r>
                    </a:p>
                    <a:p>
                      <a:endParaRPr lang="fr-CA" sz="1600" noProof="0" dirty="0" smtClean="0">
                        <a:latin typeface="Arial Narrow" panose="020B0606020202030204" pitchFamily="34" charset="0"/>
                      </a:endParaRPr>
                    </a:p>
                    <a:p>
                      <a:r>
                        <a:rPr lang="fr-CA" sz="1600" noProof="0" dirty="0" smtClean="0">
                          <a:latin typeface="Arial Narrow" panose="020B0606020202030204" pitchFamily="34" charset="0"/>
                        </a:rPr>
                        <a:t>Vous n’êtes pas admissible à la PSS selon votre classification et votre niveau.</a:t>
                      </a:r>
                    </a:p>
                    <a:p>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Changez la classification et le niveau en fonction du poste que vous occupez</a:t>
                      </a:r>
                      <a:r>
                        <a:rPr lang="fr-CA" sz="1600" noProof="0" dirty="0" smtClean="0">
                          <a:latin typeface="Arial Narrow" panose="020B0606020202030204" pitchFamily="34" charset="0"/>
                        </a:rPr>
                        <a:t>.</a:t>
                      </a:r>
                      <a:br>
                        <a:rPr lang="fr-CA" sz="1600" noProof="0" dirty="0" smtClean="0">
                          <a:latin typeface="Arial Narrow" panose="020B0606020202030204" pitchFamily="34" charset="0"/>
                        </a:rPr>
                      </a:br>
                      <a:endParaRPr lang="fr-CA" sz="1600" noProof="0" dirty="0" smtClean="0">
                        <a:latin typeface="Arial Narrow" panose="020B0606020202030204" pitchFamily="34" charset="0"/>
                      </a:endParaRPr>
                    </a:p>
                    <a:p>
                      <a:r>
                        <a:rPr lang="fr-CA" sz="1600" noProof="0" dirty="0" smtClean="0">
                          <a:latin typeface="Arial Narrow" panose="020B0606020202030204" pitchFamily="34" charset="0"/>
                        </a:rPr>
                        <a:t>Confirmez que la classification et le niveau indiqués dans la section Détails relatifs à la PSS s’appliquent aux dates auxquelles les heures supplémentaires ont été travaillées. La section Détails relatifs à la PSS contient la classification et le niveau qui sont en vigueur au moment de la création de la demande de PSS. </a:t>
                      </a:r>
                      <a:r>
                        <a:rPr lang="fr-CA" sz="1600" noProof="0" dirty="0" smtClean="0">
                          <a:latin typeface="Arial Narrow" panose="020B0606020202030204" pitchFamily="34" charset="0"/>
                        </a:rPr>
                        <a:t/>
                      </a:r>
                      <a:br>
                        <a:rPr lang="fr-CA" sz="1600" noProof="0" dirty="0" smtClean="0">
                          <a:latin typeface="Arial Narrow" panose="020B0606020202030204" pitchFamily="34" charset="0"/>
                        </a:rPr>
                      </a:br>
                      <a:endParaRPr lang="fr-CA" sz="1600" noProof="0" dirty="0" smtClean="0">
                        <a:latin typeface="Arial Narrow" panose="020B0606020202030204" pitchFamily="34" charset="0"/>
                      </a:endParaRPr>
                    </a:p>
                    <a:p>
                      <a:r>
                        <a:rPr lang="fr-CA" sz="1600" noProof="0" dirty="0" smtClean="0">
                          <a:latin typeface="Arial Narrow" panose="020B0606020202030204" pitchFamily="34" charset="0"/>
                        </a:rPr>
                        <a:t>Pour changer la classification et le niveau </a:t>
                      </a:r>
                      <a:r>
                        <a:rPr lang="fr-CA" sz="1600" noProof="0" dirty="0" smtClean="0">
                          <a:latin typeface="Arial Narrow" panose="020B0606020202030204" pitchFamily="34" charset="0"/>
                        </a:rPr>
                        <a:t>:</a:t>
                      </a:r>
                      <a:br>
                        <a:rPr lang="fr-CA" sz="1600" noProof="0" dirty="0" smtClean="0">
                          <a:latin typeface="Arial Narrow" panose="020B0606020202030204" pitchFamily="34" charset="0"/>
                        </a:rPr>
                      </a:br>
                      <a:endParaRPr lang="fr-CA" sz="1600" noProof="0" dirty="0" smtClean="0">
                        <a:latin typeface="Arial Narrow" panose="020B0606020202030204" pitchFamily="34" charset="0"/>
                      </a:endParaRPr>
                    </a:p>
                    <a:p>
                      <a:r>
                        <a:rPr lang="fr-CA" sz="1600" noProof="0" dirty="0" smtClean="0">
                          <a:latin typeface="Arial Narrow" panose="020B0606020202030204" pitchFamily="34" charset="0"/>
                        </a:rPr>
                        <a:t>•</a:t>
                      </a:r>
                      <a:r>
                        <a:rPr lang="fr-CA" sz="1600" baseline="0" noProof="0" dirty="0" smtClean="0">
                          <a:latin typeface="Arial Narrow" panose="020B0606020202030204" pitchFamily="34" charset="0"/>
                        </a:rPr>
                        <a:t> </a:t>
                      </a:r>
                      <a:r>
                        <a:rPr lang="fr-CA" sz="1600" noProof="0" dirty="0" smtClean="0">
                          <a:latin typeface="Arial Narrow" panose="020B0606020202030204" pitchFamily="34" charset="0"/>
                        </a:rPr>
                        <a:t>Sélectionnez l’icône de crayon.</a:t>
                      </a:r>
                    </a:p>
                    <a:p>
                      <a:r>
                        <a:rPr lang="fr-CA" sz="1600" noProof="0" dirty="0" smtClean="0">
                          <a:latin typeface="Arial Narrow" panose="020B0606020202030204" pitchFamily="34" charset="0"/>
                        </a:rPr>
                        <a:t>•</a:t>
                      </a:r>
                      <a:r>
                        <a:rPr lang="fr-CA" sz="1600" baseline="0" noProof="0" dirty="0" smtClean="0">
                          <a:latin typeface="Arial Narrow" panose="020B0606020202030204" pitchFamily="34" charset="0"/>
                        </a:rPr>
                        <a:t> </a:t>
                      </a:r>
                      <a:r>
                        <a:rPr lang="fr-CA" sz="1600" noProof="0" dirty="0" smtClean="0">
                          <a:latin typeface="Arial Narrow" panose="020B0606020202030204" pitchFamily="34" charset="0"/>
                        </a:rPr>
                        <a:t>Entrez la bonne classification et le bon niveau dans l’écran Changer la classification et le niveau.</a:t>
                      </a:r>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1817907" y="1175658"/>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 name="Right Arrow 5"/>
          <p:cNvSpPr/>
          <p:nvPr/>
        </p:nvSpPr>
        <p:spPr>
          <a:xfrm>
            <a:off x="4822349" y="117565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Tree>
    <p:extLst>
      <p:ext uri="{BB962C8B-B14F-4D97-AF65-F5344CB8AC3E}">
        <p14:creationId xmlns:p14="http://schemas.microsoft.com/office/powerpoint/2010/main" val="3397426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 </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656705"/>
              </p:ext>
            </p:extLst>
          </p:nvPr>
        </p:nvGraphicFramePr>
        <p:xfrm>
          <a:off x="141515" y="827316"/>
          <a:ext cx="8871857" cy="5918200"/>
        </p:xfrm>
        <a:graphic>
          <a:graphicData uri="http://schemas.openxmlformats.org/drawingml/2006/table">
            <a:tbl>
              <a:tblPr firstRow="1" bandRow="1">
                <a:tableStyleId>{3B4B98B0-60AC-42C2-AFA5-B58CD77FA1E5}</a:tableStyleId>
              </a:tblPr>
              <a:tblGrid>
                <a:gridCol w="2597018"/>
                <a:gridCol w="2997226"/>
                <a:gridCol w="3277613"/>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Les codes de PSS ne sont pas tous affichés dans la liste déroulante de l’écran Créer une demande de PSS.</a:t>
                      </a:r>
                      <a:endParaRPr lang="fr-CA" sz="1600" i="1"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Les codes et les taux de PSS sont dictés par les règles de la convention collective qui se rapportent à la classification, au niveau et à l’horaire de la semaine de travail indiqués dans la section Détails relatifs à la PSS.</a:t>
                      </a:r>
                      <a:br>
                        <a:rPr lang="fr-CA" sz="1600" noProof="0" dirty="0" smtClean="0">
                          <a:latin typeface="Arial Narrow" panose="020B0606020202030204" pitchFamily="34" charset="0"/>
                        </a:rPr>
                      </a:br>
                      <a:endParaRPr lang="fr-CA" sz="1600" noProof="0" dirty="0" smtClean="0">
                        <a:latin typeface="Arial Narrow" panose="020B0606020202030204" pitchFamily="34" charset="0"/>
                      </a:endParaRPr>
                    </a:p>
                    <a:p>
                      <a:r>
                        <a:rPr lang="fr-CA" sz="1600" noProof="0" dirty="0" smtClean="0">
                          <a:latin typeface="Arial Narrow" panose="020B0606020202030204" pitchFamily="34" charset="0"/>
                        </a:rPr>
                        <a:t>Certains codes ne s’appliquent qu’à des horaires particuliers. Par exemple, la prime de quart (code 055) n’est offerte qu’aux travailleurs de quart. </a:t>
                      </a:r>
                    </a:p>
                    <a:p>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Confirmez la classification et le niveau.</a:t>
                      </a:r>
                      <a:br>
                        <a:rPr lang="fr-CA" sz="1600" noProof="0" dirty="0" smtClean="0">
                          <a:latin typeface="Arial Narrow" panose="020B0606020202030204" pitchFamily="34" charset="0"/>
                        </a:rPr>
                      </a:br>
                      <a:r>
                        <a:rPr lang="fr-CA" sz="1600" noProof="0" dirty="0" smtClean="0">
                          <a:latin typeface="Arial Narrow" panose="020B0606020202030204" pitchFamily="34" charset="0"/>
                        </a:rPr>
                        <a:t> </a:t>
                      </a:r>
                    </a:p>
                    <a:p>
                      <a:r>
                        <a:rPr lang="fr-CA" sz="1600" noProof="0" dirty="0" smtClean="0">
                          <a:latin typeface="Arial Narrow" panose="020B0606020202030204" pitchFamily="34" charset="0"/>
                        </a:rPr>
                        <a:t>Recherchez la clause de PSS applicable dans la convention collective. </a:t>
                      </a:r>
                    </a:p>
                    <a:p>
                      <a:r>
                        <a:rPr lang="fr-CA" sz="1600" noProof="0" dirty="0" smtClean="0">
                          <a:latin typeface="Arial Narrow" panose="020B0606020202030204" pitchFamily="34" charset="0"/>
                        </a:rPr>
                        <a:t/>
                      </a:r>
                      <a:br>
                        <a:rPr lang="fr-CA" sz="1600" noProof="0" dirty="0" smtClean="0">
                          <a:latin typeface="Arial Narrow" panose="020B0606020202030204" pitchFamily="34" charset="0"/>
                        </a:rPr>
                      </a:br>
                      <a:r>
                        <a:rPr lang="fr-CA" sz="1600" noProof="0" dirty="0" smtClean="0">
                          <a:latin typeface="Arial Narrow" panose="020B0606020202030204" pitchFamily="34" charset="0"/>
                        </a:rPr>
                        <a:t>Vérifiez que l’horaire de la semaine de travail indiqué dans la section Détails relatifs à la PSS correspond à l’horaire qui était en vigueur lorsque les heures supplémentaires ont été travaillées.</a:t>
                      </a:r>
                    </a:p>
                    <a:p>
                      <a:endParaRPr lang="fr-CA" sz="1600" noProof="0" dirty="0">
                        <a:latin typeface="Arial Narrow" panose="020B0606020202030204" pitchFamily="34" charset="0"/>
                      </a:endParaRPr>
                    </a:p>
                  </a:txBody>
                  <a:tcPr/>
                </a:tc>
              </a:tr>
              <a:tr h="370840">
                <a:tc>
                  <a:txBody>
                    <a:bodyPr/>
                    <a:lstStyle/>
                    <a:p>
                      <a:r>
                        <a:rPr lang="fr-CA" sz="1600" i="1" noProof="0" dirty="0" smtClean="0">
                          <a:latin typeface="Arial Narrow" panose="020B0606020202030204" pitchFamily="34" charset="0"/>
                        </a:rPr>
                        <a:t>Le message d’erreur suivant s’affiche à l’écran Créer une demande de PSS : </a:t>
                      </a:r>
                    </a:p>
                    <a:p>
                      <a:r>
                        <a:rPr lang="fr-CA" sz="1600" i="1" noProof="0" dirty="0" smtClean="0">
                          <a:latin typeface="Arial Narrow" panose="020B0606020202030204" pitchFamily="34" charset="0"/>
                        </a:rPr>
                        <a:t>« Les dates des éléments doivent être entrées dans le champ Période situé à la section Détails relatifs à la PSS. »</a:t>
                      </a:r>
                    </a:p>
                    <a:p>
                      <a:endParaRPr lang="fr-CA" sz="1600" i="1"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système compte plus d’une convention collective pour la classification de l’employé. </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L’utilisateur doit sélectionner la convention collective applicable en cliquant sur l’icône de crayon qui accompagne la date de la convention collective dans la section Détails relatifs à la PSS, puis en sélectionnant les bonnes dates dans la liste déroulante.</a:t>
                      </a:r>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1572978" y="914443"/>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 name="Right Arrow 5"/>
          <p:cNvSpPr/>
          <p:nvPr/>
        </p:nvSpPr>
        <p:spPr>
          <a:xfrm>
            <a:off x="4822349" y="914442"/>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Tree>
    <p:extLst>
      <p:ext uri="{BB962C8B-B14F-4D97-AF65-F5344CB8AC3E}">
        <p14:creationId xmlns:p14="http://schemas.microsoft.com/office/powerpoint/2010/main" val="2224204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Guide de dépannage</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0825740"/>
              </p:ext>
            </p:extLst>
          </p:nvPr>
        </p:nvGraphicFramePr>
        <p:xfrm>
          <a:off x="387350" y="1251864"/>
          <a:ext cx="8345487" cy="4699000"/>
        </p:xfrm>
        <a:graphic>
          <a:graphicData uri="http://schemas.openxmlformats.org/drawingml/2006/table">
            <a:tbl>
              <a:tblPr firstRow="1" bandRow="1">
                <a:tableStyleId>{3B4B98B0-60AC-42C2-AFA5-B58CD77FA1E5}</a:tableStyleId>
              </a:tblPr>
              <a:tblGrid>
                <a:gridCol w="2442936"/>
                <a:gridCol w="2819400"/>
                <a:gridCol w="3083151"/>
              </a:tblGrid>
              <a:tr h="370840">
                <a:tc>
                  <a:txBody>
                    <a:bodyPr/>
                    <a:lstStyle/>
                    <a:p>
                      <a:r>
                        <a:rPr lang="fr-CA" sz="1600" noProof="0" dirty="0" smtClean="0">
                          <a:latin typeface="Arial Narrow" panose="020B0606020202030204" pitchFamily="34" charset="0"/>
                        </a:rPr>
                        <a:t>Problème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Cause possible</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Solution</a:t>
                      </a:r>
                      <a:endParaRPr lang="fr-CA" sz="1600" noProof="0" dirty="0">
                        <a:latin typeface="Arial Narrow" panose="020B0606020202030204" pitchFamily="34" charset="0"/>
                      </a:endParaRPr>
                    </a:p>
                  </a:txBody>
                  <a:tcPr/>
                </a:tc>
              </a:tr>
              <a:tr h="370840">
                <a:tc>
                  <a:txBody>
                    <a:bodyPr/>
                    <a:lstStyle/>
                    <a:p>
                      <a:r>
                        <a:rPr lang="fr-CA" sz="1600" i="0" noProof="0" dirty="0" smtClean="0">
                          <a:latin typeface="Arial Narrow" panose="020B0606020202030204" pitchFamily="34" charset="0"/>
                        </a:rPr>
                        <a:t>Le salaire indiqué dans la demande de PSS ne correspond pas au salaire qui était en vigueur lorsque les heures supplémentaires ont été travaillées. </a:t>
                      </a:r>
                      <a:endParaRPr lang="fr-CA" sz="1600" i="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salaire affiché est le taux horaire que recevait l’employé au moment de la création de la demande de PSS.</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Aucune action n’est requise. </a:t>
                      </a:r>
                    </a:p>
                    <a:p>
                      <a:r>
                        <a:rPr lang="fr-CA" sz="1600" noProof="0" dirty="0" smtClean="0">
                          <a:latin typeface="Arial Narrow" panose="020B0606020202030204" pitchFamily="34" charset="0"/>
                        </a:rPr>
                        <a:t>Le taux horaire sert à calculer le total estimé du montant brut et à donner une idée de la valeur de la demande. </a:t>
                      </a:r>
                    </a:p>
                    <a:p>
                      <a:r>
                        <a:rPr lang="fr-CA" sz="1600" noProof="0" dirty="0" smtClean="0">
                          <a:latin typeface="Arial Narrow" panose="020B0606020202030204" pitchFamily="34" charset="0"/>
                        </a:rPr>
                        <a:t>Le véritable paiement sera calculé par le Système régional de paye en fonction du salaire qui était en vigueur lorsque les heures supplémentaires ont été travaillées.</a:t>
                      </a:r>
                    </a:p>
                    <a:p>
                      <a:endParaRPr lang="fr-CA" sz="1600" noProof="0" dirty="0">
                        <a:latin typeface="Arial Narrow" panose="020B0606020202030204" pitchFamily="34" charset="0"/>
                      </a:endParaRPr>
                    </a:p>
                  </a:txBody>
                  <a:tcPr/>
                </a:tc>
              </a:tr>
              <a:tr h="370840">
                <a:tc>
                  <a:txBody>
                    <a:bodyPr/>
                    <a:lstStyle/>
                    <a:p>
                      <a:r>
                        <a:rPr lang="fr-CA" sz="1600" i="0" noProof="0" dirty="0" smtClean="0">
                          <a:latin typeface="Arial Narrow" panose="020B0606020202030204" pitchFamily="34" charset="0"/>
                        </a:rPr>
                        <a:t>Le montant de mon chèque de paye diffère du montant indiqué dans ma demande de PSS.</a:t>
                      </a:r>
                      <a:endParaRPr lang="fr-CA" sz="1600" i="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Le salaire affiché correspond au taux horaire que recevait l’employé au moment de la création de la demande de PSS.</a:t>
                      </a:r>
                      <a:endParaRPr lang="fr-CA" sz="1600" noProof="0" dirty="0">
                        <a:latin typeface="Arial Narrow" panose="020B0606020202030204" pitchFamily="34" charset="0"/>
                      </a:endParaRPr>
                    </a:p>
                  </a:txBody>
                  <a:tcPr/>
                </a:tc>
                <a:tc>
                  <a:txBody>
                    <a:bodyPr/>
                    <a:lstStyle/>
                    <a:p>
                      <a:r>
                        <a:rPr lang="fr-CA" sz="1600" noProof="0" dirty="0" smtClean="0">
                          <a:latin typeface="Arial Narrow" panose="020B0606020202030204" pitchFamily="34" charset="0"/>
                        </a:rPr>
                        <a:t>Aucune action n’est requise.</a:t>
                      </a:r>
                    </a:p>
                    <a:p>
                      <a:r>
                        <a:rPr lang="fr-CA" sz="1600" noProof="0" dirty="0" smtClean="0">
                          <a:latin typeface="Arial Narrow" panose="020B0606020202030204" pitchFamily="34" charset="0"/>
                        </a:rPr>
                        <a:t>Le montant du chèque de paye a été calculé par le Système régional de paye en fonction du salaire qui était en vigueur lorsque les heures supplémentaires ont été travaillées.</a:t>
                      </a:r>
                    </a:p>
                    <a:p>
                      <a:endParaRPr lang="fr-CA" sz="1600" noProof="0" dirty="0">
                        <a:latin typeface="Arial Narrow" panose="020B0606020202030204" pitchFamily="34" charset="0"/>
                      </a:endParaRPr>
                    </a:p>
                  </a:txBody>
                  <a:tcPr/>
                </a:tc>
              </a:tr>
            </a:tbl>
          </a:graphicData>
        </a:graphic>
      </p:graphicFrame>
      <p:sp>
        <p:nvSpPr>
          <p:cNvPr id="5" name="Right Arrow 4"/>
          <p:cNvSpPr/>
          <p:nvPr/>
        </p:nvSpPr>
        <p:spPr>
          <a:xfrm>
            <a:off x="1741707" y="133894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Right Arrow 5"/>
          <p:cNvSpPr/>
          <p:nvPr/>
        </p:nvSpPr>
        <p:spPr>
          <a:xfrm>
            <a:off x="4648173" y="1338949"/>
            <a:ext cx="511629"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402975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Profil d’utilisateur</a:t>
            </a:r>
            <a:endParaRPr lang="fr-CA" dirty="0"/>
          </a:p>
        </p:txBody>
      </p:sp>
      <p:sp>
        <p:nvSpPr>
          <p:cNvPr id="3" name="Content Placeholder 2"/>
          <p:cNvSpPr>
            <a:spLocks noGrp="1"/>
          </p:cNvSpPr>
          <p:nvPr>
            <p:ph idx="1"/>
          </p:nvPr>
        </p:nvSpPr>
        <p:spPr>
          <a:xfrm>
            <a:off x="387350" y="1251867"/>
            <a:ext cx="3520621" cy="3603184"/>
          </a:xfrm>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fr-CA" sz="1800" dirty="0" smtClean="0"/>
              <a:t>Lorsque les employés accèdent à l’application pour la première fois, ils doivent remplir un court profil, qui fournira au système l’information requise pour contrôler les activités d’approbation et de traitement déclenchées lorsqu’un employé présente une demande.</a:t>
            </a:r>
          </a:p>
        </p:txBody>
      </p:sp>
      <p:sp>
        <p:nvSpPr>
          <p:cNvPr id="7" name="Rectangle 6"/>
          <p:cNvSpPr/>
          <p:nvPr/>
        </p:nvSpPr>
        <p:spPr>
          <a:xfrm>
            <a:off x="381000" y="5013865"/>
            <a:ext cx="3516086"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indent="0">
              <a:buNone/>
            </a:pPr>
            <a:r>
              <a:rPr lang="fr-CA" dirty="0" smtClean="0"/>
              <a:t>Le gestionnaire de l’employé DOIT remplir son propre profil avant que l’employé puisse le faire.</a:t>
            </a:r>
            <a:endParaRPr lang="fr-CA" dirty="0"/>
          </a:p>
        </p:txBody>
      </p:sp>
      <p:grpSp>
        <p:nvGrpSpPr>
          <p:cNvPr id="4" name="Group 3"/>
          <p:cNvGrpSpPr/>
          <p:nvPr/>
        </p:nvGrpSpPr>
        <p:grpSpPr>
          <a:xfrm>
            <a:off x="4071256" y="1240971"/>
            <a:ext cx="4996544" cy="5050972"/>
            <a:chOff x="4071256" y="1240971"/>
            <a:chExt cx="4996544" cy="5050972"/>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256" y="1240971"/>
              <a:ext cx="4822373" cy="505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360" y="2318549"/>
              <a:ext cx="2059440" cy="113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4139991" y="4698586"/>
            <a:ext cx="867087" cy="15677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95149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449" y="2179110"/>
            <a:ext cx="6208532" cy="447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CA" dirty="0"/>
              <a:t>Information du profil de l’utilisateur</a:t>
            </a:r>
          </a:p>
        </p:txBody>
      </p:sp>
      <p:sp>
        <p:nvSpPr>
          <p:cNvPr id="3" name="Content Placeholder 2"/>
          <p:cNvSpPr>
            <a:spLocks noGrp="1"/>
          </p:cNvSpPr>
          <p:nvPr>
            <p:ph idx="1"/>
          </p:nvPr>
        </p:nvSpPr>
        <p:spPr>
          <a:xfrm>
            <a:off x="147857" y="1045031"/>
            <a:ext cx="8789313" cy="1034129"/>
          </a:xfrm>
        </p:spPr>
        <p:txBody>
          <a:bodyPr/>
          <a:lstStyle/>
          <a:p>
            <a:pPr marL="0" indent="0">
              <a:buNone/>
            </a:pPr>
            <a:r>
              <a:rPr lang="fr-CA" sz="1800" dirty="0" smtClean="0"/>
              <a:t>Le profil peut être mis à jour en tout temps, et comprendra:</a:t>
            </a:r>
          </a:p>
          <a:p>
            <a:pPr lvl="1"/>
            <a:r>
              <a:rPr lang="fr-CA" sz="1600" dirty="0" smtClean="0"/>
              <a:t>L’adresse courriel de l’utilisateur</a:t>
            </a:r>
          </a:p>
          <a:p>
            <a:pPr lvl="1"/>
            <a:r>
              <a:rPr lang="fr-CA" sz="1600" dirty="0" smtClean="0"/>
              <a:t>L’adresse courriel du gestionnaire qui approuvera normalement la demande de PSS (article 34 de la LGFP)</a:t>
            </a:r>
            <a:endParaRPr lang="fr-CA" sz="2000" dirty="0" smtClean="0"/>
          </a:p>
        </p:txBody>
      </p:sp>
      <p:sp>
        <p:nvSpPr>
          <p:cNvPr id="5" name="Rectangle 4"/>
          <p:cNvSpPr/>
          <p:nvPr/>
        </p:nvSpPr>
        <p:spPr>
          <a:xfrm>
            <a:off x="3640292" y="3861859"/>
            <a:ext cx="4570023" cy="2046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7" name="Rectangle 6"/>
          <p:cNvSpPr/>
          <p:nvPr/>
        </p:nvSpPr>
        <p:spPr>
          <a:xfrm>
            <a:off x="3654630" y="5280061"/>
            <a:ext cx="4874351" cy="32961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8" name="Rectangle 7"/>
          <p:cNvSpPr/>
          <p:nvPr/>
        </p:nvSpPr>
        <p:spPr>
          <a:xfrm>
            <a:off x="221400" y="2376161"/>
            <a:ext cx="2137125" cy="4401205"/>
          </a:xfrm>
          <a:prstGeom prst="rect">
            <a:avLst/>
          </a:prstGeom>
          <a:noFill/>
        </p:spPr>
        <p:txBody>
          <a:bodyPr wrap="none" lIns="91440" tIns="45720" rIns="91440" bIns="45720">
            <a:spAutoFit/>
          </a:bodyPr>
          <a:lstStyle/>
          <a:p>
            <a:pPr algn="ctr"/>
            <a:r>
              <a:rPr lang="fr-CA" sz="2000" b="1" dirty="0" smtClean="0">
                <a:ln w="10541" cmpd="sng">
                  <a:solidFill>
                    <a:schemeClr val="accent1">
                      <a:shade val="88000"/>
                      <a:satMod val="110000"/>
                    </a:schemeClr>
                  </a:solidFill>
                  <a:prstDash val="solid"/>
                </a:ln>
                <a:solidFill>
                  <a:srgbClr val="FF0000"/>
                </a:solidFill>
              </a:rPr>
              <a:t>Vous êtes </a:t>
            </a:r>
          </a:p>
          <a:p>
            <a:pPr algn="ctr"/>
            <a:r>
              <a:rPr lang="fr-CA" sz="2000" b="1" dirty="0" smtClean="0">
                <a:ln w="10541" cmpd="sng">
                  <a:solidFill>
                    <a:schemeClr val="accent1">
                      <a:shade val="88000"/>
                      <a:satMod val="110000"/>
                    </a:schemeClr>
                  </a:solidFill>
                  <a:prstDash val="solid"/>
                </a:ln>
                <a:solidFill>
                  <a:srgbClr val="FF0000"/>
                </a:solidFill>
              </a:rPr>
              <a:t>responsable de </a:t>
            </a:r>
          </a:p>
          <a:p>
            <a:pPr algn="ctr"/>
            <a:r>
              <a:rPr lang="fr-CA" sz="2000" b="1" dirty="0" smtClean="0">
                <a:ln w="10541" cmpd="sng">
                  <a:solidFill>
                    <a:schemeClr val="accent1">
                      <a:shade val="88000"/>
                      <a:satMod val="110000"/>
                    </a:schemeClr>
                  </a:solidFill>
                  <a:prstDash val="solid"/>
                </a:ln>
                <a:solidFill>
                  <a:srgbClr val="FF0000"/>
                </a:solidFill>
              </a:rPr>
              <a:t>garder ces </a:t>
            </a:r>
          </a:p>
          <a:p>
            <a:pPr algn="ctr"/>
            <a:r>
              <a:rPr lang="fr-CA" sz="2000" b="1" dirty="0" smtClean="0">
                <a:ln w="10541" cmpd="sng">
                  <a:solidFill>
                    <a:schemeClr val="accent1">
                      <a:shade val="88000"/>
                      <a:satMod val="110000"/>
                    </a:schemeClr>
                  </a:solidFill>
                  <a:prstDash val="solid"/>
                </a:ln>
                <a:solidFill>
                  <a:srgbClr val="FF0000"/>
                </a:solidFill>
              </a:rPr>
              <a:t>informations </a:t>
            </a:r>
          </a:p>
          <a:p>
            <a:pPr algn="ctr"/>
            <a:r>
              <a:rPr lang="fr-CA" sz="2000" b="1" dirty="0" smtClean="0">
                <a:ln w="10541" cmpd="sng">
                  <a:solidFill>
                    <a:schemeClr val="accent1">
                      <a:shade val="88000"/>
                      <a:satMod val="110000"/>
                    </a:schemeClr>
                  </a:solidFill>
                  <a:prstDash val="solid"/>
                </a:ln>
                <a:solidFill>
                  <a:srgbClr val="FF0000"/>
                </a:solidFill>
              </a:rPr>
              <a:t>à jour!</a:t>
            </a:r>
            <a:br>
              <a:rPr lang="fr-CA" sz="2000" b="1" dirty="0" smtClean="0">
                <a:ln w="10541" cmpd="sng">
                  <a:solidFill>
                    <a:schemeClr val="accent1">
                      <a:shade val="88000"/>
                      <a:satMod val="110000"/>
                    </a:schemeClr>
                  </a:solidFill>
                  <a:prstDash val="solid"/>
                </a:ln>
                <a:solidFill>
                  <a:srgbClr val="FF0000"/>
                </a:solidFill>
              </a:rPr>
            </a:br>
            <a:endParaRPr lang="fr-CA" sz="2000" b="1" dirty="0" smtClean="0">
              <a:ln w="10541" cmpd="sng">
                <a:solidFill>
                  <a:schemeClr val="accent1">
                    <a:shade val="88000"/>
                    <a:satMod val="110000"/>
                  </a:schemeClr>
                </a:solidFill>
                <a:prstDash val="solid"/>
              </a:ln>
              <a:solidFill>
                <a:srgbClr val="FF0000"/>
              </a:solidFill>
            </a:endParaRPr>
          </a:p>
          <a:p>
            <a:pPr algn="ctr"/>
            <a:r>
              <a:rPr lang="fr-CA" sz="2000" b="1" dirty="0" smtClean="0">
                <a:ln w="10541" cmpd="sng">
                  <a:solidFill>
                    <a:schemeClr val="accent1">
                      <a:shade val="88000"/>
                      <a:satMod val="110000"/>
                    </a:schemeClr>
                  </a:solidFill>
                  <a:prstDash val="solid"/>
                </a:ln>
                <a:solidFill>
                  <a:srgbClr val="FF0000"/>
                </a:solidFill>
              </a:rPr>
              <a:t>****</a:t>
            </a:r>
          </a:p>
          <a:p>
            <a:pPr algn="ctr"/>
            <a:r>
              <a:rPr lang="fr-CA" sz="2000" b="1" dirty="0" smtClean="0">
                <a:ln w="10541" cmpd="sng">
                  <a:solidFill>
                    <a:schemeClr val="accent1">
                      <a:shade val="88000"/>
                      <a:satMod val="110000"/>
                    </a:schemeClr>
                  </a:solidFill>
                  <a:prstDash val="solid"/>
                </a:ln>
                <a:solidFill>
                  <a:srgbClr val="FF0000"/>
                </a:solidFill>
              </a:rPr>
              <a:t>Cela inclus </a:t>
            </a:r>
          </a:p>
          <a:p>
            <a:pPr algn="ctr"/>
            <a:r>
              <a:rPr lang="fr-CA" sz="2000" b="1" dirty="0" smtClean="0">
                <a:ln w="10541" cmpd="sng">
                  <a:solidFill>
                    <a:schemeClr val="accent1">
                      <a:shade val="88000"/>
                      <a:satMod val="110000"/>
                    </a:schemeClr>
                  </a:solidFill>
                  <a:prstDash val="solid"/>
                </a:ln>
                <a:solidFill>
                  <a:srgbClr val="FF0000"/>
                </a:solidFill>
              </a:rPr>
              <a:t>la mise à </a:t>
            </a:r>
          </a:p>
          <a:p>
            <a:pPr algn="ctr"/>
            <a:r>
              <a:rPr lang="fr-CA" sz="2000" b="1" dirty="0" smtClean="0">
                <a:ln w="10541" cmpd="sng">
                  <a:solidFill>
                    <a:schemeClr val="accent1">
                      <a:shade val="88000"/>
                      <a:satMod val="110000"/>
                    </a:schemeClr>
                  </a:solidFill>
                  <a:prstDash val="solid"/>
                </a:ln>
                <a:solidFill>
                  <a:srgbClr val="FF0000"/>
                </a:solidFill>
              </a:rPr>
              <a:t>jour des </a:t>
            </a:r>
          </a:p>
          <a:p>
            <a:pPr algn="ctr"/>
            <a:r>
              <a:rPr lang="fr-CA" sz="2000" b="1" dirty="0" smtClean="0">
                <a:ln w="10541" cmpd="sng">
                  <a:solidFill>
                    <a:schemeClr val="accent1">
                      <a:shade val="88000"/>
                      <a:satMod val="110000"/>
                    </a:schemeClr>
                  </a:solidFill>
                  <a:prstDash val="solid"/>
                </a:ln>
                <a:solidFill>
                  <a:srgbClr val="FF0000"/>
                </a:solidFill>
              </a:rPr>
              <a:t>gestionnaires </a:t>
            </a:r>
          </a:p>
          <a:p>
            <a:pPr algn="ctr"/>
            <a:r>
              <a:rPr lang="fr-CA" sz="2000" b="1" dirty="0" smtClean="0">
                <a:ln w="10541" cmpd="sng">
                  <a:solidFill>
                    <a:schemeClr val="accent1">
                      <a:shade val="88000"/>
                      <a:satMod val="110000"/>
                    </a:schemeClr>
                  </a:solidFill>
                  <a:prstDash val="solid"/>
                </a:ln>
                <a:solidFill>
                  <a:srgbClr val="FF0000"/>
                </a:solidFill>
              </a:rPr>
              <a:t>qui peuvent </a:t>
            </a:r>
          </a:p>
          <a:p>
            <a:pPr algn="ctr"/>
            <a:r>
              <a:rPr lang="fr-CA" sz="2000" b="1" dirty="0" smtClean="0">
                <a:ln w="10541" cmpd="sng">
                  <a:solidFill>
                    <a:schemeClr val="accent1">
                      <a:shade val="88000"/>
                      <a:satMod val="110000"/>
                    </a:schemeClr>
                  </a:solidFill>
                  <a:prstDash val="solid"/>
                </a:ln>
                <a:solidFill>
                  <a:srgbClr val="FF0000"/>
                </a:solidFill>
              </a:rPr>
              <a:t>approuver vos </a:t>
            </a:r>
          </a:p>
          <a:p>
            <a:pPr algn="ctr"/>
            <a:r>
              <a:rPr lang="fr-CA" sz="2000" b="1" dirty="0" smtClean="0">
                <a:ln w="10541" cmpd="sng">
                  <a:solidFill>
                    <a:schemeClr val="accent1">
                      <a:shade val="88000"/>
                      <a:satMod val="110000"/>
                    </a:schemeClr>
                  </a:solidFill>
                  <a:prstDash val="solid"/>
                </a:ln>
                <a:solidFill>
                  <a:srgbClr val="FF0000"/>
                </a:solidFill>
              </a:rPr>
              <a:t>demandes.</a:t>
            </a:r>
            <a:endParaRPr lang="fr-CA" sz="2000" b="1" dirty="0">
              <a:ln w="10541" cmpd="sng">
                <a:solidFill>
                  <a:schemeClr val="accent1">
                    <a:shade val="88000"/>
                    <a:satMod val="110000"/>
                  </a:schemeClr>
                </a:solidFill>
                <a:prstDash val="solid"/>
              </a:ln>
              <a:solidFill>
                <a:srgbClr val="FF0000"/>
              </a:solidFill>
            </a:endParaRPr>
          </a:p>
        </p:txBody>
      </p:sp>
      <p:sp>
        <p:nvSpPr>
          <p:cNvPr id="15" name="Rectangle 14"/>
          <p:cNvSpPr/>
          <p:nvPr/>
        </p:nvSpPr>
        <p:spPr>
          <a:xfrm>
            <a:off x="3654631" y="5629478"/>
            <a:ext cx="4555684" cy="9541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indent="-57150">
              <a:buNone/>
            </a:pPr>
            <a:r>
              <a:rPr lang="fr-CA" sz="1400" dirty="0" smtClean="0"/>
              <a:t>*L’application de PSS ne permettra pas à l’employé d’ajouter l’adresse courriel du gestionnaire dans son profil si ce dernier n’a pas de profil d’utilisateur dans le système.</a:t>
            </a:r>
            <a:endParaRPr lang="fr-CA" sz="1400" dirty="0"/>
          </a:p>
        </p:txBody>
      </p:sp>
    </p:spTree>
    <p:extLst>
      <p:ext uri="{BB962C8B-B14F-4D97-AF65-F5344CB8AC3E}">
        <p14:creationId xmlns:p14="http://schemas.microsoft.com/office/powerpoint/2010/main" val="288265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Création d’une demande de PSS</a:t>
            </a:r>
            <a:endParaRPr lang="fr-CA" dirty="0"/>
          </a:p>
        </p:txBody>
      </p:sp>
      <p:sp>
        <p:nvSpPr>
          <p:cNvPr id="3" name="Content Placeholder 2"/>
          <p:cNvSpPr>
            <a:spLocks noGrp="1"/>
          </p:cNvSpPr>
          <p:nvPr>
            <p:ph idx="1"/>
          </p:nvPr>
        </p:nvSpPr>
        <p:spPr>
          <a:xfrm>
            <a:off x="783772" y="1164777"/>
            <a:ext cx="7217227" cy="1023256"/>
          </a:xfrm>
        </p:spPr>
        <p:txBody>
          <a:bodyPr/>
          <a:lstStyle/>
          <a:p>
            <a:pPr marL="0" indent="0" algn="ctr">
              <a:buNone/>
            </a:pPr>
            <a:r>
              <a:rPr lang="fr-CA" sz="1800" dirty="0" smtClean="0"/>
              <a:t>Pour accéder à l’écran « Créer une demande de PSS », l’employé choisit « Créer » dans le menu PSS ou clique sur le bouton « Créer une demande de PSS » dans l’écran Bienvenue.</a:t>
            </a:r>
            <a:endParaRPr lang="fr-CA" sz="18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1"/>
            <a:ext cx="7343872" cy="442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55765" y="3319564"/>
            <a:ext cx="2473901" cy="3360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6" name="Rectangle 5"/>
          <p:cNvSpPr/>
          <p:nvPr/>
        </p:nvSpPr>
        <p:spPr>
          <a:xfrm>
            <a:off x="969745" y="4893293"/>
            <a:ext cx="1396453" cy="15677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73685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71" y="1730830"/>
            <a:ext cx="7304308" cy="495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9"/>
          <p:cNvSpPr>
            <a:spLocks noGrp="1" noChangeArrowheads="1"/>
          </p:cNvSpPr>
          <p:nvPr>
            <p:ph type="title"/>
          </p:nvPr>
        </p:nvSpPr>
        <p:spPr>
          <a:xfrm>
            <a:off x="388938" y="271463"/>
            <a:ext cx="8348662" cy="544512"/>
          </a:xfrm>
          <a:extLst>
            <a:ext uri="{909E8E84-426E-40DD-AFC4-6F175D3DCCD1}">
              <a14:hiddenFill xmlns:a14="http://schemas.microsoft.com/office/drawing/2010/main">
                <a:solidFill>
                  <a:schemeClr val="bg1"/>
                </a:solidFill>
              </a14:hiddenFill>
            </a:ext>
          </a:extLst>
        </p:spPr>
        <p:txBody>
          <a:bodyPr wrap="none"/>
          <a:lstStyle/>
          <a:p>
            <a:r>
              <a:rPr lang="fr-CA" dirty="0"/>
              <a:t>Création d’une demande de PSS</a:t>
            </a:r>
            <a:endParaRPr lang="en-CA" dirty="0" smtClean="0"/>
          </a:p>
        </p:txBody>
      </p:sp>
      <p:sp>
        <p:nvSpPr>
          <p:cNvPr id="4099" name="Rectangle 10"/>
          <p:cNvSpPr>
            <a:spLocks noGrp="1" noChangeArrowheads="1"/>
          </p:cNvSpPr>
          <p:nvPr>
            <p:ph type="body" idx="1"/>
          </p:nvPr>
        </p:nvSpPr>
        <p:spPr>
          <a:xfrm>
            <a:off x="387350" y="990600"/>
            <a:ext cx="8345488" cy="4806950"/>
          </a:xfrm>
        </p:spPr>
        <p:txBody>
          <a:bodyPr/>
          <a:lstStyle/>
          <a:p>
            <a:pPr marL="0" indent="0" eaLnBrk="1" hangingPunct="1">
              <a:buNone/>
            </a:pPr>
            <a:r>
              <a:rPr lang="fr-CA" sz="1800" dirty="0" smtClean="0"/>
              <a:t>Le système affiche l’écran Créer une demande de PSS dans lequel se trouvent les données du poste </a:t>
            </a:r>
            <a:r>
              <a:rPr lang="fr-CA" sz="1800" b="1" u="sng" dirty="0" smtClean="0"/>
              <a:t>actuel</a:t>
            </a:r>
            <a:r>
              <a:rPr lang="fr-CA" sz="1800" dirty="0" smtClean="0"/>
              <a:t> de l’employé ainsi que celles de son profil de PSS. </a:t>
            </a:r>
          </a:p>
        </p:txBody>
      </p:sp>
      <p:grpSp>
        <p:nvGrpSpPr>
          <p:cNvPr id="5" name="Group 4"/>
          <p:cNvGrpSpPr/>
          <p:nvPr/>
        </p:nvGrpSpPr>
        <p:grpSpPr>
          <a:xfrm>
            <a:off x="483333" y="2351311"/>
            <a:ext cx="7680945" cy="3679375"/>
            <a:chOff x="1634315" y="2373081"/>
            <a:chExt cx="6736799" cy="3679375"/>
          </a:xfrm>
        </p:grpSpPr>
        <p:grpSp>
          <p:nvGrpSpPr>
            <p:cNvPr id="4" name="Group 3"/>
            <p:cNvGrpSpPr/>
            <p:nvPr/>
          </p:nvGrpSpPr>
          <p:grpSpPr>
            <a:xfrm>
              <a:off x="1850570" y="2514600"/>
              <a:ext cx="6520544" cy="3537856"/>
              <a:chOff x="1850570" y="2514600"/>
              <a:chExt cx="6520544" cy="3537856"/>
            </a:xfrm>
          </p:grpSpPr>
          <p:sp>
            <p:nvSpPr>
              <p:cNvPr id="3" name="Flowchart: Process 2"/>
              <p:cNvSpPr/>
              <p:nvPr/>
            </p:nvSpPr>
            <p:spPr>
              <a:xfrm>
                <a:off x="1850571" y="5399309"/>
                <a:ext cx="6520543" cy="653147"/>
              </a:xfrm>
              <a:prstGeom prst="flowChartProcess">
                <a:avLst/>
              </a:prstGeom>
              <a:noFill/>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7" name="Flowchart: Process 6"/>
              <p:cNvSpPr/>
              <p:nvPr/>
            </p:nvSpPr>
            <p:spPr>
              <a:xfrm>
                <a:off x="1850570" y="2514600"/>
                <a:ext cx="6520543" cy="2884691"/>
              </a:xfrm>
              <a:prstGeom prst="flowChartProcess">
                <a:avLst/>
              </a:prstGeom>
              <a:noFill/>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grpSp>
        <p:sp>
          <p:nvSpPr>
            <p:cNvPr id="2" name="Oval 1"/>
            <p:cNvSpPr/>
            <p:nvPr/>
          </p:nvSpPr>
          <p:spPr>
            <a:xfrm>
              <a:off x="1634315" y="2373081"/>
              <a:ext cx="4104091" cy="3069772"/>
            </a:xfrm>
            <a:prstGeom prst="ellipse">
              <a:avLst/>
            </a:prstGeom>
            <a:noFill/>
            <a:ln w="38100"/>
            <a:effectLst>
              <a:glow rad="101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grpSp>
      <p:sp>
        <p:nvSpPr>
          <p:cNvPr id="9" name="TextBox 8"/>
          <p:cNvSpPr txBox="1"/>
          <p:nvPr/>
        </p:nvSpPr>
        <p:spPr>
          <a:xfrm>
            <a:off x="6215736" y="4406454"/>
            <a:ext cx="2503714" cy="830997"/>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CA" sz="1600" dirty="0" smtClean="0"/>
              <a:t>Les demandes de PSS sont  entrées au bas de l’écran</a:t>
            </a:r>
            <a:endParaRPr lang="fr-CA" sz="1600" dirty="0"/>
          </a:p>
        </p:txBody>
      </p:sp>
      <p:cxnSp>
        <p:nvCxnSpPr>
          <p:cNvPr id="11" name="Curved Connector 10"/>
          <p:cNvCxnSpPr>
            <a:stCxn id="9" idx="3"/>
            <a:endCxn id="3" idx="3"/>
          </p:cNvCxnSpPr>
          <p:nvPr/>
        </p:nvCxnSpPr>
        <p:spPr>
          <a:xfrm flipH="1">
            <a:off x="8164278" y="4821953"/>
            <a:ext cx="555172" cy="882160"/>
          </a:xfrm>
          <a:prstGeom prst="curvedConnector3">
            <a:avLst>
              <a:gd name="adj1" fmla="val -41176"/>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87314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38" y="1994929"/>
            <a:ext cx="4090252" cy="386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fr-CA" dirty="0"/>
              <a:t>Création d’une demande de PSS</a:t>
            </a:r>
          </a:p>
        </p:txBody>
      </p:sp>
      <p:sp>
        <p:nvSpPr>
          <p:cNvPr id="6" name="Content Placeholder 5"/>
          <p:cNvSpPr>
            <a:spLocks noGrp="1"/>
          </p:cNvSpPr>
          <p:nvPr>
            <p:ph sz="half" idx="1"/>
          </p:nvPr>
        </p:nvSpPr>
        <p:spPr>
          <a:xfrm>
            <a:off x="122405" y="1305907"/>
            <a:ext cx="4095750" cy="370103"/>
          </a:xfrm>
          <a:effectLst>
            <a:glow rad="101600">
              <a:schemeClr val="accent3">
                <a:satMod val="175000"/>
                <a:alpha val="40000"/>
              </a:schemeClr>
            </a:glow>
          </a:effectLst>
        </p:spPr>
        <p:txBody>
          <a:bodyPr/>
          <a:lstStyle/>
          <a:p>
            <a:pPr marL="0" indent="0">
              <a:buNone/>
            </a:pPr>
            <a:r>
              <a:rPr lang="fr-CA" sz="2000" b="1" dirty="0" smtClean="0">
                <a:effectLst>
                  <a:glow rad="101600">
                    <a:schemeClr val="accent3">
                      <a:satMod val="175000"/>
                      <a:alpha val="40000"/>
                    </a:schemeClr>
                  </a:glow>
                </a:effectLst>
              </a:rPr>
              <a:t>L’employé a la possibilité de:</a:t>
            </a:r>
          </a:p>
          <a:p>
            <a:pPr marL="0" indent="0">
              <a:buNone/>
            </a:pPr>
            <a:endParaRPr lang="en-CA" sz="1600" b="1" dirty="0" smtClean="0">
              <a:effectLst>
                <a:glow rad="101600">
                  <a:schemeClr val="accent3">
                    <a:satMod val="175000"/>
                    <a:alpha val="40000"/>
                  </a:schemeClr>
                </a:glow>
              </a:effectLst>
            </a:endParaRPr>
          </a:p>
        </p:txBody>
      </p:sp>
      <p:grpSp>
        <p:nvGrpSpPr>
          <p:cNvPr id="41" name="Group 40"/>
          <p:cNvGrpSpPr/>
          <p:nvPr/>
        </p:nvGrpSpPr>
        <p:grpSpPr>
          <a:xfrm>
            <a:off x="4629093" y="1457893"/>
            <a:ext cx="4273656" cy="4781393"/>
            <a:chOff x="4629093" y="1664727"/>
            <a:chExt cx="4273656" cy="4781393"/>
          </a:xfrm>
        </p:grpSpPr>
        <p:sp>
          <p:nvSpPr>
            <p:cNvPr id="12" name="TextBox 11"/>
            <p:cNvSpPr txBox="1"/>
            <p:nvPr/>
          </p:nvSpPr>
          <p:spPr>
            <a:xfrm>
              <a:off x="4629093" y="1664727"/>
              <a:ext cx="426277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fr-CA" b="1" dirty="0" smtClean="0"/>
                <a:t>a. </a:t>
              </a:r>
              <a:r>
                <a:rPr lang="fr-CA" sz="1600" dirty="0" smtClean="0"/>
                <a:t>Identifier un recommandeur, s’il y a lieu</a:t>
              </a:r>
              <a:endParaRPr lang="fr-CA" sz="1600" dirty="0"/>
            </a:p>
          </p:txBody>
        </p:sp>
        <p:sp>
          <p:nvSpPr>
            <p:cNvPr id="14" name="TextBox 13"/>
            <p:cNvSpPr txBox="1"/>
            <p:nvPr/>
          </p:nvSpPr>
          <p:spPr>
            <a:xfrm>
              <a:off x="4629093" y="2035505"/>
              <a:ext cx="4262770" cy="61555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fr-CA" b="1" dirty="0" smtClean="0"/>
                <a:t>b. </a:t>
              </a:r>
              <a:r>
                <a:rPr lang="fr-CA" sz="1600" dirty="0" smtClean="0"/>
                <a:t>Sélectionner un gestionnaire, s’il est différent que celui affiché à l’écran</a:t>
              </a:r>
              <a:endParaRPr lang="fr-CA" sz="1600" dirty="0"/>
            </a:p>
          </p:txBody>
        </p:sp>
        <p:sp>
          <p:nvSpPr>
            <p:cNvPr id="15" name="TextBox 14"/>
            <p:cNvSpPr txBox="1"/>
            <p:nvPr/>
          </p:nvSpPr>
          <p:spPr>
            <a:xfrm>
              <a:off x="4629093" y="3009472"/>
              <a:ext cx="4262770" cy="110799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CA" b="1" dirty="0" smtClean="0"/>
                <a:t>c. </a:t>
              </a:r>
              <a:r>
                <a:rPr lang="fr-CA" sz="1600" dirty="0" smtClean="0"/>
                <a:t>Sélectionner une nouvelle date de début de convention collective, si la date affichée ne tient pas compte de la période de PSS pendant laquelle l’employé a travaillé</a:t>
              </a:r>
              <a:endParaRPr lang="fr-CA" sz="1600" dirty="0"/>
            </a:p>
          </p:txBody>
        </p:sp>
        <p:sp>
          <p:nvSpPr>
            <p:cNvPr id="17" name="TextBox 16"/>
            <p:cNvSpPr txBox="1"/>
            <p:nvPr/>
          </p:nvSpPr>
          <p:spPr>
            <a:xfrm>
              <a:off x="4629093" y="4288965"/>
              <a:ext cx="4262770" cy="110799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b="1" dirty="0"/>
                <a:t>d. </a:t>
              </a:r>
              <a:r>
                <a:rPr lang="fr-CA" sz="1600" dirty="0" smtClean="0"/>
                <a:t>Sélectionner une classification et un niveau, si ceux qui sont affichés n’étaient pas en vigueur lorsque les heures supplémentaires ont été travaillées</a:t>
              </a:r>
            </a:p>
          </p:txBody>
        </p:sp>
        <p:sp>
          <p:nvSpPr>
            <p:cNvPr id="21" name="TextBox 20"/>
            <p:cNvSpPr txBox="1"/>
            <p:nvPr/>
          </p:nvSpPr>
          <p:spPr>
            <a:xfrm>
              <a:off x="4639979" y="5584346"/>
              <a:ext cx="4262770" cy="86177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t>e. </a:t>
              </a:r>
              <a:r>
                <a:rPr lang="fr-CA" sz="1600" dirty="0" smtClean="0"/>
                <a:t>Indiquer si les heures supplémentaires entrées ont été pré approuvées ou s’il s’agit d’heures supplémentaires d’urgence</a:t>
              </a:r>
              <a:endParaRPr lang="fr-CA" sz="1600" dirty="0"/>
            </a:p>
          </p:txBody>
        </p:sp>
      </p:grpSp>
      <p:sp>
        <p:nvSpPr>
          <p:cNvPr id="16" name="Rounded Rectangle 15"/>
          <p:cNvSpPr/>
          <p:nvPr/>
        </p:nvSpPr>
        <p:spPr>
          <a:xfrm>
            <a:off x="348342" y="2796145"/>
            <a:ext cx="266080" cy="491816"/>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9" name="Rounded Rectangle 18"/>
          <p:cNvSpPr/>
          <p:nvPr/>
        </p:nvSpPr>
        <p:spPr>
          <a:xfrm>
            <a:off x="348342" y="4331604"/>
            <a:ext cx="266080" cy="252378"/>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0" name="Rounded Rectangle 19"/>
          <p:cNvSpPr/>
          <p:nvPr/>
        </p:nvSpPr>
        <p:spPr>
          <a:xfrm>
            <a:off x="348338" y="4664947"/>
            <a:ext cx="266080" cy="252378"/>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fr-CA"/>
          </a:p>
        </p:txBody>
      </p:sp>
      <p:sp>
        <p:nvSpPr>
          <p:cNvPr id="22" name="Rounded Rectangle 21"/>
          <p:cNvSpPr/>
          <p:nvPr/>
        </p:nvSpPr>
        <p:spPr>
          <a:xfrm>
            <a:off x="358131" y="5368359"/>
            <a:ext cx="266080" cy="25237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cxnSp>
        <p:nvCxnSpPr>
          <p:cNvPr id="24" name="Elbow Connector 23"/>
          <p:cNvCxnSpPr>
            <a:stCxn id="14" idx="1"/>
            <a:endCxn id="16" idx="3"/>
          </p:cNvCxnSpPr>
          <p:nvPr/>
        </p:nvCxnSpPr>
        <p:spPr>
          <a:xfrm rot="10800000" flipV="1">
            <a:off x="614423" y="2136447"/>
            <a:ext cx="4014671" cy="905605"/>
          </a:xfrm>
          <a:prstGeom prst="bentConnector3">
            <a:avLst>
              <a:gd name="adj1" fmla="val 55152"/>
            </a:avLst>
          </a:prstGeom>
          <a:ln>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5" idx="1"/>
            <a:endCxn id="19" idx="1"/>
          </p:cNvCxnSpPr>
          <p:nvPr/>
        </p:nvCxnSpPr>
        <p:spPr>
          <a:xfrm rot="10800000" flipV="1">
            <a:off x="348343" y="3356635"/>
            <a:ext cx="4280751" cy="1101157"/>
          </a:xfrm>
          <a:prstGeom prst="bentConnector3">
            <a:avLst>
              <a:gd name="adj1" fmla="val 1053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7" idx="1"/>
            <a:endCxn id="20" idx="3"/>
          </p:cNvCxnSpPr>
          <p:nvPr/>
        </p:nvCxnSpPr>
        <p:spPr>
          <a:xfrm rot="10800000" flipV="1">
            <a:off x="614419" y="4636128"/>
            <a:ext cx="4014675" cy="155007"/>
          </a:xfrm>
          <a:prstGeom prst="bentConnector3">
            <a:avLst>
              <a:gd name="adj1" fmla="val 56779"/>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Elbow Connector 29"/>
          <p:cNvCxnSpPr>
            <a:stCxn id="21" idx="1"/>
            <a:endCxn id="22" idx="2"/>
          </p:cNvCxnSpPr>
          <p:nvPr/>
        </p:nvCxnSpPr>
        <p:spPr>
          <a:xfrm rot="10800000">
            <a:off x="491171" y="5620739"/>
            <a:ext cx="4148808" cy="187661"/>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1335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Création d’une demande de PSS</a:t>
            </a:r>
          </a:p>
        </p:txBody>
      </p:sp>
      <p:sp>
        <p:nvSpPr>
          <p:cNvPr id="3" name="Content Placeholder 2"/>
          <p:cNvSpPr>
            <a:spLocks noGrp="1"/>
          </p:cNvSpPr>
          <p:nvPr>
            <p:ph idx="1"/>
          </p:nvPr>
        </p:nvSpPr>
        <p:spPr>
          <a:xfrm>
            <a:off x="387350" y="1153885"/>
            <a:ext cx="8345488" cy="4643665"/>
          </a:xfrm>
        </p:spPr>
        <p:txBody>
          <a:bodyPr/>
          <a:lstStyle/>
          <a:p>
            <a:pPr marL="0" indent="0">
              <a:buNone/>
            </a:pPr>
            <a:r>
              <a:rPr lang="fr-CA" sz="1800" dirty="0" smtClean="0"/>
              <a:t>L’employé doit fournir les renseignements associés aux services supplémentaires fournis, y compris ce qui suit:</a:t>
            </a:r>
            <a:br>
              <a:rPr lang="fr-CA" sz="1800" dirty="0" smtClean="0"/>
            </a:br>
            <a:endParaRPr lang="fr-CA" sz="1800" dirty="0" smtClean="0"/>
          </a:p>
          <a:p>
            <a:pPr marL="514350" indent="-514350">
              <a:buFont typeface="+mj-lt"/>
              <a:buAutoNum type="alphaUcPeriod"/>
            </a:pPr>
            <a:r>
              <a:rPr lang="fr-CA" sz="1800" dirty="0" smtClean="0">
                <a:solidFill>
                  <a:schemeClr val="tx2">
                    <a:lumMod val="60000"/>
                    <a:lumOff val="40000"/>
                  </a:schemeClr>
                </a:solidFill>
              </a:rPr>
              <a:t>La date de début et la date de fin</a:t>
            </a:r>
          </a:p>
          <a:p>
            <a:pPr marL="514350" indent="-514350">
              <a:buAutoNum type="alphaUcPeriod"/>
            </a:pPr>
            <a:r>
              <a:rPr lang="fr-CA" sz="1800" dirty="0" smtClean="0">
                <a:solidFill>
                  <a:srgbClr val="FF6600"/>
                </a:solidFill>
              </a:rPr>
              <a:t>L’heure de début et l’heure de fin</a:t>
            </a:r>
          </a:p>
          <a:p>
            <a:pPr marL="514350" indent="-514350">
              <a:buAutoNum type="alphaUcPeriod"/>
            </a:pPr>
            <a:r>
              <a:rPr lang="fr-CA" sz="1800" dirty="0" smtClean="0"/>
              <a:t>Le système calculera automatiquement le nombre d’heures</a:t>
            </a:r>
          </a:p>
          <a:p>
            <a:pPr marL="514350" indent="-514350">
              <a:buAutoNum type="alphaUcPeriod"/>
            </a:pPr>
            <a:r>
              <a:rPr lang="fr-CA" sz="1800" dirty="0" smtClean="0">
                <a:solidFill>
                  <a:srgbClr val="00B050"/>
                </a:solidFill>
              </a:rPr>
              <a:t>Le code de PSS applicable</a:t>
            </a:r>
          </a:p>
          <a:p>
            <a:pPr marL="514350" indent="-514350">
              <a:buAutoNum type="alphaUcPeriod"/>
            </a:pPr>
            <a:r>
              <a:rPr lang="fr-CA" sz="1800" dirty="0" smtClean="0">
                <a:solidFill>
                  <a:srgbClr val="FF0000"/>
                </a:solidFill>
              </a:rPr>
              <a:t>Le taux de PSS applicable</a:t>
            </a:r>
          </a:p>
          <a:p>
            <a:pPr marL="514350" indent="-514350">
              <a:buAutoNum type="alphaUcPeriod"/>
            </a:pPr>
            <a:r>
              <a:rPr lang="fr-CA" sz="1800" dirty="0" smtClean="0">
                <a:solidFill>
                  <a:srgbClr val="7030A0"/>
                </a:solidFill>
              </a:rPr>
              <a:t>Un montant forfaitaire en dollars, le cas échéant</a:t>
            </a:r>
          </a:p>
        </p:txBody>
      </p:sp>
      <p:sp>
        <p:nvSpPr>
          <p:cNvPr id="12" name="Rounded Rectangle 11"/>
          <p:cNvSpPr/>
          <p:nvPr/>
        </p:nvSpPr>
        <p:spPr>
          <a:xfrm>
            <a:off x="7193154" y="5600726"/>
            <a:ext cx="755726" cy="288471"/>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5" name="Group 14"/>
          <p:cNvGrpSpPr/>
          <p:nvPr/>
        </p:nvGrpSpPr>
        <p:grpSpPr>
          <a:xfrm>
            <a:off x="198732" y="4528450"/>
            <a:ext cx="8676432" cy="2111982"/>
            <a:chOff x="198732" y="4593766"/>
            <a:chExt cx="8676432" cy="2111982"/>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32" y="4593766"/>
              <a:ext cx="8676432" cy="188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vel 3"/>
            <p:cNvSpPr/>
            <p:nvPr/>
          </p:nvSpPr>
          <p:spPr>
            <a:xfrm>
              <a:off x="1022651" y="6270111"/>
              <a:ext cx="512797" cy="413836"/>
            </a:xfrm>
            <a:prstGeom prst="beve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A</a:t>
              </a:r>
              <a:endParaRPr lang="fr-CA" b="1" dirty="0"/>
            </a:p>
          </p:txBody>
        </p:sp>
        <p:sp>
          <p:nvSpPr>
            <p:cNvPr id="6" name="Bevel 5"/>
            <p:cNvSpPr/>
            <p:nvPr/>
          </p:nvSpPr>
          <p:spPr>
            <a:xfrm>
              <a:off x="5080967" y="6280996"/>
              <a:ext cx="512797" cy="413836"/>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D</a:t>
              </a:r>
              <a:endParaRPr lang="fr-CA" b="1" dirty="0"/>
            </a:p>
          </p:txBody>
        </p:sp>
        <p:sp>
          <p:nvSpPr>
            <p:cNvPr id="7" name="Bevel 6"/>
            <p:cNvSpPr/>
            <p:nvPr/>
          </p:nvSpPr>
          <p:spPr>
            <a:xfrm>
              <a:off x="5826297" y="6270111"/>
              <a:ext cx="512797" cy="413836"/>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E</a:t>
              </a:r>
              <a:endParaRPr lang="fr-CA" b="1" dirty="0"/>
            </a:p>
          </p:txBody>
        </p:sp>
        <p:sp>
          <p:nvSpPr>
            <p:cNvPr id="8" name="Bevel 7"/>
            <p:cNvSpPr/>
            <p:nvPr/>
          </p:nvSpPr>
          <p:spPr>
            <a:xfrm>
              <a:off x="7320969" y="6270111"/>
              <a:ext cx="512797" cy="413836"/>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F</a:t>
              </a:r>
              <a:endParaRPr lang="fr-CA" b="1" dirty="0"/>
            </a:p>
          </p:txBody>
        </p:sp>
        <p:sp>
          <p:nvSpPr>
            <p:cNvPr id="5" name="Rounded Rectangle 4"/>
            <p:cNvSpPr/>
            <p:nvPr/>
          </p:nvSpPr>
          <p:spPr>
            <a:xfrm>
              <a:off x="381002" y="5611613"/>
              <a:ext cx="2394856" cy="288470"/>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ounded Rectangle 9"/>
            <p:cNvSpPr/>
            <p:nvPr/>
          </p:nvSpPr>
          <p:spPr>
            <a:xfrm>
              <a:off x="4787019" y="5600727"/>
              <a:ext cx="352551" cy="28847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ounded Rectangle 10"/>
            <p:cNvSpPr/>
            <p:nvPr/>
          </p:nvSpPr>
          <p:spPr>
            <a:xfrm>
              <a:off x="5185850" y="5611609"/>
              <a:ext cx="687024" cy="2884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3" name="Elbow Connector 12"/>
            <p:cNvCxnSpPr>
              <a:stCxn id="4" idx="6"/>
              <a:endCxn id="5" idx="2"/>
            </p:cNvCxnSpPr>
            <p:nvPr/>
          </p:nvCxnSpPr>
          <p:spPr>
            <a:xfrm rot="5400000" flipH="1" flipV="1">
              <a:off x="1243726" y="5935407"/>
              <a:ext cx="370028" cy="299380"/>
            </a:xfrm>
            <a:prstGeom prst="bentConnector3">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6"/>
              <a:endCxn id="10" idx="2"/>
            </p:cNvCxnSpPr>
            <p:nvPr/>
          </p:nvCxnSpPr>
          <p:spPr>
            <a:xfrm rot="16200000" flipV="1">
              <a:off x="4954432" y="5898061"/>
              <a:ext cx="391798" cy="374071"/>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6"/>
              <a:endCxn id="11" idx="2"/>
            </p:cNvCxnSpPr>
            <p:nvPr/>
          </p:nvCxnSpPr>
          <p:spPr>
            <a:xfrm rot="16200000" flipV="1">
              <a:off x="5621014" y="5808429"/>
              <a:ext cx="370031" cy="5533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6"/>
              <a:endCxn id="12" idx="2"/>
            </p:cNvCxnSpPr>
            <p:nvPr/>
          </p:nvCxnSpPr>
          <p:spPr>
            <a:xfrm rot="16200000" flipV="1">
              <a:off x="7383736" y="6076478"/>
              <a:ext cx="380914" cy="6351"/>
            </a:xfrm>
            <a:prstGeom prst="bentConnector3">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871133" y="5600725"/>
              <a:ext cx="906210" cy="288471"/>
            </a:xfrm>
            <a:prstGeom prst="round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evel 20"/>
            <p:cNvSpPr/>
            <p:nvPr/>
          </p:nvSpPr>
          <p:spPr>
            <a:xfrm>
              <a:off x="2665057" y="6280997"/>
              <a:ext cx="512797" cy="413836"/>
            </a:xfrm>
            <a:prstGeom prst="bevel">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B</a:t>
              </a:r>
              <a:endParaRPr lang="fr-CA" b="1" dirty="0"/>
            </a:p>
          </p:txBody>
        </p:sp>
        <p:sp>
          <p:nvSpPr>
            <p:cNvPr id="22" name="Oval 21"/>
            <p:cNvSpPr/>
            <p:nvPr/>
          </p:nvSpPr>
          <p:spPr>
            <a:xfrm>
              <a:off x="4080184" y="5569295"/>
              <a:ext cx="522080" cy="3622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evel 23"/>
            <p:cNvSpPr/>
            <p:nvPr/>
          </p:nvSpPr>
          <p:spPr>
            <a:xfrm>
              <a:off x="4082151" y="6291912"/>
              <a:ext cx="512797" cy="413836"/>
            </a:xfrm>
            <a:prstGeom prst="beve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C</a:t>
              </a:r>
            </a:p>
          </p:txBody>
        </p:sp>
        <p:cxnSp>
          <p:nvCxnSpPr>
            <p:cNvPr id="25" name="Straight Arrow Connector 24"/>
            <p:cNvCxnSpPr>
              <a:stCxn id="24" idx="6"/>
              <a:endCxn id="22" idx="4"/>
            </p:cNvCxnSpPr>
            <p:nvPr/>
          </p:nvCxnSpPr>
          <p:spPr>
            <a:xfrm flipV="1">
              <a:off x="4338550" y="5931516"/>
              <a:ext cx="2674" cy="360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Elbow Connector 29"/>
            <p:cNvCxnSpPr>
              <a:stCxn id="21" idx="6"/>
              <a:endCxn id="19" idx="2"/>
            </p:cNvCxnSpPr>
            <p:nvPr/>
          </p:nvCxnSpPr>
          <p:spPr>
            <a:xfrm rot="5400000" flipH="1" flipV="1">
              <a:off x="2926947" y="5883706"/>
              <a:ext cx="391801" cy="402782"/>
            </a:xfrm>
            <a:prstGeom prst="bentConnector3">
              <a:avLst/>
            </a:prstGeom>
            <a:ln>
              <a:solidFill>
                <a:srgbClr val="FF6600"/>
              </a:solidFill>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79661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388938" y="271463"/>
            <a:ext cx="8348662" cy="544512"/>
          </a:xfrm>
          <a:extLst>
            <a:ext uri="{909E8E84-426E-40DD-AFC4-6F175D3DCCD1}">
              <a14:hiddenFill xmlns:a14="http://schemas.microsoft.com/office/drawing/2010/main">
                <a:solidFill>
                  <a:schemeClr val="bg1"/>
                </a:solidFill>
              </a14:hiddenFill>
            </a:ext>
          </a:extLst>
        </p:spPr>
        <p:txBody>
          <a:bodyPr wrap="none"/>
          <a:lstStyle/>
          <a:p>
            <a:r>
              <a:rPr lang="fr-CA" dirty="0"/>
              <a:t>Création d’une demande de PSS</a:t>
            </a:r>
            <a:endParaRPr lang="en-CA" dirty="0" smtClean="0"/>
          </a:p>
        </p:txBody>
      </p:sp>
      <p:sp>
        <p:nvSpPr>
          <p:cNvPr id="4099" name="Rectangle 10"/>
          <p:cNvSpPr>
            <a:spLocks noGrp="1" noChangeArrowheads="1"/>
          </p:cNvSpPr>
          <p:nvPr>
            <p:ph type="body" idx="1"/>
          </p:nvPr>
        </p:nvSpPr>
        <p:spPr>
          <a:xfrm>
            <a:off x="387350" y="1240970"/>
            <a:ext cx="8345488" cy="4974773"/>
          </a:xfrm>
        </p:spPr>
        <p:style>
          <a:lnRef idx="1">
            <a:schemeClr val="dk1"/>
          </a:lnRef>
          <a:fillRef idx="2">
            <a:schemeClr val="dk1"/>
          </a:fillRef>
          <a:effectRef idx="1">
            <a:schemeClr val="dk1"/>
          </a:effectRef>
          <a:fontRef idx="minor">
            <a:schemeClr val="dk1"/>
          </a:fontRef>
        </p:style>
        <p:txBody>
          <a:bodyPr/>
          <a:lstStyle/>
          <a:p>
            <a:pPr marL="0" indent="0" eaLnBrk="1" hangingPunct="1">
              <a:buNone/>
            </a:pPr>
            <a:r>
              <a:rPr lang="fr-CA" sz="2000" dirty="0" smtClean="0"/>
              <a:t/>
            </a:r>
            <a:br>
              <a:rPr lang="fr-CA" sz="2000" dirty="0" smtClean="0"/>
            </a:br>
            <a:r>
              <a:rPr lang="fr-CA" sz="2000" dirty="0" smtClean="0"/>
              <a:t>Vous pouvez: </a:t>
            </a:r>
          </a:p>
          <a:p>
            <a:pPr lvl="1"/>
            <a:r>
              <a:rPr lang="fr-CA" sz="2000" dirty="0" smtClean="0"/>
              <a:t>Entrer une nouvelle demande de PSS en cliquant sur l’icone + ou </a:t>
            </a:r>
          </a:p>
          <a:p>
            <a:pPr lvl="1"/>
            <a:r>
              <a:rPr lang="fr-CA" sz="2000" dirty="0" smtClean="0"/>
              <a:t>Enlever une demande en cliquant sur l’icone – </a:t>
            </a:r>
          </a:p>
          <a:p>
            <a:pPr marL="0" indent="-57150">
              <a:buNone/>
            </a:pPr>
            <a:endParaRPr lang="fr-CA" sz="2000" dirty="0" smtClean="0"/>
          </a:p>
          <a:p>
            <a:pPr marL="0" indent="-57150">
              <a:buNone/>
            </a:pPr>
            <a:endParaRPr lang="fr-CA" sz="2000" dirty="0" smtClean="0"/>
          </a:p>
          <a:p>
            <a:pPr marL="0" indent="-57150">
              <a:buNone/>
            </a:pPr>
            <a:endParaRPr lang="fr-CA" sz="2000" dirty="0" smtClean="0"/>
          </a:p>
          <a:p>
            <a:pPr marL="0" indent="-57150">
              <a:buNone/>
            </a:pPr>
            <a:endParaRPr lang="fr-CA" sz="2000" dirty="0" smtClean="0"/>
          </a:p>
          <a:p>
            <a:pPr marL="0" indent="-57150">
              <a:buNone/>
            </a:pPr>
            <a:endParaRPr lang="fr-CA" sz="2000" dirty="0" smtClean="0"/>
          </a:p>
          <a:p>
            <a:pPr marL="0" indent="-57150">
              <a:buNone/>
            </a:pPr>
            <a:endParaRPr lang="fr-CA" sz="2000" dirty="0" smtClean="0"/>
          </a:p>
          <a:p>
            <a:pPr marL="0" indent="-57150">
              <a:buNone/>
            </a:pPr>
            <a:r>
              <a:rPr lang="fr-CA" sz="2000" dirty="0" smtClean="0"/>
              <a:t>Le système va:</a:t>
            </a:r>
          </a:p>
          <a:p>
            <a:pPr marL="742950" lvl="1" indent="-342900"/>
            <a:r>
              <a:rPr lang="fr-CA" sz="2000" dirty="0" smtClean="0"/>
              <a:t>Calculer les heures; et </a:t>
            </a:r>
          </a:p>
          <a:p>
            <a:pPr marL="742950" lvl="1" indent="-342900"/>
            <a:r>
              <a:rPr lang="fr-CA" sz="2000" dirty="0" smtClean="0"/>
              <a:t>estimer le total du montant brut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15" y="2719244"/>
            <a:ext cx="8616066" cy="188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979227" y="3695737"/>
            <a:ext cx="348343" cy="32109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5" name="Oval 14"/>
          <p:cNvSpPr/>
          <p:nvPr/>
        </p:nvSpPr>
        <p:spPr>
          <a:xfrm>
            <a:off x="8479979" y="3695733"/>
            <a:ext cx="348343" cy="32109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cxnSp>
        <p:nvCxnSpPr>
          <p:cNvPr id="14" name="Elbow Connector 13"/>
          <p:cNvCxnSpPr>
            <a:endCxn id="11" idx="0"/>
          </p:cNvCxnSpPr>
          <p:nvPr/>
        </p:nvCxnSpPr>
        <p:spPr>
          <a:xfrm rot="16200000" flipH="1">
            <a:off x="7437644" y="2979982"/>
            <a:ext cx="1431508" cy="1"/>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Elbow Connector 19"/>
          <p:cNvCxnSpPr>
            <a:endCxn id="15" idx="0"/>
          </p:cNvCxnSpPr>
          <p:nvPr/>
        </p:nvCxnSpPr>
        <p:spPr>
          <a:xfrm>
            <a:off x="6509657" y="2514600"/>
            <a:ext cx="2144494" cy="1181133"/>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Elbow Connector 20"/>
          <p:cNvCxnSpPr>
            <a:endCxn id="23" idx="1"/>
          </p:cNvCxnSpPr>
          <p:nvPr/>
        </p:nvCxnSpPr>
        <p:spPr>
          <a:xfrm flipV="1">
            <a:off x="3973286" y="4207328"/>
            <a:ext cx="2427896" cy="119198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29" idx="2"/>
          </p:cNvCxnSpPr>
          <p:nvPr/>
        </p:nvCxnSpPr>
        <p:spPr>
          <a:xfrm flipV="1">
            <a:off x="4844141" y="4343395"/>
            <a:ext cx="2737764" cy="14369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401182" y="4082142"/>
            <a:ext cx="489062" cy="2503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29" name="Rectangle 28"/>
          <p:cNvSpPr/>
          <p:nvPr/>
        </p:nvSpPr>
        <p:spPr>
          <a:xfrm>
            <a:off x="7337374" y="4093024"/>
            <a:ext cx="489062" cy="25037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197447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barit PowerPoint EDSC">
  <a:themeElements>
    <a:clrScheme name="HRSDC Corporate">
      <a:dk1>
        <a:srgbClr val="000000"/>
      </a:dk1>
      <a:lt1>
        <a:srgbClr val="FFFFFF"/>
      </a:lt1>
      <a:dk2>
        <a:srgbClr val="003478"/>
      </a:dk2>
      <a:lt2>
        <a:srgbClr val="0069AA"/>
      </a:lt2>
      <a:accent1>
        <a:srgbClr val="003478"/>
      </a:accent1>
      <a:accent2>
        <a:srgbClr val="F51E2D"/>
      </a:accent2>
      <a:accent3>
        <a:srgbClr val="FFCC00"/>
      </a:accent3>
      <a:accent4>
        <a:srgbClr val="00CC00"/>
      </a:accent4>
      <a:accent5>
        <a:srgbClr val="0080FF"/>
      </a:accent5>
      <a:accent6>
        <a:srgbClr val="640000"/>
      </a:accent6>
      <a:hlink>
        <a:srgbClr val="CC3333"/>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SDC PowerPoint template">
  <a:themeElements>
    <a:clrScheme name="HRSDC Corporate">
      <a:dk1>
        <a:srgbClr val="000000"/>
      </a:dk1>
      <a:lt1>
        <a:srgbClr val="FFFFFF"/>
      </a:lt1>
      <a:dk2>
        <a:srgbClr val="003478"/>
      </a:dk2>
      <a:lt2>
        <a:srgbClr val="0069AA"/>
      </a:lt2>
      <a:accent1>
        <a:srgbClr val="003478"/>
      </a:accent1>
      <a:accent2>
        <a:srgbClr val="F51E2D"/>
      </a:accent2>
      <a:accent3>
        <a:srgbClr val="EBE05E"/>
      </a:accent3>
      <a:accent4>
        <a:srgbClr val="07926A"/>
      </a:accent4>
      <a:accent5>
        <a:srgbClr val="9DB2BE"/>
      </a:accent5>
      <a:accent6>
        <a:srgbClr val="911500"/>
      </a:accent6>
      <a:hlink>
        <a:srgbClr val="A7335B"/>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PowerPoint template French</TxtResumeE>
    <ChLocationEmplacement xmlns="4f810ac0-7940-4b47-8510-ccc18747f341">Client Library / Bibliothèque client</ChLocationEmplacement>
    <TxtResumeF xmlns="4f810ac0-7940-4b47-8510-ccc18747f341">Gabarit PowerPoint français</TxtResumeF>
    <PgResponsibleResponsable xmlns="aeabe285-28c2-4b4a-a8cd-631679229c94">
      <UserInfo>
        <DisplayName/>
        <AccountId>5906</AccountId>
        <AccountType/>
      </UserInfo>
    </PgResponsibleResponsable>
  </documentManagement>
</p:properties>
</file>

<file path=customXml/itemProps1.xml><?xml version="1.0" encoding="utf-8"?>
<ds:datastoreItem xmlns:ds="http://schemas.openxmlformats.org/officeDocument/2006/customXml" ds:itemID="{D6AB90EA-6B9B-4AA6-8A3E-FD4D333C4D94}">
  <ds:schemaRefs>
    <ds:schemaRef ds:uri="http://schemas.microsoft.com/sharepoint/v3/contenttype/forms"/>
  </ds:schemaRefs>
</ds:datastoreItem>
</file>

<file path=customXml/itemProps2.xml><?xml version="1.0" encoding="utf-8"?>
<ds:datastoreItem xmlns:ds="http://schemas.openxmlformats.org/officeDocument/2006/customXml" ds:itemID="{0110CA0B-8DAA-443E-9959-5C7826E62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870A6D-38A6-4819-AD84-B4CCA578A099}">
  <ds:schemaRefs>
    <ds:schemaRef ds:uri="http://schemas.microsoft.com/office/2006/metadata/longProperties"/>
  </ds:schemaRefs>
</ds:datastoreItem>
</file>

<file path=customXml/itemProps4.xml><?xml version="1.0" encoding="utf-8"?>
<ds:datastoreItem xmlns:ds="http://schemas.openxmlformats.org/officeDocument/2006/customXml" ds:itemID="{A7229D94-67FA-470D-B8B8-675C64FBC264}">
  <ds:schemaRefs>
    <ds:schemaRef ds:uri="aeabe285-28c2-4b4a-a8cd-631679229c94"/>
    <ds:schemaRef ds:uri="http://purl.org/dc/dcmitype/"/>
    <ds:schemaRef ds:uri="http://purl.org/dc/terms/"/>
    <ds:schemaRef ds:uri="http://purl.org/dc/elements/1.1/"/>
    <ds:schemaRef ds:uri="http://www.w3.org/XML/1998/namespace"/>
    <ds:schemaRef ds:uri="4f810ac0-7940-4b47-8510-ccc18747f34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presentation_gabarit_edsc</Template>
  <TotalTime>73</TotalTime>
  <Words>2370</Words>
  <Application>Microsoft Office PowerPoint</Application>
  <PresentationFormat>On-screen Show (4:3)</PresentationFormat>
  <Paragraphs>249</Paragraphs>
  <Slides>27</Slides>
  <Notes>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27</vt:i4>
      </vt:variant>
    </vt:vector>
  </HeadingPairs>
  <TitlesOfParts>
    <vt:vector size="38" baseType="lpstr">
      <vt:lpstr>Gabarit PowerPoint EDSC</vt:lpstr>
      <vt:lpstr>ESDC PowerPoint template</vt:lpstr>
      <vt:lpstr>1_ESDC PowerPoint template</vt:lpstr>
      <vt:lpstr>2_ESDC PowerPoint template</vt:lpstr>
      <vt:lpstr>3_ESDC PowerPoint template</vt:lpstr>
      <vt:lpstr>4_ESDC PowerPoint template</vt:lpstr>
      <vt:lpstr>5_ESDC PowerPoint template</vt:lpstr>
      <vt:lpstr>6_ESDC PowerPoint template</vt:lpstr>
      <vt:lpstr>7_ESDC PowerPoint template</vt:lpstr>
      <vt:lpstr>8_ESDC PowerPoint template</vt:lpstr>
      <vt:lpstr>Microsoft PowerPoint 97-2003 Presentation</vt:lpstr>
      <vt:lpstr>Applications Web de la rémunération Paye pour services supplémentaires (AWR-PSS)</vt:lpstr>
      <vt:lpstr>AWR - PSS</vt:lpstr>
      <vt:lpstr>Profil d’utilisateur</vt:lpstr>
      <vt:lpstr>Information du profil de l’utilisateur</vt:lpstr>
      <vt:lpstr>Création d’une demande de PSS</vt:lpstr>
      <vt:lpstr>Création d’une demande de PSS</vt:lpstr>
      <vt:lpstr>Création d’une demande de PSS</vt:lpstr>
      <vt:lpstr>Création d’une demande de PSS</vt:lpstr>
      <vt:lpstr>Création d’une demande de PSS</vt:lpstr>
      <vt:lpstr>Remarque!</vt:lpstr>
      <vt:lpstr>Création d’une demande de PSS</vt:lpstr>
      <vt:lpstr>Processus PSS – Approuvé</vt:lpstr>
      <vt:lpstr>Processus PSS – Modifié</vt:lpstr>
      <vt:lpstr>Processus PSS –– Rejeté</vt:lpstr>
      <vt:lpstr>Recherche dans PSS</vt:lpstr>
      <vt:lpstr>Recherche dans PSS</vt:lpstr>
      <vt:lpstr>Foire aux questions</vt:lpstr>
      <vt:lpstr>Foire aux questions</vt:lpstr>
      <vt:lpstr>Foire aux questions</vt:lpstr>
      <vt:lpstr>Foire aux questions</vt:lpstr>
      <vt:lpstr>Foire aux questions</vt:lpstr>
      <vt:lpstr>Guide de dépannage</vt:lpstr>
      <vt:lpstr>Guide de dépannage </vt:lpstr>
      <vt:lpstr>Guide de dépannage</vt:lpstr>
      <vt:lpstr>Guide de dépannage </vt:lpstr>
      <vt:lpstr>Guide de dépannage </vt:lpstr>
      <vt:lpstr>Guide de dépannage</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Web de la rémunération Paye pour services supplémentaires (AWR-PSS)</dc:title>
  <dc:creator>Bernier, Nancy n [NC]</dc:creator>
  <cp:lastModifiedBy>Bernier, Nancy n [NC]</cp:lastModifiedBy>
  <cp:revision>9</cp:revision>
  <dcterms:created xsi:type="dcterms:W3CDTF">2015-01-26T13:10:28Z</dcterms:created>
  <dcterms:modified xsi:type="dcterms:W3CDTF">2015-03-03T14:25:15Z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_ClpServices">
    <vt:lpwstr/>
  </property>
  <property fmtid="{D5CDD505-2E9C-101B-9397-08002B2CF9AE}" pid="5" name="TxtResumeE">
    <vt:lpwstr>PowerPoint template French</vt:lpwstr>
  </property>
  <property fmtid="{D5CDD505-2E9C-101B-9397-08002B2CF9AE}" pid="6" name="ChLocationEmplacement">
    <vt:lpwstr>Client Library / Bibliothèque client</vt:lpwstr>
  </property>
  <property fmtid="{D5CDD505-2E9C-101B-9397-08002B2CF9AE}" pid="7" name="PgResponsibleResponsable">
    <vt:lpwstr>5906</vt:lpwstr>
  </property>
  <property fmtid="{D5CDD505-2E9C-101B-9397-08002B2CF9AE}" pid="8" name="NbDuree">
    <vt:lpwstr>12.0000000000000</vt:lpwstr>
  </property>
  <property fmtid="{D5CDD505-2E9C-101B-9397-08002B2CF9AE}" pid="9" name="ClpServices">
    <vt:lpwstr>11</vt:lpwstr>
  </property>
  <property fmtid="{D5CDD505-2E9C-101B-9397-08002B2CF9AE}" pid="10" name="display_urn:schemas-microsoft-com:office:office#PgResponsibleResponsable">
    <vt:lpwstr>Éthier, Fernand [NC]</vt:lpwstr>
  </property>
  <property fmtid="{D5CDD505-2E9C-101B-9397-08002B2CF9AE}" pid="11" name="ChkNouveauEmp">
    <vt:lpwstr>0</vt:lpwstr>
  </property>
  <property fmtid="{D5CDD505-2E9C-101B-9397-08002B2CF9AE}" pid="12" name="TxtMotClef">
    <vt:lpwstr/>
  </property>
  <property fmtid="{D5CDD505-2E9C-101B-9397-08002B2CF9AE}" pid="13" name="TxtResumeF">
    <vt:lpwstr>Gabarit PowerPoint français</vt:lpwstr>
  </property>
  <property fmtid="{D5CDD505-2E9C-101B-9397-08002B2CF9AE}" pid="14" name="NbVersion">
    <vt:lpwstr/>
  </property>
  <property fmtid="{D5CDD505-2E9C-101B-9397-08002B2CF9AE}" pid="15" name="IconOverlay">
    <vt:lpwstr/>
  </property>
  <property fmtid="{D5CDD505-2E9C-101B-9397-08002B2CF9AE}" pid="16" name="ChkTraitementInitial">
    <vt:lpwstr>0</vt:lpwstr>
  </property>
</Properties>
</file>