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56" r:id="rId5"/>
    <p:sldId id="257" r:id="rId6"/>
    <p:sldId id="261" r:id="rId7"/>
    <p:sldId id="271" r:id="rId8"/>
    <p:sldId id="262" r:id="rId9"/>
    <p:sldId id="268" r:id="rId10"/>
    <p:sldId id="272" r:id="rId11"/>
    <p:sldId id="266" r:id="rId12"/>
    <p:sldId id="281" r:id="rId13"/>
    <p:sldId id="278" r:id="rId14"/>
    <p:sldId id="280" r:id="rId15"/>
    <p:sldId id="277"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D8EC5"/>
    <a:srgbClr val="CDCDFF"/>
    <a:srgbClr val="7A82AA"/>
    <a:srgbClr val="8E2B3F"/>
    <a:srgbClr val="0000FF"/>
    <a:srgbClr val="73B632"/>
    <a:srgbClr val="C3D941"/>
    <a:srgbClr val="9DB8C1"/>
    <a:srgbClr val="99CCCC"/>
    <a:srgbClr val="9E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89" autoAdjust="0"/>
  </p:normalViewPr>
  <p:slideViewPr>
    <p:cSldViewPr snapToGrid="0" snapToObjects="1">
      <p:cViewPr>
        <p:scale>
          <a:sx n="90" d="100"/>
          <a:sy n="90" d="100"/>
        </p:scale>
        <p:origin x="-1234" y="-43"/>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15" d="100"/>
          <a:sy n="115" d="100"/>
        </p:scale>
        <p:origin x="-1554"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EE36DC-53BE-459B-851C-9D9AA0C0288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CA"/>
        </a:p>
      </dgm:t>
    </dgm:pt>
    <dgm:pt modelId="{A02A8F7B-0B30-429F-88E3-67F0AA172589}">
      <dgm:prSet/>
      <dgm:spPr/>
      <dgm:t>
        <a:bodyPr/>
        <a:lstStyle/>
        <a:p>
          <a:pPr rtl="0"/>
          <a:r>
            <a:rPr lang="en-US" dirty="0" err="1" smtClean="0"/>
            <a:t>Faits</a:t>
          </a:r>
          <a:r>
            <a:rPr lang="en-US" dirty="0" smtClean="0"/>
            <a:t> PayPal</a:t>
          </a:r>
          <a:endParaRPr lang="en-CA" dirty="0"/>
        </a:p>
      </dgm:t>
    </dgm:pt>
    <dgm:pt modelId="{3AD097E1-5DD4-4FD7-B26E-8579C6C7E299}" type="parTrans" cxnId="{E2F8EB99-17BE-492D-A7F1-D3EF6309E2DA}">
      <dgm:prSet/>
      <dgm:spPr/>
      <dgm:t>
        <a:bodyPr/>
        <a:lstStyle/>
        <a:p>
          <a:endParaRPr lang="en-CA"/>
        </a:p>
      </dgm:t>
    </dgm:pt>
    <dgm:pt modelId="{21FC3BF6-5F5C-429F-9664-5471405BDC45}" type="sibTrans" cxnId="{E2F8EB99-17BE-492D-A7F1-D3EF6309E2DA}">
      <dgm:prSet/>
      <dgm:spPr/>
      <dgm:t>
        <a:bodyPr/>
        <a:lstStyle/>
        <a:p>
          <a:endParaRPr lang="en-CA"/>
        </a:p>
      </dgm:t>
    </dgm:pt>
    <dgm:pt modelId="{9E06704C-89C9-482D-A580-5777123DE4F0}">
      <dgm:prSet/>
      <dgm:spPr/>
      <dgm:t>
        <a:bodyPr/>
        <a:lstStyle/>
        <a:p>
          <a:pPr rtl="0"/>
          <a:r>
            <a:rPr lang="en-US" dirty="0" smtClean="0"/>
            <a:t>Surveillance de PayPal</a:t>
          </a:r>
        </a:p>
      </dgm:t>
    </dgm:pt>
    <dgm:pt modelId="{7384DA8D-BCD2-4FFE-A894-A786EE0B5E0E}" type="parTrans" cxnId="{69601E63-40E5-4F49-A1CB-9661D98A954E}">
      <dgm:prSet/>
      <dgm:spPr/>
      <dgm:t>
        <a:bodyPr/>
        <a:lstStyle/>
        <a:p>
          <a:endParaRPr lang="en-CA"/>
        </a:p>
      </dgm:t>
    </dgm:pt>
    <dgm:pt modelId="{F581DF66-B5D2-49D5-96C6-136183E88C0A}" type="sibTrans" cxnId="{69601E63-40E5-4F49-A1CB-9661D98A954E}">
      <dgm:prSet/>
      <dgm:spPr/>
      <dgm:t>
        <a:bodyPr/>
        <a:lstStyle/>
        <a:p>
          <a:endParaRPr lang="en-CA"/>
        </a:p>
      </dgm:t>
    </dgm:pt>
    <dgm:pt modelId="{C60056E3-F172-421F-B835-EC3A5C9D93EF}">
      <dgm:prSet/>
      <dgm:spPr/>
      <dgm:t>
        <a:bodyPr/>
        <a:lstStyle/>
        <a:p>
          <a:pPr rtl="0"/>
          <a:r>
            <a:rPr lang="fr-CA" dirty="0" smtClean="0"/>
            <a:t>Responsabilités des détenteurs de carte </a:t>
          </a:r>
          <a:endParaRPr lang="en-CA" dirty="0"/>
        </a:p>
      </dgm:t>
    </dgm:pt>
    <dgm:pt modelId="{F85B6FC4-D4AE-44FB-A02A-1190CBB4C077}" type="parTrans" cxnId="{84806737-D008-4E62-830B-098F8868BB20}">
      <dgm:prSet/>
      <dgm:spPr/>
      <dgm:t>
        <a:bodyPr/>
        <a:lstStyle/>
        <a:p>
          <a:endParaRPr lang="en-CA"/>
        </a:p>
      </dgm:t>
    </dgm:pt>
    <dgm:pt modelId="{AA57B94A-1DBB-4AEB-A7B5-9FAA8A4464CE}" type="sibTrans" cxnId="{84806737-D008-4E62-830B-098F8868BB20}">
      <dgm:prSet/>
      <dgm:spPr/>
      <dgm:t>
        <a:bodyPr/>
        <a:lstStyle/>
        <a:p>
          <a:endParaRPr lang="en-CA"/>
        </a:p>
      </dgm:t>
    </dgm:pt>
    <dgm:pt modelId="{2A2BB7CD-CD33-4835-AC51-26AE4FA54F88}">
      <dgm:prSet/>
      <dgm:spPr/>
      <dgm:t>
        <a:bodyPr/>
        <a:lstStyle/>
        <a:p>
          <a:pPr rtl="0"/>
          <a:r>
            <a:rPr lang="fr-CA" dirty="0" smtClean="0"/>
            <a:t>Responsabilités des gestionnaires </a:t>
          </a:r>
          <a:endParaRPr lang="en-CA" dirty="0"/>
        </a:p>
      </dgm:t>
    </dgm:pt>
    <dgm:pt modelId="{D3D13D51-BE58-4E2B-A9A6-3D8DAE38F96E}" type="parTrans" cxnId="{92324421-1664-4F91-AB2B-09E5E916076B}">
      <dgm:prSet/>
      <dgm:spPr/>
      <dgm:t>
        <a:bodyPr/>
        <a:lstStyle/>
        <a:p>
          <a:endParaRPr lang="en-CA"/>
        </a:p>
      </dgm:t>
    </dgm:pt>
    <dgm:pt modelId="{F2F3C1D1-89D3-46AF-B08A-A816A0817E89}" type="sibTrans" cxnId="{92324421-1664-4F91-AB2B-09E5E916076B}">
      <dgm:prSet/>
      <dgm:spPr/>
      <dgm:t>
        <a:bodyPr/>
        <a:lstStyle/>
        <a:p>
          <a:endParaRPr lang="en-CA"/>
        </a:p>
      </dgm:t>
    </dgm:pt>
    <dgm:pt modelId="{F23D4897-CC12-4E30-8209-2D96C6D9358A}">
      <dgm:prSet/>
      <dgm:spPr/>
      <dgm:t>
        <a:bodyPr/>
        <a:lstStyle/>
        <a:p>
          <a:pPr rtl="0"/>
          <a:r>
            <a:rPr lang="fr-CA" dirty="0" smtClean="0"/>
            <a:t>L’utilisation de PayPal comme dernier recours – un guide illustrant les étapes</a:t>
          </a:r>
          <a:endParaRPr lang="en-CA" dirty="0"/>
        </a:p>
      </dgm:t>
    </dgm:pt>
    <dgm:pt modelId="{E8268D94-A744-428C-9B6C-8360B8259818}" type="parTrans" cxnId="{B1636495-414B-4D69-90A4-5EDF01354394}">
      <dgm:prSet/>
      <dgm:spPr/>
      <dgm:t>
        <a:bodyPr/>
        <a:lstStyle/>
        <a:p>
          <a:endParaRPr lang="en-CA"/>
        </a:p>
      </dgm:t>
    </dgm:pt>
    <dgm:pt modelId="{3406D84E-D17D-4116-8A30-EB615C7A381D}" type="sibTrans" cxnId="{B1636495-414B-4D69-90A4-5EDF01354394}">
      <dgm:prSet/>
      <dgm:spPr/>
      <dgm:t>
        <a:bodyPr/>
        <a:lstStyle/>
        <a:p>
          <a:endParaRPr lang="en-CA"/>
        </a:p>
      </dgm:t>
    </dgm:pt>
    <dgm:pt modelId="{CB9C8756-8003-42AA-95F4-523CDD998D73}">
      <dgm:prSet/>
      <dgm:spPr/>
      <dgm:t>
        <a:bodyPr/>
        <a:lstStyle/>
        <a:p>
          <a:pPr rtl="0"/>
          <a:r>
            <a:rPr lang="en-CA" dirty="0" smtClean="0"/>
            <a:t>Questions?</a:t>
          </a:r>
          <a:endParaRPr lang="en-CA" dirty="0"/>
        </a:p>
      </dgm:t>
    </dgm:pt>
    <dgm:pt modelId="{213E2D59-BA74-4329-9C94-AEBF14DE5E88}" type="parTrans" cxnId="{33263D28-6C57-49C1-B3EE-7787DF89FD49}">
      <dgm:prSet/>
      <dgm:spPr/>
      <dgm:t>
        <a:bodyPr/>
        <a:lstStyle/>
        <a:p>
          <a:endParaRPr lang="en-CA"/>
        </a:p>
      </dgm:t>
    </dgm:pt>
    <dgm:pt modelId="{602DE48C-9127-4991-8A02-55BCAB84D67F}" type="sibTrans" cxnId="{33263D28-6C57-49C1-B3EE-7787DF89FD49}">
      <dgm:prSet/>
      <dgm:spPr/>
      <dgm:t>
        <a:bodyPr/>
        <a:lstStyle/>
        <a:p>
          <a:endParaRPr lang="en-CA"/>
        </a:p>
      </dgm:t>
    </dgm:pt>
    <dgm:pt modelId="{B13532BC-C177-4023-9D82-51D78B3BF22D}">
      <dgm:prSet/>
      <dgm:spPr/>
      <dgm:t>
        <a:bodyPr/>
        <a:lstStyle/>
        <a:p>
          <a:pPr rtl="0"/>
          <a:r>
            <a:rPr lang="en-CA" dirty="0" err="1" smtClean="0"/>
            <a:t>Bonnes</a:t>
          </a:r>
          <a:r>
            <a:rPr lang="en-CA" dirty="0" smtClean="0"/>
            <a:t> et </a:t>
          </a:r>
          <a:r>
            <a:rPr lang="en-CA" dirty="0" err="1" smtClean="0"/>
            <a:t>mauvaises</a:t>
          </a:r>
          <a:r>
            <a:rPr lang="en-CA" dirty="0" smtClean="0"/>
            <a:t> justifications pour </a:t>
          </a:r>
          <a:r>
            <a:rPr lang="en-CA" dirty="0" err="1" smtClean="0"/>
            <a:t>l`utilisation</a:t>
          </a:r>
          <a:r>
            <a:rPr lang="en-CA" dirty="0" smtClean="0"/>
            <a:t> de PayPal</a:t>
          </a:r>
          <a:endParaRPr lang="en-CA" dirty="0"/>
        </a:p>
      </dgm:t>
    </dgm:pt>
    <dgm:pt modelId="{DDDBED17-1793-48B0-B6FD-073049F6AD9F}" type="parTrans" cxnId="{A2E22A4F-6901-4630-A152-B341243AC760}">
      <dgm:prSet/>
      <dgm:spPr/>
      <dgm:t>
        <a:bodyPr/>
        <a:lstStyle/>
        <a:p>
          <a:endParaRPr lang="en-CA"/>
        </a:p>
      </dgm:t>
    </dgm:pt>
    <dgm:pt modelId="{708099EF-44C2-4F36-8F58-D6C096B53BDE}" type="sibTrans" cxnId="{A2E22A4F-6901-4630-A152-B341243AC760}">
      <dgm:prSet/>
      <dgm:spPr/>
      <dgm:t>
        <a:bodyPr/>
        <a:lstStyle/>
        <a:p>
          <a:endParaRPr lang="en-CA"/>
        </a:p>
      </dgm:t>
    </dgm:pt>
    <dgm:pt modelId="{46807B8F-E688-4B75-AA71-A9E12488A411}" type="pres">
      <dgm:prSet presAssocID="{ABEE36DC-53BE-459B-851C-9D9AA0C0288A}" presName="vert0" presStyleCnt="0">
        <dgm:presLayoutVars>
          <dgm:dir/>
          <dgm:animOne val="branch"/>
          <dgm:animLvl val="lvl"/>
        </dgm:presLayoutVars>
      </dgm:prSet>
      <dgm:spPr/>
      <dgm:t>
        <a:bodyPr/>
        <a:lstStyle/>
        <a:p>
          <a:endParaRPr lang="en-CA"/>
        </a:p>
      </dgm:t>
    </dgm:pt>
    <dgm:pt modelId="{73C27092-02C8-445B-930F-ABD4F7CFAE94}" type="pres">
      <dgm:prSet presAssocID="{A02A8F7B-0B30-429F-88E3-67F0AA172589}" presName="thickLine" presStyleLbl="alignNode1" presStyleIdx="0" presStyleCnt="7"/>
      <dgm:spPr/>
      <dgm:t>
        <a:bodyPr/>
        <a:lstStyle/>
        <a:p>
          <a:endParaRPr lang="en-CA"/>
        </a:p>
      </dgm:t>
    </dgm:pt>
    <dgm:pt modelId="{E2C5712D-6E5D-477D-8964-B9CFE256B7D8}" type="pres">
      <dgm:prSet presAssocID="{A02A8F7B-0B30-429F-88E3-67F0AA172589}" presName="horz1" presStyleCnt="0"/>
      <dgm:spPr/>
      <dgm:t>
        <a:bodyPr/>
        <a:lstStyle/>
        <a:p>
          <a:endParaRPr lang="en-CA"/>
        </a:p>
      </dgm:t>
    </dgm:pt>
    <dgm:pt modelId="{72C56F85-4F1D-4CF1-9E90-2608AA02A7A4}" type="pres">
      <dgm:prSet presAssocID="{A02A8F7B-0B30-429F-88E3-67F0AA172589}" presName="tx1" presStyleLbl="revTx" presStyleIdx="0" presStyleCnt="7"/>
      <dgm:spPr/>
      <dgm:t>
        <a:bodyPr/>
        <a:lstStyle/>
        <a:p>
          <a:endParaRPr lang="en-CA"/>
        </a:p>
      </dgm:t>
    </dgm:pt>
    <dgm:pt modelId="{8FB8F25B-C6FB-4E80-93F5-938E5E0DD2C5}" type="pres">
      <dgm:prSet presAssocID="{A02A8F7B-0B30-429F-88E3-67F0AA172589}" presName="vert1" presStyleCnt="0"/>
      <dgm:spPr/>
      <dgm:t>
        <a:bodyPr/>
        <a:lstStyle/>
        <a:p>
          <a:endParaRPr lang="en-CA"/>
        </a:p>
      </dgm:t>
    </dgm:pt>
    <dgm:pt modelId="{1154502D-6C65-4F72-A516-41F376238B05}" type="pres">
      <dgm:prSet presAssocID="{9E06704C-89C9-482D-A580-5777123DE4F0}" presName="thickLine" presStyleLbl="alignNode1" presStyleIdx="1" presStyleCnt="7"/>
      <dgm:spPr/>
      <dgm:t>
        <a:bodyPr/>
        <a:lstStyle/>
        <a:p>
          <a:endParaRPr lang="en-CA"/>
        </a:p>
      </dgm:t>
    </dgm:pt>
    <dgm:pt modelId="{5A674E2B-70FF-4740-BFCF-B4DDC03E3A0F}" type="pres">
      <dgm:prSet presAssocID="{9E06704C-89C9-482D-A580-5777123DE4F0}" presName="horz1" presStyleCnt="0"/>
      <dgm:spPr/>
      <dgm:t>
        <a:bodyPr/>
        <a:lstStyle/>
        <a:p>
          <a:endParaRPr lang="en-CA"/>
        </a:p>
      </dgm:t>
    </dgm:pt>
    <dgm:pt modelId="{46D766F7-9791-4E33-B9A9-5892B8C6018E}" type="pres">
      <dgm:prSet presAssocID="{9E06704C-89C9-482D-A580-5777123DE4F0}" presName="tx1" presStyleLbl="revTx" presStyleIdx="1" presStyleCnt="7" custScaleY="111116"/>
      <dgm:spPr/>
      <dgm:t>
        <a:bodyPr/>
        <a:lstStyle/>
        <a:p>
          <a:endParaRPr lang="en-CA"/>
        </a:p>
      </dgm:t>
    </dgm:pt>
    <dgm:pt modelId="{D039DD02-AF0A-4F54-A75E-0B3D6CC0E8DA}" type="pres">
      <dgm:prSet presAssocID="{9E06704C-89C9-482D-A580-5777123DE4F0}" presName="vert1" presStyleCnt="0"/>
      <dgm:spPr/>
      <dgm:t>
        <a:bodyPr/>
        <a:lstStyle/>
        <a:p>
          <a:endParaRPr lang="en-CA"/>
        </a:p>
      </dgm:t>
    </dgm:pt>
    <dgm:pt modelId="{553B8BF3-70D3-49D7-B9C5-0947311C9EAC}" type="pres">
      <dgm:prSet presAssocID="{C60056E3-F172-421F-B835-EC3A5C9D93EF}" presName="thickLine" presStyleLbl="alignNode1" presStyleIdx="2" presStyleCnt="7"/>
      <dgm:spPr/>
      <dgm:t>
        <a:bodyPr/>
        <a:lstStyle/>
        <a:p>
          <a:endParaRPr lang="en-CA"/>
        </a:p>
      </dgm:t>
    </dgm:pt>
    <dgm:pt modelId="{27B7E153-8B13-4948-9459-C7835D2011A1}" type="pres">
      <dgm:prSet presAssocID="{C60056E3-F172-421F-B835-EC3A5C9D93EF}" presName="horz1" presStyleCnt="0"/>
      <dgm:spPr/>
      <dgm:t>
        <a:bodyPr/>
        <a:lstStyle/>
        <a:p>
          <a:endParaRPr lang="en-CA"/>
        </a:p>
      </dgm:t>
    </dgm:pt>
    <dgm:pt modelId="{763C6AC6-AE25-438F-B082-E83FB87CE825}" type="pres">
      <dgm:prSet presAssocID="{C60056E3-F172-421F-B835-EC3A5C9D93EF}" presName="tx1" presStyleLbl="revTx" presStyleIdx="2" presStyleCnt="7"/>
      <dgm:spPr/>
      <dgm:t>
        <a:bodyPr/>
        <a:lstStyle/>
        <a:p>
          <a:endParaRPr lang="en-CA"/>
        </a:p>
      </dgm:t>
    </dgm:pt>
    <dgm:pt modelId="{9DE02E03-0E53-4C7F-91FA-DC6FACD40126}" type="pres">
      <dgm:prSet presAssocID="{C60056E3-F172-421F-B835-EC3A5C9D93EF}" presName="vert1" presStyleCnt="0"/>
      <dgm:spPr/>
      <dgm:t>
        <a:bodyPr/>
        <a:lstStyle/>
        <a:p>
          <a:endParaRPr lang="en-CA"/>
        </a:p>
      </dgm:t>
    </dgm:pt>
    <dgm:pt modelId="{19381312-BC0C-4382-8FAD-1F75018AC7B3}" type="pres">
      <dgm:prSet presAssocID="{2A2BB7CD-CD33-4835-AC51-26AE4FA54F88}" presName="thickLine" presStyleLbl="alignNode1" presStyleIdx="3" presStyleCnt="7"/>
      <dgm:spPr/>
      <dgm:t>
        <a:bodyPr/>
        <a:lstStyle/>
        <a:p>
          <a:endParaRPr lang="en-CA"/>
        </a:p>
      </dgm:t>
    </dgm:pt>
    <dgm:pt modelId="{A0C230BD-EFD1-48AB-B7CE-1D749CD0FAC7}" type="pres">
      <dgm:prSet presAssocID="{2A2BB7CD-CD33-4835-AC51-26AE4FA54F88}" presName="horz1" presStyleCnt="0"/>
      <dgm:spPr/>
      <dgm:t>
        <a:bodyPr/>
        <a:lstStyle/>
        <a:p>
          <a:endParaRPr lang="en-CA"/>
        </a:p>
      </dgm:t>
    </dgm:pt>
    <dgm:pt modelId="{9391BB04-03E1-4D6E-BB96-026CE2962704}" type="pres">
      <dgm:prSet presAssocID="{2A2BB7CD-CD33-4835-AC51-26AE4FA54F88}" presName="tx1" presStyleLbl="revTx" presStyleIdx="3" presStyleCnt="7"/>
      <dgm:spPr/>
      <dgm:t>
        <a:bodyPr/>
        <a:lstStyle/>
        <a:p>
          <a:endParaRPr lang="en-CA"/>
        </a:p>
      </dgm:t>
    </dgm:pt>
    <dgm:pt modelId="{66B6AA41-83E5-4C63-9735-DED7A264C7FC}" type="pres">
      <dgm:prSet presAssocID="{2A2BB7CD-CD33-4835-AC51-26AE4FA54F88}" presName="vert1" presStyleCnt="0"/>
      <dgm:spPr/>
      <dgm:t>
        <a:bodyPr/>
        <a:lstStyle/>
        <a:p>
          <a:endParaRPr lang="en-CA"/>
        </a:p>
      </dgm:t>
    </dgm:pt>
    <dgm:pt modelId="{04196025-696C-419E-BF2A-0E14FA982B1D}" type="pres">
      <dgm:prSet presAssocID="{F23D4897-CC12-4E30-8209-2D96C6D9358A}" presName="thickLine" presStyleLbl="alignNode1" presStyleIdx="4" presStyleCnt="7"/>
      <dgm:spPr/>
      <dgm:t>
        <a:bodyPr/>
        <a:lstStyle/>
        <a:p>
          <a:endParaRPr lang="en-CA"/>
        </a:p>
      </dgm:t>
    </dgm:pt>
    <dgm:pt modelId="{E8A039FD-3EE3-4DD5-8A96-E2FCB28B5D40}" type="pres">
      <dgm:prSet presAssocID="{F23D4897-CC12-4E30-8209-2D96C6D9358A}" presName="horz1" presStyleCnt="0"/>
      <dgm:spPr/>
      <dgm:t>
        <a:bodyPr/>
        <a:lstStyle/>
        <a:p>
          <a:endParaRPr lang="en-CA"/>
        </a:p>
      </dgm:t>
    </dgm:pt>
    <dgm:pt modelId="{F8C80439-005E-47A8-850C-872A4C3D71C1}" type="pres">
      <dgm:prSet presAssocID="{F23D4897-CC12-4E30-8209-2D96C6D9358A}" presName="tx1" presStyleLbl="revTx" presStyleIdx="4" presStyleCnt="7"/>
      <dgm:spPr/>
      <dgm:t>
        <a:bodyPr/>
        <a:lstStyle/>
        <a:p>
          <a:endParaRPr lang="en-CA"/>
        </a:p>
      </dgm:t>
    </dgm:pt>
    <dgm:pt modelId="{EF332C73-8279-4A7A-BA77-56ED359B4AC2}" type="pres">
      <dgm:prSet presAssocID="{F23D4897-CC12-4E30-8209-2D96C6D9358A}" presName="vert1" presStyleCnt="0"/>
      <dgm:spPr/>
      <dgm:t>
        <a:bodyPr/>
        <a:lstStyle/>
        <a:p>
          <a:endParaRPr lang="en-CA"/>
        </a:p>
      </dgm:t>
    </dgm:pt>
    <dgm:pt modelId="{7ADC9C77-CA2A-4F75-AE33-E84C450D7EE2}" type="pres">
      <dgm:prSet presAssocID="{B13532BC-C177-4023-9D82-51D78B3BF22D}" presName="thickLine" presStyleLbl="alignNode1" presStyleIdx="5" presStyleCnt="7"/>
      <dgm:spPr/>
    </dgm:pt>
    <dgm:pt modelId="{AA0387AD-FA4C-445A-882D-3D6CB34B4656}" type="pres">
      <dgm:prSet presAssocID="{B13532BC-C177-4023-9D82-51D78B3BF22D}" presName="horz1" presStyleCnt="0"/>
      <dgm:spPr/>
    </dgm:pt>
    <dgm:pt modelId="{83A7F98C-D415-4B4C-9245-834244503731}" type="pres">
      <dgm:prSet presAssocID="{B13532BC-C177-4023-9D82-51D78B3BF22D}" presName="tx1" presStyleLbl="revTx" presStyleIdx="5" presStyleCnt="7"/>
      <dgm:spPr/>
      <dgm:t>
        <a:bodyPr/>
        <a:lstStyle/>
        <a:p>
          <a:endParaRPr lang="en-CA"/>
        </a:p>
      </dgm:t>
    </dgm:pt>
    <dgm:pt modelId="{44E0979C-12FF-4FBA-8EBE-35F4E9F4D800}" type="pres">
      <dgm:prSet presAssocID="{B13532BC-C177-4023-9D82-51D78B3BF22D}" presName="vert1" presStyleCnt="0"/>
      <dgm:spPr/>
    </dgm:pt>
    <dgm:pt modelId="{E6D8EE0C-E116-4520-9FAD-2C482C24127C}" type="pres">
      <dgm:prSet presAssocID="{CB9C8756-8003-42AA-95F4-523CDD998D73}" presName="thickLine" presStyleLbl="alignNode1" presStyleIdx="6" presStyleCnt="7"/>
      <dgm:spPr/>
      <dgm:t>
        <a:bodyPr/>
        <a:lstStyle/>
        <a:p>
          <a:endParaRPr lang="en-CA"/>
        </a:p>
      </dgm:t>
    </dgm:pt>
    <dgm:pt modelId="{F1958BB6-1DF5-4008-9380-2932660B328B}" type="pres">
      <dgm:prSet presAssocID="{CB9C8756-8003-42AA-95F4-523CDD998D73}" presName="horz1" presStyleCnt="0"/>
      <dgm:spPr/>
      <dgm:t>
        <a:bodyPr/>
        <a:lstStyle/>
        <a:p>
          <a:endParaRPr lang="en-CA"/>
        </a:p>
      </dgm:t>
    </dgm:pt>
    <dgm:pt modelId="{07E3479B-FD4C-4DEE-A123-3C39B57A7B97}" type="pres">
      <dgm:prSet presAssocID="{CB9C8756-8003-42AA-95F4-523CDD998D73}" presName="tx1" presStyleLbl="revTx" presStyleIdx="6" presStyleCnt="7"/>
      <dgm:spPr/>
      <dgm:t>
        <a:bodyPr/>
        <a:lstStyle/>
        <a:p>
          <a:endParaRPr lang="en-CA"/>
        </a:p>
      </dgm:t>
    </dgm:pt>
    <dgm:pt modelId="{094AAC43-B90F-445A-A366-D0CF42730A5A}" type="pres">
      <dgm:prSet presAssocID="{CB9C8756-8003-42AA-95F4-523CDD998D73}" presName="vert1" presStyleCnt="0"/>
      <dgm:spPr/>
      <dgm:t>
        <a:bodyPr/>
        <a:lstStyle/>
        <a:p>
          <a:endParaRPr lang="en-CA"/>
        </a:p>
      </dgm:t>
    </dgm:pt>
  </dgm:ptLst>
  <dgm:cxnLst>
    <dgm:cxn modelId="{3090CF0A-D90B-4958-BA87-7FDBFA885D7D}" type="presOf" srcId="{F23D4897-CC12-4E30-8209-2D96C6D9358A}" destId="{F8C80439-005E-47A8-850C-872A4C3D71C1}" srcOrd="0" destOrd="0" presId="urn:microsoft.com/office/officeart/2008/layout/LinedList"/>
    <dgm:cxn modelId="{92324421-1664-4F91-AB2B-09E5E916076B}" srcId="{ABEE36DC-53BE-459B-851C-9D9AA0C0288A}" destId="{2A2BB7CD-CD33-4835-AC51-26AE4FA54F88}" srcOrd="3" destOrd="0" parTransId="{D3D13D51-BE58-4E2B-A9A6-3D8DAE38F96E}" sibTransId="{F2F3C1D1-89D3-46AF-B08A-A816A0817E89}"/>
    <dgm:cxn modelId="{B1636495-414B-4D69-90A4-5EDF01354394}" srcId="{ABEE36DC-53BE-459B-851C-9D9AA0C0288A}" destId="{F23D4897-CC12-4E30-8209-2D96C6D9358A}" srcOrd="4" destOrd="0" parTransId="{E8268D94-A744-428C-9B6C-8360B8259818}" sibTransId="{3406D84E-D17D-4116-8A30-EB615C7A381D}"/>
    <dgm:cxn modelId="{33263D28-6C57-49C1-B3EE-7787DF89FD49}" srcId="{ABEE36DC-53BE-459B-851C-9D9AA0C0288A}" destId="{CB9C8756-8003-42AA-95F4-523CDD998D73}" srcOrd="6" destOrd="0" parTransId="{213E2D59-BA74-4329-9C94-AEBF14DE5E88}" sibTransId="{602DE48C-9127-4991-8A02-55BCAB84D67F}"/>
    <dgm:cxn modelId="{A509D52C-2FE0-40DF-B67C-8883081A125E}" type="presOf" srcId="{A02A8F7B-0B30-429F-88E3-67F0AA172589}" destId="{72C56F85-4F1D-4CF1-9E90-2608AA02A7A4}" srcOrd="0" destOrd="0" presId="urn:microsoft.com/office/officeart/2008/layout/LinedList"/>
    <dgm:cxn modelId="{DAECCB0E-17DA-4842-83AA-03245FF509FC}" type="presOf" srcId="{ABEE36DC-53BE-459B-851C-9D9AA0C0288A}" destId="{46807B8F-E688-4B75-AA71-A9E12488A411}" srcOrd="0" destOrd="0" presId="urn:microsoft.com/office/officeart/2008/layout/LinedList"/>
    <dgm:cxn modelId="{69601E63-40E5-4F49-A1CB-9661D98A954E}" srcId="{ABEE36DC-53BE-459B-851C-9D9AA0C0288A}" destId="{9E06704C-89C9-482D-A580-5777123DE4F0}" srcOrd="1" destOrd="0" parTransId="{7384DA8D-BCD2-4FFE-A894-A786EE0B5E0E}" sibTransId="{F581DF66-B5D2-49D5-96C6-136183E88C0A}"/>
    <dgm:cxn modelId="{3F23C2A5-98DB-4352-9571-BE0B76A24354}" type="presOf" srcId="{9E06704C-89C9-482D-A580-5777123DE4F0}" destId="{46D766F7-9791-4E33-B9A9-5892B8C6018E}" srcOrd="0" destOrd="0" presId="urn:microsoft.com/office/officeart/2008/layout/LinedList"/>
    <dgm:cxn modelId="{0923B1E1-615C-4025-84F0-18FCAB5E6842}" type="presOf" srcId="{C60056E3-F172-421F-B835-EC3A5C9D93EF}" destId="{763C6AC6-AE25-438F-B082-E83FB87CE825}" srcOrd="0" destOrd="0" presId="urn:microsoft.com/office/officeart/2008/layout/LinedList"/>
    <dgm:cxn modelId="{DC173BDE-6F2D-48E6-910D-CFAA6017AC88}" type="presOf" srcId="{CB9C8756-8003-42AA-95F4-523CDD998D73}" destId="{07E3479B-FD4C-4DEE-A123-3C39B57A7B97}" srcOrd="0" destOrd="0" presId="urn:microsoft.com/office/officeart/2008/layout/LinedList"/>
    <dgm:cxn modelId="{E2F8EB99-17BE-492D-A7F1-D3EF6309E2DA}" srcId="{ABEE36DC-53BE-459B-851C-9D9AA0C0288A}" destId="{A02A8F7B-0B30-429F-88E3-67F0AA172589}" srcOrd="0" destOrd="0" parTransId="{3AD097E1-5DD4-4FD7-B26E-8579C6C7E299}" sibTransId="{21FC3BF6-5F5C-429F-9664-5471405BDC45}"/>
    <dgm:cxn modelId="{A2E22A4F-6901-4630-A152-B341243AC760}" srcId="{ABEE36DC-53BE-459B-851C-9D9AA0C0288A}" destId="{B13532BC-C177-4023-9D82-51D78B3BF22D}" srcOrd="5" destOrd="0" parTransId="{DDDBED17-1793-48B0-B6FD-073049F6AD9F}" sibTransId="{708099EF-44C2-4F36-8F58-D6C096B53BDE}"/>
    <dgm:cxn modelId="{84806737-D008-4E62-830B-098F8868BB20}" srcId="{ABEE36DC-53BE-459B-851C-9D9AA0C0288A}" destId="{C60056E3-F172-421F-B835-EC3A5C9D93EF}" srcOrd="2" destOrd="0" parTransId="{F85B6FC4-D4AE-44FB-A02A-1190CBB4C077}" sibTransId="{AA57B94A-1DBB-4AEB-A7B5-9FAA8A4464CE}"/>
    <dgm:cxn modelId="{DDBF51D6-1102-4A12-A289-7B801BB9997D}" type="presOf" srcId="{B13532BC-C177-4023-9D82-51D78B3BF22D}" destId="{83A7F98C-D415-4B4C-9245-834244503731}" srcOrd="0" destOrd="0" presId="urn:microsoft.com/office/officeart/2008/layout/LinedList"/>
    <dgm:cxn modelId="{B794D22C-314E-41B5-AB1E-AB2FBE9AD928}" type="presOf" srcId="{2A2BB7CD-CD33-4835-AC51-26AE4FA54F88}" destId="{9391BB04-03E1-4D6E-BB96-026CE2962704}" srcOrd="0" destOrd="0" presId="urn:microsoft.com/office/officeart/2008/layout/LinedList"/>
    <dgm:cxn modelId="{1A663F77-0851-4D65-A4F9-53B19512CA5F}" type="presParOf" srcId="{46807B8F-E688-4B75-AA71-A9E12488A411}" destId="{73C27092-02C8-445B-930F-ABD4F7CFAE94}" srcOrd="0" destOrd="0" presId="urn:microsoft.com/office/officeart/2008/layout/LinedList"/>
    <dgm:cxn modelId="{6B46E8AC-4115-480C-9643-1A98333C910A}" type="presParOf" srcId="{46807B8F-E688-4B75-AA71-A9E12488A411}" destId="{E2C5712D-6E5D-477D-8964-B9CFE256B7D8}" srcOrd="1" destOrd="0" presId="urn:microsoft.com/office/officeart/2008/layout/LinedList"/>
    <dgm:cxn modelId="{04B021EF-E110-4B82-8718-409EDEADBB4D}" type="presParOf" srcId="{E2C5712D-6E5D-477D-8964-B9CFE256B7D8}" destId="{72C56F85-4F1D-4CF1-9E90-2608AA02A7A4}" srcOrd="0" destOrd="0" presId="urn:microsoft.com/office/officeart/2008/layout/LinedList"/>
    <dgm:cxn modelId="{0152BCCF-E95F-4AA7-AF1E-88B7667D4A18}" type="presParOf" srcId="{E2C5712D-6E5D-477D-8964-B9CFE256B7D8}" destId="{8FB8F25B-C6FB-4E80-93F5-938E5E0DD2C5}" srcOrd="1" destOrd="0" presId="urn:microsoft.com/office/officeart/2008/layout/LinedList"/>
    <dgm:cxn modelId="{6F0ECDC3-02C1-4D28-B774-D7376D732C55}" type="presParOf" srcId="{46807B8F-E688-4B75-AA71-A9E12488A411}" destId="{1154502D-6C65-4F72-A516-41F376238B05}" srcOrd="2" destOrd="0" presId="urn:microsoft.com/office/officeart/2008/layout/LinedList"/>
    <dgm:cxn modelId="{2811170B-C7CD-4F10-BBE6-BCA77FF77933}" type="presParOf" srcId="{46807B8F-E688-4B75-AA71-A9E12488A411}" destId="{5A674E2B-70FF-4740-BFCF-B4DDC03E3A0F}" srcOrd="3" destOrd="0" presId="urn:microsoft.com/office/officeart/2008/layout/LinedList"/>
    <dgm:cxn modelId="{7C64CFC2-7361-4DED-9CD5-6739D744F48F}" type="presParOf" srcId="{5A674E2B-70FF-4740-BFCF-B4DDC03E3A0F}" destId="{46D766F7-9791-4E33-B9A9-5892B8C6018E}" srcOrd="0" destOrd="0" presId="urn:microsoft.com/office/officeart/2008/layout/LinedList"/>
    <dgm:cxn modelId="{229F45EC-BD5E-4043-AC83-DD0FF7DD8FDE}" type="presParOf" srcId="{5A674E2B-70FF-4740-BFCF-B4DDC03E3A0F}" destId="{D039DD02-AF0A-4F54-A75E-0B3D6CC0E8DA}" srcOrd="1" destOrd="0" presId="urn:microsoft.com/office/officeart/2008/layout/LinedList"/>
    <dgm:cxn modelId="{4F344A22-6318-473E-A01F-D58D29BBF114}" type="presParOf" srcId="{46807B8F-E688-4B75-AA71-A9E12488A411}" destId="{553B8BF3-70D3-49D7-B9C5-0947311C9EAC}" srcOrd="4" destOrd="0" presId="urn:microsoft.com/office/officeart/2008/layout/LinedList"/>
    <dgm:cxn modelId="{F9E4FD82-5C04-4C11-9929-9DF9AE8C4688}" type="presParOf" srcId="{46807B8F-E688-4B75-AA71-A9E12488A411}" destId="{27B7E153-8B13-4948-9459-C7835D2011A1}" srcOrd="5" destOrd="0" presId="urn:microsoft.com/office/officeart/2008/layout/LinedList"/>
    <dgm:cxn modelId="{E42F19A3-7CDA-4F6A-A392-2EF26313DF00}" type="presParOf" srcId="{27B7E153-8B13-4948-9459-C7835D2011A1}" destId="{763C6AC6-AE25-438F-B082-E83FB87CE825}" srcOrd="0" destOrd="0" presId="urn:microsoft.com/office/officeart/2008/layout/LinedList"/>
    <dgm:cxn modelId="{5869DA95-AFEF-4D26-892A-9B5CBA79ABB5}" type="presParOf" srcId="{27B7E153-8B13-4948-9459-C7835D2011A1}" destId="{9DE02E03-0E53-4C7F-91FA-DC6FACD40126}" srcOrd="1" destOrd="0" presId="urn:microsoft.com/office/officeart/2008/layout/LinedList"/>
    <dgm:cxn modelId="{3A83EA07-CC98-4E84-A3E6-074270D7EF18}" type="presParOf" srcId="{46807B8F-E688-4B75-AA71-A9E12488A411}" destId="{19381312-BC0C-4382-8FAD-1F75018AC7B3}" srcOrd="6" destOrd="0" presId="urn:microsoft.com/office/officeart/2008/layout/LinedList"/>
    <dgm:cxn modelId="{600E4100-926E-4111-BE56-2ED51AFE1D00}" type="presParOf" srcId="{46807B8F-E688-4B75-AA71-A9E12488A411}" destId="{A0C230BD-EFD1-48AB-B7CE-1D749CD0FAC7}" srcOrd="7" destOrd="0" presId="urn:microsoft.com/office/officeart/2008/layout/LinedList"/>
    <dgm:cxn modelId="{13BBA960-12F1-477D-9DBF-10BA422A8554}" type="presParOf" srcId="{A0C230BD-EFD1-48AB-B7CE-1D749CD0FAC7}" destId="{9391BB04-03E1-4D6E-BB96-026CE2962704}" srcOrd="0" destOrd="0" presId="urn:microsoft.com/office/officeart/2008/layout/LinedList"/>
    <dgm:cxn modelId="{01B1B653-C2E4-465D-8FD0-366FA9D06DC4}" type="presParOf" srcId="{A0C230BD-EFD1-48AB-B7CE-1D749CD0FAC7}" destId="{66B6AA41-83E5-4C63-9735-DED7A264C7FC}" srcOrd="1" destOrd="0" presId="urn:microsoft.com/office/officeart/2008/layout/LinedList"/>
    <dgm:cxn modelId="{79E3122E-6EEA-4E4A-A1EB-A416E6067F0A}" type="presParOf" srcId="{46807B8F-E688-4B75-AA71-A9E12488A411}" destId="{04196025-696C-419E-BF2A-0E14FA982B1D}" srcOrd="8" destOrd="0" presId="urn:microsoft.com/office/officeart/2008/layout/LinedList"/>
    <dgm:cxn modelId="{950537FB-5824-47B1-A9CA-7CE9CD3108C9}" type="presParOf" srcId="{46807B8F-E688-4B75-AA71-A9E12488A411}" destId="{E8A039FD-3EE3-4DD5-8A96-E2FCB28B5D40}" srcOrd="9" destOrd="0" presId="urn:microsoft.com/office/officeart/2008/layout/LinedList"/>
    <dgm:cxn modelId="{52CB1451-2216-4751-B86A-442EFFC57996}" type="presParOf" srcId="{E8A039FD-3EE3-4DD5-8A96-E2FCB28B5D40}" destId="{F8C80439-005E-47A8-850C-872A4C3D71C1}" srcOrd="0" destOrd="0" presId="urn:microsoft.com/office/officeart/2008/layout/LinedList"/>
    <dgm:cxn modelId="{245CA701-6A20-4B9E-8E36-4E51F182F4B7}" type="presParOf" srcId="{E8A039FD-3EE3-4DD5-8A96-E2FCB28B5D40}" destId="{EF332C73-8279-4A7A-BA77-56ED359B4AC2}" srcOrd="1" destOrd="0" presId="urn:microsoft.com/office/officeart/2008/layout/LinedList"/>
    <dgm:cxn modelId="{A6BD5FA5-A8B3-483B-8CF4-CC0F20144691}" type="presParOf" srcId="{46807B8F-E688-4B75-AA71-A9E12488A411}" destId="{7ADC9C77-CA2A-4F75-AE33-E84C450D7EE2}" srcOrd="10" destOrd="0" presId="urn:microsoft.com/office/officeart/2008/layout/LinedList"/>
    <dgm:cxn modelId="{9F4620B1-922C-49BD-9B44-7A237B01D91D}" type="presParOf" srcId="{46807B8F-E688-4B75-AA71-A9E12488A411}" destId="{AA0387AD-FA4C-445A-882D-3D6CB34B4656}" srcOrd="11" destOrd="0" presId="urn:microsoft.com/office/officeart/2008/layout/LinedList"/>
    <dgm:cxn modelId="{5A4F9753-61ED-4D57-B2DF-ED5261B1EBBD}" type="presParOf" srcId="{AA0387AD-FA4C-445A-882D-3D6CB34B4656}" destId="{83A7F98C-D415-4B4C-9245-834244503731}" srcOrd="0" destOrd="0" presId="urn:microsoft.com/office/officeart/2008/layout/LinedList"/>
    <dgm:cxn modelId="{9C108D4D-557B-4570-AFA2-ADD1636413C9}" type="presParOf" srcId="{AA0387AD-FA4C-445A-882D-3D6CB34B4656}" destId="{44E0979C-12FF-4FBA-8EBE-35F4E9F4D800}" srcOrd="1" destOrd="0" presId="urn:microsoft.com/office/officeart/2008/layout/LinedList"/>
    <dgm:cxn modelId="{DDF58810-A44A-4991-994F-BF29ADF8795F}" type="presParOf" srcId="{46807B8F-E688-4B75-AA71-A9E12488A411}" destId="{E6D8EE0C-E116-4520-9FAD-2C482C24127C}" srcOrd="12" destOrd="0" presId="urn:microsoft.com/office/officeart/2008/layout/LinedList"/>
    <dgm:cxn modelId="{30C90368-97F3-49DE-A5E5-67296C41AB87}" type="presParOf" srcId="{46807B8F-E688-4B75-AA71-A9E12488A411}" destId="{F1958BB6-1DF5-4008-9380-2932660B328B}" srcOrd="13" destOrd="0" presId="urn:microsoft.com/office/officeart/2008/layout/LinedList"/>
    <dgm:cxn modelId="{A22E2B5E-24C6-43B3-8A84-AF1A98377D1C}" type="presParOf" srcId="{F1958BB6-1DF5-4008-9380-2932660B328B}" destId="{07E3479B-FD4C-4DEE-A123-3C39B57A7B97}" srcOrd="0" destOrd="0" presId="urn:microsoft.com/office/officeart/2008/layout/LinedList"/>
    <dgm:cxn modelId="{9B71B5B6-ECB4-4A67-AF96-DC368A194294}" type="presParOf" srcId="{F1958BB6-1DF5-4008-9380-2932660B328B}" destId="{094AAC43-B90F-445A-A366-D0CF42730A5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704996-2894-4865-880F-97F9C25C2381}"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n-CA"/>
        </a:p>
      </dgm:t>
    </dgm:pt>
    <dgm:pt modelId="{8F936F35-FD47-48BC-9558-60D968F5F89A}">
      <dgm:prSet phldrT="[Text]"/>
      <dgm:spPr/>
      <dgm:t>
        <a:bodyPr/>
        <a:lstStyle/>
        <a:p>
          <a:r>
            <a:rPr lang="fr-CA" dirty="0" smtClean="0"/>
            <a:t>Documentation qui justifie les transactions PayPal inclus : </a:t>
          </a:r>
          <a:endParaRPr lang="en-C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9C9C0F1-4F02-4BC8-9E56-EB1A1A82E533}" type="parTrans" cxnId="{C80BF60B-14B7-4321-A889-58D0824FDD9C}">
      <dgm:prSet/>
      <dgm:spPr/>
      <dgm:t>
        <a:bodyPr/>
        <a:lstStyle/>
        <a:p>
          <a:endParaRPr lang="en-CA"/>
        </a:p>
      </dgm:t>
    </dgm:pt>
    <dgm:pt modelId="{9E9AADB7-C61C-4DD2-BFCE-FA30A67A30C1}" type="sibTrans" cxnId="{C80BF60B-14B7-4321-A889-58D0824FDD9C}">
      <dgm:prSet/>
      <dgm:spPr/>
      <dgm:t>
        <a:bodyPr/>
        <a:lstStyle/>
        <a:p>
          <a:endParaRPr lang="en-CA"/>
        </a:p>
      </dgm:t>
    </dgm:pt>
    <dgm:pt modelId="{A546E3BC-B83B-4465-85EC-8C7B1CB8C7CB}">
      <dgm:prSet phldrT="[Text]"/>
      <dgm:spPr/>
      <dgm:t>
        <a:bodyPr/>
        <a:lstStyle/>
        <a:p>
          <a:r>
            <a:rPr lang="fr-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Description</a:t>
          </a:r>
          <a:r>
            <a:rPr lang="fr-CA" dirty="0" smtClean="0"/>
            <a:t> compréhensive de l’achat ainsi que la </a:t>
          </a:r>
          <a:r>
            <a:rPr lang="fr-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justification</a:t>
          </a:r>
          <a:r>
            <a:rPr lang="fr-CA" dirty="0" smtClean="0"/>
            <a:t> pour les besoins opérationnels</a:t>
          </a:r>
          <a:endParaRPr lang="en-CA" b="1" cap="none" spc="0" dirty="0">
            <a:ln w="12700">
              <a:solidFill>
                <a:schemeClr val="tx2">
                  <a:satMod val="155000"/>
                </a:schemeClr>
              </a:solidFill>
              <a:prstDash val="solid"/>
            </a:ln>
            <a:solidFill>
              <a:srgbClr val="8D8EC5"/>
            </a:solidFill>
            <a:effectLst/>
            <a:latin typeface="+mn-lt"/>
            <a:ea typeface="+mn-ea"/>
            <a:cs typeface="+mn-cs"/>
          </a:endParaRPr>
        </a:p>
      </dgm:t>
    </dgm:pt>
    <dgm:pt modelId="{E7481BFD-B70A-4D8F-ACD0-19B7569E77DF}" type="parTrans" cxnId="{CC64CA95-FAAB-4AD4-8747-9EEE15A40B9E}">
      <dgm:prSet/>
      <dgm:spPr/>
      <dgm:t>
        <a:bodyPr/>
        <a:lstStyle/>
        <a:p>
          <a:endParaRPr lang="en-CA"/>
        </a:p>
      </dgm:t>
    </dgm:pt>
    <dgm:pt modelId="{CE19A14A-144D-4EA6-8D57-3644E5AACBCB}" type="sibTrans" cxnId="{CC64CA95-FAAB-4AD4-8747-9EEE15A40B9E}">
      <dgm:prSet/>
      <dgm:spPr/>
      <dgm:t>
        <a:bodyPr/>
        <a:lstStyle/>
        <a:p>
          <a:endParaRPr lang="en-CA"/>
        </a:p>
      </dgm:t>
    </dgm:pt>
    <dgm:pt modelId="{A786270D-BE10-4BA1-85C8-11511F09DEF5}">
      <dgm:prSet phldrT="[Text]"/>
      <dgm:spPr/>
      <dgm:t>
        <a:bodyPr/>
        <a:lstStyle/>
        <a:p>
          <a:r>
            <a:rPr lang="fr-CA" dirty="0" smtClean="0"/>
            <a:t>Description des mesures entreprises pour tenter de trouver un autre fournisseur qui lui acceptais la carte d`achat </a:t>
          </a:r>
          <a:r>
            <a:rPr lang="fr-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directement</a:t>
          </a:r>
          <a:r>
            <a:rPr lang="fr-CA" dirty="0" smtClean="0"/>
            <a:t> </a:t>
          </a:r>
          <a:endParaRPr lang="en-CA" b="1" cap="none" spc="0" dirty="0">
            <a:ln w="12700">
              <a:prstDash val="solid"/>
            </a:ln>
            <a:effectLst>
              <a:outerShdw blurRad="41275" dist="20320" dir="1800000" algn="tl" rotWithShape="0">
                <a:srgbClr val="000000">
                  <a:alpha val="40000"/>
                </a:srgbClr>
              </a:outerShdw>
            </a:effectLst>
            <a:latin typeface="+mn-lt"/>
            <a:ea typeface="+mn-ea"/>
            <a:cs typeface="+mn-cs"/>
          </a:endParaRPr>
        </a:p>
      </dgm:t>
    </dgm:pt>
    <dgm:pt modelId="{9EEF97DE-10DF-4AB8-A399-B3D0621D2558}" type="parTrans" cxnId="{2BFA7CFA-1E77-4F30-B67F-2F9B9AA96041}">
      <dgm:prSet/>
      <dgm:spPr/>
      <dgm:t>
        <a:bodyPr/>
        <a:lstStyle/>
        <a:p>
          <a:endParaRPr lang="en-CA"/>
        </a:p>
      </dgm:t>
    </dgm:pt>
    <dgm:pt modelId="{C6BB8A46-1B09-4453-8BF8-8BF1AE4D6AAB}" type="sibTrans" cxnId="{2BFA7CFA-1E77-4F30-B67F-2F9B9AA96041}">
      <dgm:prSet/>
      <dgm:spPr/>
      <dgm:t>
        <a:bodyPr/>
        <a:lstStyle/>
        <a:p>
          <a:endParaRPr lang="en-CA"/>
        </a:p>
      </dgm:t>
    </dgm:pt>
    <dgm:pt modelId="{54A890EE-34D2-4EEA-877F-2772CEA5B77A}" type="pres">
      <dgm:prSet presAssocID="{E2704996-2894-4865-880F-97F9C25C2381}" presName="Name0" presStyleCnt="0">
        <dgm:presLayoutVars>
          <dgm:dir/>
          <dgm:animLvl val="lvl"/>
          <dgm:resizeHandles val="exact"/>
        </dgm:presLayoutVars>
      </dgm:prSet>
      <dgm:spPr/>
      <dgm:t>
        <a:bodyPr/>
        <a:lstStyle/>
        <a:p>
          <a:endParaRPr lang="en-CA"/>
        </a:p>
      </dgm:t>
    </dgm:pt>
    <dgm:pt modelId="{27586253-F984-4171-9737-88906836730E}" type="pres">
      <dgm:prSet presAssocID="{8F936F35-FD47-48BC-9558-60D968F5F89A}" presName="linNode" presStyleCnt="0"/>
      <dgm:spPr/>
    </dgm:pt>
    <dgm:pt modelId="{AF924F1C-6FFC-4C4C-BFFE-3F7F44B3DD52}" type="pres">
      <dgm:prSet presAssocID="{8F936F35-FD47-48BC-9558-60D968F5F89A}" presName="parentText" presStyleLbl="node1" presStyleIdx="0" presStyleCnt="1">
        <dgm:presLayoutVars>
          <dgm:chMax val="1"/>
          <dgm:bulletEnabled val="1"/>
        </dgm:presLayoutVars>
      </dgm:prSet>
      <dgm:spPr/>
      <dgm:t>
        <a:bodyPr/>
        <a:lstStyle/>
        <a:p>
          <a:endParaRPr lang="en-CA"/>
        </a:p>
      </dgm:t>
    </dgm:pt>
    <dgm:pt modelId="{9B072DD9-A0FE-4347-BEA6-1EB8BD30B59A}" type="pres">
      <dgm:prSet presAssocID="{8F936F35-FD47-48BC-9558-60D968F5F89A}" presName="descendantText" presStyleLbl="alignAccFollowNode1" presStyleIdx="0" presStyleCnt="1" custLinFactNeighborY="0">
        <dgm:presLayoutVars>
          <dgm:bulletEnabled val="1"/>
        </dgm:presLayoutVars>
      </dgm:prSet>
      <dgm:spPr/>
      <dgm:t>
        <a:bodyPr/>
        <a:lstStyle/>
        <a:p>
          <a:endParaRPr lang="en-CA"/>
        </a:p>
      </dgm:t>
    </dgm:pt>
  </dgm:ptLst>
  <dgm:cxnLst>
    <dgm:cxn modelId="{2BFA7CFA-1E77-4F30-B67F-2F9B9AA96041}" srcId="{8F936F35-FD47-48BC-9558-60D968F5F89A}" destId="{A786270D-BE10-4BA1-85C8-11511F09DEF5}" srcOrd="1" destOrd="0" parTransId="{9EEF97DE-10DF-4AB8-A399-B3D0621D2558}" sibTransId="{C6BB8A46-1B09-4453-8BF8-8BF1AE4D6AAB}"/>
    <dgm:cxn modelId="{43E03AC2-D907-48C7-B719-4493BA6F3696}" type="presOf" srcId="{E2704996-2894-4865-880F-97F9C25C2381}" destId="{54A890EE-34D2-4EEA-877F-2772CEA5B77A}" srcOrd="0" destOrd="0" presId="urn:microsoft.com/office/officeart/2005/8/layout/vList5"/>
    <dgm:cxn modelId="{CC64CA95-FAAB-4AD4-8747-9EEE15A40B9E}" srcId="{8F936F35-FD47-48BC-9558-60D968F5F89A}" destId="{A546E3BC-B83B-4465-85EC-8C7B1CB8C7CB}" srcOrd="0" destOrd="0" parTransId="{E7481BFD-B70A-4D8F-ACD0-19B7569E77DF}" sibTransId="{CE19A14A-144D-4EA6-8D57-3644E5AACBCB}"/>
    <dgm:cxn modelId="{04C2DE30-F2A6-48E0-A8BC-A0F437D87F8F}" type="presOf" srcId="{8F936F35-FD47-48BC-9558-60D968F5F89A}" destId="{AF924F1C-6FFC-4C4C-BFFE-3F7F44B3DD52}" srcOrd="0" destOrd="0" presId="urn:microsoft.com/office/officeart/2005/8/layout/vList5"/>
    <dgm:cxn modelId="{57A13696-750E-45E0-A80A-FA5E404FB658}" type="presOf" srcId="{A546E3BC-B83B-4465-85EC-8C7B1CB8C7CB}" destId="{9B072DD9-A0FE-4347-BEA6-1EB8BD30B59A}" srcOrd="0" destOrd="0" presId="urn:microsoft.com/office/officeart/2005/8/layout/vList5"/>
    <dgm:cxn modelId="{C80BF60B-14B7-4321-A889-58D0824FDD9C}" srcId="{E2704996-2894-4865-880F-97F9C25C2381}" destId="{8F936F35-FD47-48BC-9558-60D968F5F89A}" srcOrd="0" destOrd="0" parTransId="{D9C9C0F1-4F02-4BC8-9E56-EB1A1A82E533}" sibTransId="{9E9AADB7-C61C-4DD2-BFCE-FA30A67A30C1}"/>
    <dgm:cxn modelId="{B9366001-D9FF-4450-859B-7EE0AEA4939F}" type="presOf" srcId="{A786270D-BE10-4BA1-85C8-11511F09DEF5}" destId="{9B072DD9-A0FE-4347-BEA6-1EB8BD30B59A}" srcOrd="0" destOrd="1" presId="urn:microsoft.com/office/officeart/2005/8/layout/vList5"/>
    <dgm:cxn modelId="{B4C1D0E3-E845-42AF-89E0-ECFFB5C267EB}" type="presParOf" srcId="{54A890EE-34D2-4EEA-877F-2772CEA5B77A}" destId="{27586253-F984-4171-9737-88906836730E}" srcOrd="0" destOrd="0" presId="urn:microsoft.com/office/officeart/2005/8/layout/vList5"/>
    <dgm:cxn modelId="{41412571-8D26-4DDD-B3C1-A524F5F2956E}" type="presParOf" srcId="{27586253-F984-4171-9737-88906836730E}" destId="{AF924F1C-6FFC-4C4C-BFFE-3F7F44B3DD52}" srcOrd="0" destOrd="0" presId="urn:microsoft.com/office/officeart/2005/8/layout/vList5"/>
    <dgm:cxn modelId="{EF28D9AB-F927-49C3-B613-A8A8536ED90E}" type="presParOf" srcId="{27586253-F984-4171-9737-88906836730E}" destId="{9B072DD9-A0FE-4347-BEA6-1EB8BD30B59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1C69B7-5C92-4A9C-8339-CE77B8322E84}" type="doc">
      <dgm:prSet loTypeId="urn:microsoft.com/office/officeart/2005/8/layout/matrix3" loCatId="matrix" qsTypeId="urn:microsoft.com/office/officeart/2005/8/quickstyle/3d2" qsCatId="3D" csTypeId="urn:microsoft.com/office/officeart/2005/8/colors/accent2_1" csCatId="accent2" phldr="1"/>
      <dgm:spPr/>
      <dgm:t>
        <a:bodyPr/>
        <a:lstStyle/>
        <a:p>
          <a:endParaRPr lang="en-CA"/>
        </a:p>
      </dgm:t>
    </dgm:pt>
    <dgm:pt modelId="{9771E430-3865-4357-9529-C7B138B67930}">
      <dgm:prSet phldrT="[Text]"/>
      <dgm:spPr/>
      <dgm:t>
        <a:bodyPr/>
        <a:lstStyle/>
        <a:p>
          <a:r>
            <a:rPr lang="fr-CA" dirty="0" smtClean="0"/>
            <a:t>Les achats PayPal sont considérés des transactions à </a:t>
          </a:r>
          <a:r>
            <a:rPr lang="fr-CA" b="1" cap="none" spc="0" dirty="0" smtClean="0">
              <a:ln w="12700">
                <a:prstDash val="solid"/>
              </a:ln>
              <a:effectLst>
                <a:outerShdw blurRad="41275" dist="20320" dir="1800000" algn="tl" rotWithShape="0">
                  <a:srgbClr val="000000">
                    <a:alpha val="40000"/>
                  </a:srgbClr>
                </a:outerShdw>
              </a:effectLst>
              <a:latin typeface="+mn-lt"/>
              <a:ea typeface="+mn-ea"/>
              <a:cs typeface="+mn-cs"/>
            </a:rPr>
            <a:t>risque élevé </a:t>
          </a:r>
          <a:r>
            <a:rPr lang="fr-CA" dirty="0" smtClean="0"/>
            <a:t>pour les </a:t>
          </a:r>
          <a:r>
            <a:rPr lang="fr-CA" b="1" cap="none" spc="0" dirty="0" smtClean="0">
              <a:ln w="12700">
                <a:prstDash val="solid"/>
              </a:ln>
              <a:effectLst>
                <a:outerShdw blurRad="41275" dist="20320" dir="1800000" algn="tl" rotWithShape="0">
                  <a:srgbClr val="000000">
                    <a:alpha val="40000"/>
                  </a:srgbClr>
                </a:outerShdw>
              </a:effectLst>
              <a:latin typeface="+mn-lt"/>
              <a:ea typeface="+mn-ea"/>
              <a:cs typeface="+mn-cs"/>
            </a:rPr>
            <a:t>audits</a:t>
          </a:r>
          <a:r>
            <a:rPr lang="fr-CA" dirty="0" smtClean="0"/>
            <a:t> et de la </a:t>
          </a:r>
          <a:r>
            <a:rPr lang="fr-CA" b="1" cap="none" spc="0" dirty="0" smtClean="0">
              <a:ln w="12700">
                <a:prstDash val="solid"/>
              </a:ln>
              <a:effectLst>
                <a:outerShdw blurRad="41275" dist="20320" dir="1800000" algn="tl" rotWithShape="0">
                  <a:srgbClr val="000000">
                    <a:alpha val="40000"/>
                  </a:srgbClr>
                </a:outerShdw>
              </a:effectLst>
              <a:latin typeface="+mn-lt"/>
              <a:ea typeface="+mn-ea"/>
              <a:cs typeface="+mn-cs"/>
            </a:rPr>
            <a:t>vérifiât</a:t>
          </a:r>
        </a:p>
      </dgm:t>
    </dgm:pt>
    <dgm:pt modelId="{A9EC2961-51AB-49AC-9E3F-3204D5B27C83}" type="parTrans" cxnId="{54849829-6BCB-4733-BA4F-FDD6FE0F39D1}">
      <dgm:prSet/>
      <dgm:spPr/>
      <dgm:t>
        <a:bodyPr/>
        <a:lstStyle/>
        <a:p>
          <a:endParaRPr lang="en-CA"/>
        </a:p>
      </dgm:t>
    </dgm:pt>
    <dgm:pt modelId="{655C3AD6-8624-4F24-A3FC-F2C4B36E5412}" type="sibTrans" cxnId="{54849829-6BCB-4733-BA4F-FDD6FE0F39D1}">
      <dgm:prSet/>
      <dgm:spPr/>
      <dgm:t>
        <a:bodyPr/>
        <a:lstStyle/>
        <a:p>
          <a:endParaRPr lang="en-CA"/>
        </a:p>
      </dgm:t>
    </dgm:pt>
    <dgm:pt modelId="{C9417C8D-A9C9-4507-BAD8-C993D7E1D194}">
      <dgm:prSet phldrT="[Text]"/>
      <dgm:spPr/>
      <dgm:t>
        <a:bodyPr/>
        <a:lstStyle/>
        <a:p>
          <a:r>
            <a:rPr lang="fr-CA" dirty="0" smtClean="0">
              <a:solidFill>
                <a:schemeClr val="tx1"/>
              </a:solidFill>
              <a:effectLst/>
              <a:latin typeface="+mn-lt"/>
              <a:ea typeface="+mn-ea"/>
              <a:cs typeface="+mn-cs"/>
            </a:rPr>
            <a:t>EDSC</a:t>
          </a:r>
          <a:r>
            <a:rPr lang="fr-CA" dirty="0" smtClean="0"/>
            <a:t> permet aux détenteurs de carte d’utiliser PayPal et </a:t>
          </a:r>
          <a:r>
            <a:rPr lang="fr-CA" b="1" cap="none" spc="0" dirty="0" smtClean="0">
              <a:ln w="12700">
                <a:prstDash val="solid"/>
              </a:ln>
              <a:effectLst>
                <a:outerShdw blurRad="41275" dist="20320" dir="1800000" algn="tl" rotWithShape="0">
                  <a:srgbClr val="000000">
                    <a:alpha val="40000"/>
                  </a:srgbClr>
                </a:outerShdw>
              </a:effectLst>
              <a:latin typeface="+mn-lt"/>
              <a:ea typeface="+mn-ea"/>
              <a:cs typeface="+mn-cs"/>
            </a:rPr>
            <a:t>surveille 100% </a:t>
          </a:r>
          <a:r>
            <a:rPr lang="fr-CA" dirty="0" smtClean="0"/>
            <a:t>de ces transactions. </a:t>
          </a:r>
          <a:endParaRPr lang="en-CA" dirty="0"/>
        </a:p>
      </dgm:t>
    </dgm:pt>
    <dgm:pt modelId="{1F3E5E9D-30F1-4053-B514-5B89603C8A5A}" type="sibTrans" cxnId="{036A2F1E-E65A-49AC-A211-7D1226B9A470}">
      <dgm:prSet/>
      <dgm:spPr/>
      <dgm:t>
        <a:bodyPr/>
        <a:lstStyle/>
        <a:p>
          <a:endParaRPr lang="en-CA"/>
        </a:p>
      </dgm:t>
    </dgm:pt>
    <dgm:pt modelId="{3ADCEE50-44A6-4E96-ADB8-FB871C54AC51}" type="parTrans" cxnId="{036A2F1E-E65A-49AC-A211-7D1226B9A470}">
      <dgm:prSet/>
      <dgm:spPr/>
      <dgm:t>
        <a:bodyPr/>
        <a:lstStyle/>
        <a:p>
          <a:endParaRPr lang="en-CA"/>
        </a:p>
      </dgm:t>
    </dgm:pt>
    <dgm:pt modelId="{04F9D790-79B1-4470-A3EF-1AB376506973}">
      <dgm:prSet phldrT="[Text]"/>
      <dgm:spPr/>
      <dgm:t>
        <a:bodyPr/>
        <a:lstStyle/>
        <a:p>
          <a:r>
            <a:rPr lang="fr-CA" dirty="0" smtClean="0">
              <a:effectLst/>
              <a:latin typeface="+mn-lt"/>
              <a:ea typeface="+mn-ea"/>
              <a:cs typeface="+mn-cs"/>
            </a:rPr>
            <a:t>Le gouvernement du Canada n’a d’entente contractuelle avec cette entreprise</a:t>
          </a:r>
        </a:p>
      </dgm:t>
    </dgm:pt>
    <dgm:pt modelId="{67F515A7-7F2D-42BF-B64C-1FCC0873E326}" type="parTrans" cxnId="{5E3FAC8D-41A4-4E67-B9B9-B9E78619F3D5}">
      <dgm:prSet/>
      <dgm:spPr/>
      <dgm:t>
        <a:bodyPr/>
        <a:lstStyle/>
        <a:p>
          <a:endParaRPr lang="en-CA"/>
        </a:p>
      </dgm:t>
    </dgm:pt>
    <dgm:pt modelId="{53F2C4AF-0DC9-4507-92EC-8CA74FE2C7E6}" type="sibTrans" cxnId="{5E3FAC8D-41A4-4E67-B9B9-B9E78619F3D5}">
      <dgm:prSet/>
      <dgm:spPr/>
      <dgm:t>
        <a:bodyPr/>
        <a:lstStyle/>
        <a:p>
          <a:endParaRPr lang="en-CA"/>
        </a:p>
      </dgm:t>
    </dgm:pt>
    <dgm:pt modelId="{293D6655-A45F-47C6-B965-A452C20CDF72}">
      <dgm:prSet phldrT="[Text]"/>
      <dgm:spPr/>
      <dgm:t>
        <a:bodyPr/>
        <a:lstStyle/>
        <a:p>
          <a:r>
            <a:rPr lang="fr-CA" smtClean="0"/>
            <a:t>Les détenteurs de carte ne doivent </a:t>
          </a:r>
          <a:r>
            <a:rPr lang="fr-CA" b="1" cap="none" spc="0" smtClean="0">
              <a:ln w="12700">
                <a:prstDash val="solid"/>
              </a:ln>
              <a:effectLst>
                <a:outerShdw blurRad="41275" dist="20320" dir="1800000" algn="tl" rotWithShape="0">
                  <a:srgbClr val="000000">
                    <a:alpha val="40000"/>
                  </a:srgbClr>
                </a:outerShdw>
              </a:effectLst>
              <a:latin typeface="+mn-lt"/>
              <a:ea typeface="+mn-ea"/>
              <a:cs typeface="+mn-cs"/>
            </a:rPr>
            <a:t>pas</a:t>
          </a:r>
          <a:r>
            <a:rPr lang="fr-CA" smtClean="0"/>
            <a:t> enregistrer la carte d’achat auprès de PayPal </a:t>
          </a:r>
          <a:r>
            <a:rPr lang="fr-CA" b="1" cap="none" spc="0" smtClean="0">
              <a:ln w="12700">
                <a:prstDash val="solid"/>
              </a:ln>
              <a:effectLst>
                <a:outerShdw blurRad="41275" dist="20320" dir="1800000" algn="tl" rotWithShape="0">
                  <a:srgbClr val="000000">
                    <a:alpha val="40000"/>
                  </a:srgbClr>
                </a:outerShdw>
              </a:effectLst>
              <a:latin typeface="+mn-lt"/>
              <a:ea typeface="+mn-ea"/>
              <a:cs typeface="+mn-cs"/>
            </a:rPr>
            <a:t>ion des données</a:t>
          </a:r>
          <a:endParaRPr lang="fr-CA" dirty="0" smtClean="0">
            <a:effectLst/>
            <a:latin typeface="+mn-lt"/>
            <a:ea typeface="+mn-ea"/>
            <a:cs typeface="+mn-cs"/>
          </a:endParaRPr>
        </a:p>
      </dgm:t>
    </dgm:pt>
    <dgm:pt modelId="{01B3D019-CCD6-4362-AA52-2BF3026ECB4A}" type="parTrans" cxnId="{1CF3C21F-E429-4728-B0A9-B2F3322F49A1}">
      <dgm:prSet/>
      <dgm:spPr/>
      <dgm:t>
        <a:bodyPr/>
        <a:lstStyle/>
        <a:p>
          <a:endParaRPr lang="en-CA"/>
        </a:p>
      </dgm:t>
    </dgm:pt>
    <dgm:pt modelId="{72E512E7-C577-410B-9FC0-9DEBDA7DA035}" type="sibTrans" cxnId="{1CF3C21F-E429-4728-B0A9-B2F3322F49A1}">
      <dgm:prSet/>
      <dgm:spPr/>
      <dgm:t>
        <a:bodyPr/>
        <a:lstStyle/>
        <a:p>
          <a:endParaRPr lang="en-CA"/>
        </a:p>
      </dgm:t>
    </dgm:pt>
    <dgm:pt modelId="{6774AE14-44A8-4228-8CA1-13465D1B1F61}" type="pres">
      <dgm:prSet presAssocID="{1D1C69B7-5C92-4A9C-8339-CE77B8322E84}" presName="matrix" presStyleCnt="0">
        <dgm:presLayoutVars>
          <dgm:chMax val="1"/>
          <dgm:dir/>
          <dgm:resizeHandles val="exact"/>
        </dgm:presLayoutVars>
      </dgm:prSet>
      <dgm:spPr/>
      <dgm:t>
        <a:bodyPr/>
        <a:lstStyle/>
        <a:p>
          <a:endParaRPr lang="en-CA"/>
        </a:p>
      </dgm:t>
    </dgm:pt>
    <dgm:pt modelId="{FCAFF3EA-AD2E-4520-B1E1-B3076072859B}" type="pres">
      <dgm:prSet presAssocID="{1D1C69B7-5C92-4A9C-8339-CE77B8322E84}" presName="diamond" presStyleLbl="bgShp" presStyleIdx="0" presStyleCnt="1"/>
      <dgm:spPr/>
      <dgm:t>
        <a:bodyPr/>
        <a:lstStyle/>
        <a:p>
          <a:endParaRPr lang="en-CA"/>
        </a:p>
      </dgm:t>
    </dgm:pt>
    <dgm:pt modelId="{656FFBD0-941A-42BA-99CF-C01DE6407D81}" type="pres">
      <dgm:prSet presAssocID="{1D1C69B7-5C92-4A9C-8339-CE77B8322E84}" presName="quad1" presStyleLbl="node1" presStyleIdx="0" presStyleCnt="4">
        <dgm:presLayoutVars>
          <dgm:chMax val="0"/>
          <dgm:chPref val="0"/>
          <dgm:bulletEnabled val="1"/>
        </dgm:presLayoutVars>
      </dgm:prSet>
      <dgm:spPr/>
      <dgm:t>
        <a:bodyPr/>
        <a:lstStyle/>
        <a:p>
          <a:endParaRPr lang="en-CA"/>
        </a:p>
      </dgm:t>
    </dgm:pt>
    <dgm:pt modelId="{AE159E23-F601-4D51-8372-1002675C8ACF}" type="pres">
      <dgm:prSet presAssocID="{1D1C69B7-5C92-4A9C-8339-CE77B8322E84}" presName="quad2" presStyleLbl="node1" presStyleIdx="1" presStyleCnt="4">
        <dgm:presLayoutVars>
          <dgm:chMax val="0"/>
          <dgm:chPref val="0"/>
          <dgm:bulletEnabled val="1"/>
        </dgm:presLayoutVars>
      </dgm:prSet>
      <dgm:spPr/>
      <dgm:t>
        <a:bodyPr/>
        <a:lstStyle/>
        <a:p>
          <a:endParaRPr lang="en-CA"/>
        </a:p>
      </dgm:t>
    </dgm:pt>
    <dgm:pt modelId="{D5624062-6B8E-4CE7-A045-BED19BDAAAA7}" type="pres">
      <dgm:prSet presAssocID="{1D1C69B7-5C92-4A9C-8339-CE77B8322E84}" presName="quad3" presStyleLbl="node1" presStyleIdx="2" presStyleCnt="4">
        <dgm:presLayoutVars>
          <dgm:chMax val="0"/>
          <dgm:chPref val="0"/>
          <dgm:bulletEnabled val="1"/>
        </dgm:presLayoutVars>
      </dgm:prSet>
      <dgm:spPr/>
      <dgm:t>
        <a:bodyPr/>
        <a:lstStyle/>
        <a:p>
          <a:endParaRPr lang="en-CA"/>
        </a:p>
      </dgm:t>
    </dgm:pt>
    <dgm:pt modelId="{2D7B3F05-FB75-4111-831A-43C9B5A72CA9}" type="pres">
      <dgm:prSet presAssocID="{1D1C69B7-5C92-4A9C-8339-CE77B8322E84}" presName="quad4" presStyleLbl="node1" presStyleIdx="3" presStyleCnt="4">
        <dgm:presLayoutVars>
          <dgm:chMax val="0"/>
          <dgm:chPref val="0"/>
          <dgm:bulletEnabled val="1"/>
        </dgm:presLayoutVars>
      </dgm:prSet>
      <dgm:spPr/>
      <dgm:t>
        <a:bodyPr/>
        <a:lstStyle/>
        <a:p>
          <a:endParaRPr lang="en-CA"/>
        </a:p>
      </dgm:t>
    </dgm:pt>
  </dgm:ptLst>
  <dgm:cxnLst>
    <dgm:cxn modelId="{1CF3C21F-E429-4728-B0A9-B2F3322F49A1}" srcId="{1D1C69B7-5C92-4A9C-8339-CE77B8322E84}" destId="{293D6655-A45F-47C6-B965-A452C20CDF72}" srcOrd="3" destOrd="0" parTransId="{01B3D019-CCD6-4362-AA52-2BF3026ECB4A}" sibTransId="{72E512E7-C577-410B-9FC0-9DEBDA7DA035}"/>
    <dgm:cxn modelId="{7871F718-7E8E-49FA-8095-69E7E4EC91DF}" type="presOf" srcId="{9771E430-3865-4357-9529-C7B138B67930}" destId="{AE159E23-F601-4D51-8372-1002675C8ACF}" srcOrd="0" destOrd="0" presId="urn:microsoft.com/office/officeart/2005/8/layout/matrix3"/>
    <dgm:cxn modelId="{F19CA7C4-C515-4A84-86D5-58D7EE89C427}" type="presOf" srcId="{04F9D790-79B1-4470-A3EF-1AB376506973}" destId="{D5624062-6B8E-4CE7-A045-BED19BDAAAA7}" srcOrd="0" destOrd="0" presId="urn:microsoft.com/office/officeart/2005/8/layout/matrix3"/>
    <dgm:cxn modelId="{54849829-6BCB-4733-BA4F-FDD6FE0F39D1}" srcId="{1D1C69B7-5C92-4A9C-8339-CE77B8322E84}" destId="{9771E430-3865-4357-9529-C7B138B67930}" srcOrd="1" destOrd="0" parTransId="{A9EC2961-51AB-49AC-9E3F-3204D5B27C83}" sibTransId="{655C3AD6-8624-4F24-A3FC-F2C4B36E5412}"/>
    <dgm:cxn modelId="{5E3FAC8D-41A4-4E67-B9B9-B9E78619F3D5}" srcId="{1D1C69B7-5C92-4A9C-8339-CE77B8322E84}" destId="{04F9D790-79B1-4470-A3EF-1AB376506973}" srcOrd="2" destOrd="0" parTransId="{67F515A7-7F2D-42BF-B64C-1FCC0873E326}" sibTransId="{53F2C4AF-0DC9-4507-92EC-8CA74FE2C7E6}"/>
    <dgm:cxn modelId="{3B8CB3AF-958E-44A8-AA5A-054535471ABD}" type="presOf" srcId="{293D6655-A45F-47C6-B965-A452C20CDF72}" destId="{2D7B3F05-FB75-4111-831A-43C9B5A72CA9}" srcOrd="0" destOrd="0" presId="urn:microsoft.com/office/officeart/2005/8/layout/matrix3"/>
    <dgm:cxn modelId="{E2BEA983-427C-4570-8C57-9658105FE83B}" type="presOf" srcId="{C9417C8D-A9C9-4507-BAD8-C993D7E1D194}" destId="{656FFBD0-941A-42BA-99CF-C01DE6407D81}" srcOrd="0" destOrd="0" presId="urn:microsoft.com/office/officeart/2005/8/layout/matrix3"/>
    <dgm:cxn modelId="{036A2F1E-E65A-49AC-A211-7D1226B9A470}" srcId="{1D1C69B7-5C92-4A9C-8339-CE77B8322E84}" destId="{C9417C8D-A9C9-4507-BAD8-C993D7E1D194}" srcOrd="0" destOrd="0" parTransId="{3ADCEE50-44A6-4E96-ADB8-FB871C54AC51}" sibTransId="{1F3E5E9D-30F1-4053-B514-5B89603C8A5A}"/>
    <dgm:cxn modelId="{18C9A842-0E1B-4611-8EE9-C615CF6222B8}" type="presOf" srcId="{1D1C69B7-5C92-4A9C-8339-CE77B8322E84}" destId="{6774AE14-44A8-4228-8CA1-13465D1B1F61}" srcOrd="0" destOrd="0" presId="urn:microsoft.com/office/officeart/2005/8/layout/matrix3"/>
    <dgm:cxn modelId="{CB1F52CD-9108-421B-B470-974872E4E431}" type="presParOf" srcId="{6774AE14-44A8-4228-8CA1-13465D1B1F61}" destId="{FCAFF3EA-AD2E-4520-B1E1-B3076072859B}" srcOrd="0" destOrd="0" presId="urn:microsoft.com/office/officeart/2005/8/layout/matrix3"/>
    <dgm:cxn modelId="{CD24AA13-5CD0-4165-A5F8-EBE714F05122}" type="presParOf" srcId="{6774AE14-44A8-4228-8CA1-13465D1B1F61}" destId="{656FFBD0-941A-42BA-99CF-C01DE6407D81}" srcOrd="1" destOrd="0" presId="urn:microsoft.com/office/officeart/2005/8/layout/matrix3"/>
    <dgm:cxn modelId="{068852A7-7941-4033-8845-1EF8D138DE5E}" type="presParOf" srcId="{6774AE14-44A8-4228-8CA1-13465D1B1F61}" destId="{AE159E23-F601-4D51-8372-1002675C8ACF}" srcOrd="2" destOrd="0" presId="urn:microsoft.com/office/officeart/2005/8/layout/matrix3"/>
    <dgm:cxn modelId="{D307FB9F-7229-4999-82C5-457FE8143C1F}" type="presParOf" srcId="{6774AE14-44A8-4228-8CA1-13465D1B1F61}" destId="{D5624062-6B8E-4CE7-A045-BED19BDAAAA7}" srcOrd="3" destOrd="0" presId="urn:microsoft.com/office/officeart/2005/8/layout/matrix3"/>
    <dgm:cxn modelId="{7BE2CF01-F73F-45BC-94AF-F06CCF2B3E34}" type="presParOf" srcId="{6774AE14-44A8-4228-8CA1-13465D1B1F61}" destId="{2D7B3F05-FB75-4111-831A-43C9B5A72CA9}"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7D178F-3EA5-45B2-AD8E-7FAC3AA3AFEB}" type="doc">
      <dgm:prSet loTypeId="urn:microsoft.com/office/officeart/2005/8/layout/lProcess2" loCatId="relationship" qsTypeId="urn:microsoft.com/office/officeart/2005/8/quickstyle/simple3" qsCatId="simple" csTypeId="urn:microsoft.com/office/officeart/2005/8/colors/accent1_2" csCatId="accent1" phldr="1"/>
      <dgm:spPr/>
      <dgm:t>
        <a:bodyPr/>
        <a:lstStyle/>
        <a:p>
          <a:endParaRPr lang="en-CA"/>
        </a:p>
      </dgm:t>
    </dgm:pt>
    <dgm:pt modelId="{1FEDF6D6-4DD9-47B7-90C3-8E5B5449B85B}">
      <dgm:prSet custT="1"/>
      <dgm:spPr/>
      <dgm:t>
        <a:bodyPr/>
        <a:lstStyle/>
        <a:p>
          <a:pPr rtl="0"/>
          <a:endParaRPr lang="en-CA" sz="1800" b="1" i="0" dirty="0">
            <a:latin typeface="Arial" panose="020B0604020202020204" pitchFamily="34" charset="0"/>
            <a:cs typeface="Arial" panose="020B0604020202020204" pitchFamily="34" charset="0"/>
          </a:endParaRPr>
        </a:p>
      </dgm:t>
    </dgm:pt>
    <dgm:pt modelId="{C095CA2E-A327-4D32-A684-6B046B6D5A78}" type="parTrans" cxnId="{3E37C727-2673-48BD-AFF5-0EAC65EEAD6C}">
      <dgm:prSet/>
      <dgm:spPr/>
      <dgm:t>
        <a:bodyPr/>
        <a:lstStyle/>
        <a:p>
          <a:endParaRPr lang="en-CA"/>
        </a:p>
      </dgm:t>
    </dgm:pt>
    <dgm:pt modelId="{A1342199-218F-4B12-9BA6-A21C817F0FBA}" type="sibTrans" cxnId="{3E37C727-2673-48BD-AFF5-0EAC65EEAD6C}">
      <dgm:prSet/>
      <dgm:spPr/>
      <dgm:t>
        <a:bodyPr/>
        <a:lstStyle/>
        <a:p>
          <a:endParaRPr lang="en-CA"/>
        </a:p>
      </dgm:t>
    </dgm:pt>
    <dgm:pt modelId="{25054D70-C671-408D-9204-AB202EF2C511}">
      <dgm:prSet custT="1">
        <dgm:style>
          <a:lnRef idx="1">
            <a:schemeClr val="accent1"/>
          </a:lnRef>
          <a:fillRef idx="2">
            <a:schemeClr val="accent1"/>
          </a:fillRef>
          <a:effectRef idx="1">
            <a:schemeClr val="accent1"/>
          </a:effectRef>
          <a:fontRef idx="minor">
            <a:schemeClr val="dk1"/>
          </a:fontRef>
        </dgm:style>
      </dgm:prSet>
      <dgm:spPr/>
      <dgm:t>
        <a:bodyPr/>
        <a:lstStyle/>
        <a:p>
          <a:pPr rtl="0"/>
          <a:r>
            <a:rPr lang="en-CA" sz="2000"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Factures</a:t>
          </a:r>
        </a:p>
        <a:p>
          <a:pPr rtl="0"/>
          <a:r>
            <a:rPr lang="fr-CA" sz="1400" dirty="0" smtClean="0">
              <a:latin typeface="Arial" panose="020B0604020202020204" pitchFamily="34" charset="0"/>
              <a:cs typeface="Arial" panose="020B0604020202020204" pitchFamily="34" charset="0"/>
            </a:rPr>
            <a:t>Avec suffisamment d’information, le numéro d’entreprise et les renseignements fiscaux inclus</a:t>
          </a:r>
          <a:endParaRPr lang="en-CA" sz="1400" dirty="0">
            <a:latin typeface="Arial" panose="020B0604020202020204" pitchFamily="34" charset="0"/>
            <a:cs typeface="Arial" panose="020B0604020202020204" pitchFamily="34" charset="0"/>
          </a:endParaRPr>
        </a:p>
      </dgm:t>
    </dgm:pt>
    <dgm:pt modelId="{34A105A3-3E53-4606-9396-34A39524F1EF}" type="parTrans" cxnId="{28245B9B-A754-4E9E-A5F8-DE9E4DF9980D}">
      <dgm:prSet/>
      <dgm:spPr/>
      <dgm:t>
        <a:bodyPr/>
        <a:lstStyle/>
        <a:p>
          <a:endParaRPr lang="en-CA"/>
        </a:p>
      </dgm:t>
    </dgm:pt>
    <dgm:pt modelId="{2B0F522B-68C2-4694-8DEC-3EB2F416BE0E}" type="sibTrans" cxnId="{28245B9B-A754-4E9E-A5F8-DE9E4DF9980D}">
      <dgm:prSet/>
      <dgm:spPr/>
      <dgm:t>
        <a:bodyPr/>
        <a:lstStyle/>
        <a:p>
          <a:endParaRPr lang="en-CA"/>
        </a:p>
      </dgm:t>
    </dgm:pt>
    <dgm:pt modelId="{8ED6893F-C930-4B6E-B221-CDC0C350F7BF}">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CA" sz="2000"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Documentation</a:t>
          </a:r>
        </a:p>
        <a:p>
          <a:pPr rtl="0"/>
          <a:r>
            <a:rPr lang="fr-CA" sz="1400" dirty="0" smtClean="0">
              <a:latin typeface="Arial" panose="020B0604020202020204" pitchFamily="34" charset="0"/>
              <a:cs typeface="Arial" panose="020B0604020202020204" pitchFamily="34" charset="0"/>
            </a:rPr>
            <a:t>Démontrant que le détenteur de carte a fait tous les efforts pour trouver un marchand qui accepte la carte d’acquisition </a:t>
          </a:r>
          <a:r>
            <a:rPr lang="fr-CA" sz="1400" b="1" dirty="0" smtClean="0">
              <a:latin typeface="Arial" panose="020B0604020202020204" pitchFamily="34" charset="0"/>
              <a:cs typeface="Arial" panose="020B0604020202020204" pitchFamily="34" charset="0"/>
            </a:rPr>
            <a:t>directement</a:t>
          </a:r>
          <a:endParaRPr lang="en-CA" sz="1400" b="1" dirty="0">
            <a:latin typeface="Arial" panose="020B0604020202020204" pitchFamily="34" charset="0"/>
            <a:cs typeface="Arial" panose="020B0604020202020204" pitchFamily="34" charset="0"/>
          </a:endParaRPr>
        </a:p>
      </dgm:t>
    </dgm:pt>
    <dgm:pt modelId="{2F7E7ADA-5260-4778-9735-025E1D15080A}" type="parTrans" cxnId="{CB04CE62-B35D-4140-BA0E-CDF6714C7FB8}">
      <dgm:prSet/>
      <dgm:spPr/>
      <dgm:t>
        <a:bodyPr/>
        <a:lstStyle/>
        <a:p>
          <a:endParaRPr lang="en-CA"/>
        </a:p>
      </dgm:t>
    </dgm:pt>
    <dgm:pt modelId="{F7504AA2-BDBE-4B95-83C1-0AEC802D68DC}" type="sibTrans" cxnId="{CB04CE62-B35D-4140-BA0E-CDF6714C7FB8}">
      <dgm:prSet/>
      <dgm:spPr/>
      <dgm:t>
        <a:bodyPr/>
        <a:lstStyle/>
        <a:p>
          <a:endParaRPr lang="en-CA"/>
        </a:p>
      </dgm:t>
    </dgm:pt>
    <dgm:pt modelId="{B84F77A8-23FD-4A79-A257-4C8C3AC4EF48}">
      <dgm:prSet custT="1">
        <dgm:style>
          <a:lnRef idx="1">
            <a:schemeClr val="accent2"/>
          </a:lnRef>
          <a:fillRef idx="2">
            <a:schemeClr val="accent2"/>
          </a:fillRef>
          <a:effectRef idx="1">
            <a:schemeClr val="accent2"/>
          </a:effectRef>
          <a:fontRef idx="minor">
            <a:schemeClr val="dk1"/>
          </a:fontRef>
        </dgm:style>
      </dgm:prSet>
      <dgm:spPr/>
      <dgm:t>
        <a:bodyPr/>
        <a:lstStyle/>
        <a:p>
          <a:pPr rtl="0"/>
          <a:r>
            <a:rPr lang="en-CA" sz="2000"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Justification</a:t>
          </a:r>
        </a:p>
        <a:p>
          <a:pPr rtl="0"/>
          <a:r>
            <a:rPr lang="fr-CA" sz="1400" dirty="0" smtClean="0">
              <a:latin typeface="Arial" panose="020B0604020202020204" pitchFamily="34" charset="0"/>
              <a:cs typeface="Arial" panose="020B0604020202020204" pitchFamily="34" charset="0"/>
            </a:rPr>
            <a:t>Le vendeur est unique et il est le seul qui peut fournir le produit ou le service requis</a:t>
          </a:r>
          <a:endParaRPr lang="en-CA" sz="1400" dirty="0">
            <a:latin typeface="Arial" panose="020B0604020202020204" pitchFamily="34" charset="0"/>
            <a:cs typeface="Arial" panose="020B0604020202020204" pitchFamily="34" charset="0"/>
          </a:endParaRPr>
        </a:p>
      </dgm:t>
    </dgm:pt>
    <dgm:pt modelId="{4A2557BB-6D58-4F6F-A452-4F1919081C46}" type="parTrans" cxnId="{18D87726-C56D-47CC-8B44-556A39D80960}">
      <dgm:prSet/>
      <dgm:spPr/>
      <dgm:t>
        <a:bodyPr/>
        <a:lstStyle/>
        <a:p>
          <a:endParaRPr lang="en-CA"/>
        </a:p>
      </dgm:t>
    </dgm:pt>
    <dgm:pt modelId="{1AA4D08B-EEAE-47DD-8BD5-8335D1F7F206}" type="sibTrans" cxnId="{18D87726-C56D-47CC-8B44-556A39D80960}">
      <dgm:prSet/>
      <dgm:spPr/>
      <dgm:t>
        <a:bodyPr/>
        <a:lstStyle/>
        <a:p>
          <a:endParaRPr lang="en-CA"/>
        </a:p>
      </dgm:t>
    </dgm:pt>
    <dgm:pt modelId="{92DD48DC-2CFE-4782-B733-C998C5F97036}" type="pres">
      <dgm:prSet presAssocID="{C77D178F-3EA5-45B2-AD8E-7FAC3AA3AFEB}" presName="theList" presStyleCnt="0">
        <dgm:presLayoutVars>
          <dgm:dir/>
          <dgm:animLvl val="lvl"/>
          <dgm:resizeHandles val="exact"/>
        </dgm:presLayoutVars>
      </dgm:prSet>
      <dgm:spPr/>
      <dgm:t>
        <a:bodyPr/>
        <a:lstStyle/>
        <a:p>
          <a:endParaRPr lang="en-CA"/>
        </a:p>
      </dgm:t>
    </dgm:pt>
    <dgm:pt modelId="{C854C444-5AD6-4EAD-8A05-AB08CB06CDDE}" type="pres">
      <dgm:prSet presAssocID="{1FEDF6D6-4DD9-47B7-90C3-8E5B5449B85B}" presName="compNode" presStyleCnt="0"/>
      <dgm:spPr/>
      <dgm:t>
        <a:bodyPr/>
        <a:lstStyle/>
        <a:p>
          <a:endParaRPr lang="en-CA"/>
        </a:p>
      </dgm:t>
    </dgm:pt>
    <dgm:pt modelId="{8E4381F8-3D92-47F1-A01C-47F666B70BA5}" type="pres">
      <dgm:prSet presAssocID="{1FEDF6D6-4DD9-47B7-90C3-8E5B5449B85B}" presName="aNode" presStyleLbl="bgShp" presStyleIdx="0" presStyleCnt="1"/>
      <dgm:spPr/>
      <dgm:t>
        <a:bodyPr/>
        <a:lstStyle/>
        <a:p>
          <a:endParaRPr lang="en-CA"/>
        </a:p>
      </dgm:t>
    </dgm:pt>
    <dgm:pt modelId="{2184C16A-28BB-4F39-8973-024890932BA7}" type="pres">
      <dgm:prSet presAssocID="{1FEDF6D6-4DD9-47B7-90C3-8E5B5449B85B}" presName="textNode" presStyleLbl="bgShp" presStyleIdx="0" presStyleCnt="1"/>
      <dgm:spPr/>
      <dgm:t>
        <a:bodyPr/>
        <a:lstStyle/>
        <a:p>
          <a:endParaRPr lang="en-CA"/>
        </a:p>
      </dgm:t>
    </dgm:pt>
    <dgm:pt modelId="{2DC91146-425E-49EE-9EEA-CB8A9B6E74BE}" type="pres">
      <dgm:prSet presAssocID="{1FEDF6D6-4DD9-47B7-90C3-8E5B5449B85B}" presName="compChildNode" presStyleCnt="0"/>
      <dgm:spPr/>
      <dgm:t>
        <a:bodyPr/>
        <a:lstStyle/>
        <a:p>
          <a:endParaRPr lang="en-CA"/>
        </a:p>
      </dgm:t>
    </dgm:pt>
    <dgm:pt modelId="{F75D0A3B-FB74-4EC7-8928-6A2D5710BEFE}" type="pres">
      <dgm:prSet presAssocID="{1FEDF6D6-4DD9-47B7-90C3-8E5B5449B85B}" presName="theInnerList" presStyleCnt="0"/>
      <dgm:spPr/>
      <dgm:t>
        <a:bodyPr/>
        <a:lstStyle/>
        <a:p>
          <a:endParaRPr lang="en-CA"/>
        </a:p>
      </dgm:t>
    </dgm:pt>
    <dgm:pt modelId="{6D4D80A9-EC57-4B58-BC5D-37DE3D1F413A}" type="pres">
      <dgm:prSet presAssocID="{25054D70-C671-408D-9204-AB202EF2C511}" presName="childNode" presStyleLbl="node1" presStyleIdx="0" presStyleCnt="3">
        <dgm:presLayoutVars>
          <dgm:bulletEnabled val="1"/>
        </dgm:presLayoutVars>
      </dgm:prSet>
      <dgm:spPr/>
      <dgm:t>
        <a:bodyPr/>
        <a:lstStyle/>
        <a:p>
          <a:endParaRPr lang="en-CA"/>
        </a:p>
      </dgm:t>
    </dgm:pt>
    <dgm:pt modelId="{534F0495-CAC6-47AF-943E-DA83A6B3E70C}" type="pres">
      <dgm:prSet presAssocID="{25054D70-C671-408D-9204-AB202EF2C511}" presName="aSpace2" presStyleCnt="0"/>
      <dgm:spPr/>
      <dgm:t>
        <a:bodyPr/>
        <a:lstStyle/>
        <a:p>
          <a:endParaRPr lang="en-CA"/>
        </a:p>
      </dgm:t>
    </dgm:pt>
    <dgm:pt modelId="{A3EF4C59-45E8-4345-9AB6-4780A1060B6F}" type="pres">
      <dgm:prSet presAssocID="{8ED6893F-C930-4B6E-B221-CDC0C350F7BF}" presName="childNode" presStyleLbl="node1" presStyleIdx="1" presStyleCnt="3">
        <dgm:presLayoutVars>
          <dgm:bulletEnabled val="1"/>
        </dgm:presLayoutVars>
      </dgm:prSet>
      <dgm:spPr/>
      <dgm:t>
        <a:bodyPr/>
        <a:lstStyle/>
        <a:p>
          <a:endParaRPr lang="en-CA"/>
        </a:p>
      </dgm:t>
    </dgm:pt>
    <dgm:pt modelId="{167AA10E-0401-4D5D-BF81-12A1850B45CA}" type="pres">
      <dgm:prSet presAssocID="{8ED6893F-C930-4B6E-B221-CDC0C350F7BF}" presName="aSpace2" presStyleCnt="0"/>
      <dgm:spPr/>
      <dgm:t>
        <a:bodyPr/>
        <a:lstStyle/>
        <a:p>
          <a:endParaRPr lang="en-CA"/>
        </a:p>
      </dgm:t>
    </dgm:pt>
    <dgm:pt modelId="{6077119F-B817-4F3C-A95C-A914FB102809}" type="pres">
      <dgm:prSet presAssocID="{B84F77A8-23FD-4A79-A257-4C8C3AC4EF48}" presName="childNode" presStyleLbl="node1" presStyleIdx="2" presStyleCnt="3">
        <dgm:presLayoutVars>
          <dgm:bulletEnabled val="1"/>
        </dgm:presLayoutVars>
      </dgm:prSet>
      <dgm:spPr/>
      <dgm:t>
        <a:bodyPr/>
        <a:lstStyle/>
        <a:p>
          <a:endParaRPr lang="en-CA"/>
        </a:p>
      </dgm:t>
    </dgm:pt>
  </dgm:ptLst>
  <dgm:cxnLst>
    <dgm:cxn modelId="{34C88552-6C40-4809-ABC5-3BAF1F225DFB}" type="presOf" srcId="{B84F77A8-23FD-4A79-A257-4C8C3AC4EF48}" destId="{6077119F-B817-4F3C-A95C-A914FB102809}" srcOrd="0" destOrd="0" presId="urn:microsoft.com/office/officeart/2005/8/layout/lProcess2"/>
    <dgm:cxn modelId="{BBC0C344-605A-4219-B9C8-AE57E9926FB8}" type="presOf" srcId="{C77D178F-3EA5-45B2-AD8E-7FAC3AA3AFEB}" destId="{92DD48DC-2CFE-4782-B733-C998C5F97036}" srcOrd="0" destOrd="0" presId="urn:microsoft.com/office/officeart/2005/8/layout/lProcess2"/>
    <dgm:cxn modelId="{3E37C727-2673-48BD-AFF5-0EAC65EEAD6C}" srcId="{C77D178F-3EA5-45B2-AD8E-7FAC3AA3AFEB}" destId="{1FEDF6D6-4DD9-47B7-90C3-8E5B5449B85B}" srcOrd="0" destOrd="0" parTransId="{C095CA2E-A327-4D32-A684-6B046B6D5A78}" sibTransId="{A1342199-218F-4B12-9BA6-A21C817F0FBA}"/>
    <dgm:cxn modelId="{28245B9B-A754-4E9E-A5F8-DE9E4DF9980D}" srcId="{1FEDF6D6-4DD9-47B7-90C3-8E5B5449B85B}" destId="{25054D70-C671-408D-9204-AB202EF2C511}" srcOrd="0" destOrd="0" parTransId="{34A105A3-3E53-4606-9396-34A39524F1EF}" sibTransId="{2B0F522B-68C2-4694-8DEC-3EB2F416BE0E}"/>
    <dgm:cxn modelId="{CB04CE62-B35D-4140-BA0E-CDF6714C7FB8}" srcId="{1FEDF6D6-4DD9-47B7-90C3-8E5B5449B85B}" destId="{8ED6893F-C930-4B6E-B221-CDC0C350F7BF}" srcOrd="1" destOrd="0" parTransId="{2F7E7ADA-5260-4778-9735-025E1D15080A}" sibTransId="{F7504AA2-BDBE-4B95-83C1-0AEC802D68DC}"/>
    <dgm:cxn modelId="{AE2D3E25-92AD-4D3B-A8C5-D7D6E9551354}" type="presOf" srcId="{8ED6893F-C930-4B6E-B221-CDC0C350F7BF}" destId="{A3EF4C59-45E8-4345-9AB6-4780A1060B6F}" srcOrd="0" destOrd="0" presId="urn:microsoft.com/office/officeart/2005/8/layout/lProcess2"/>
    <dgm:cxn modelId="{18D87726-C56D-47CC-8B44-556A39D80960}" srcId="{1FEDF6D6-4DD9-47B7-90C3-8E5B5449B85B}" destId="{B84F77A8-23FD-4A79-A257-4C8C3AC4EF48}" srcOrd="2" destOrd="0" parTransId="{4A2557BB-6D58-4F6F-A452-4F1919081C46}" sibTransId="{1AA4D08B-EEAE-47DD-8BD5-8335D1F7F206}"/>
    <dgm:cxn modelId="{B7B5843F-132D-404A-B9C8-2EA13533B00F}" type="presOf" srcId="{25054D70-C671-408D-9204-AB202EF2C511}" destId="{6D4D80A9-EC57-4B58-BC5D-37DE3D1F413A}" srcOrd="0" destOrd="0" presId="urn:microsoft.com/office/officeart/2005/8/layout/lProcess2"/>
    <dgm:cxn modelId="{21F8714B-AD4F-4F87-8EC6-F4FA91061225}" type="presOf" srcId="{1FEDF6D6-4DD9-47B7-90C3-8E5B5449B85B}" destId="{8E4381F8-3D92-47F1-A01C-47F666B70BA5}" srcOrd="0" destOrd="0" presId="urn:microsoft.com/office/officeart/2005/8/layout/lProcess2"/>
    <dgm:cxn modelId="{A041FC6C-8015-4CAD-8698-FE78601E604B}" type="presOf" srcId="{1FEDF6D6-4DD9-47B7-90C3-8E5B5449B85B}" destId="{2184C16A-28BB-4F39-8973-024890932BA7}" srcOrd="1" destOrd="0" presId="urn:microsoft.com/office/officeart/2005/8/layout/lProcess2"/>
    <dgm:cxn modelId="{87CA05D5-482C-4F7A-A34B-C257EBD57686}" type="presParOf" srcId="{92DD48DC-2CFE-4782-B733-C998C5F97036}" destId="{C854C444-5AD6-4EAD-8A05-AB08CB06CDDE}" srcOrd="0" destOrd="0" presId="urn:microsoft.com/office/officeart/2005/8/layout/lProcess2"/>
    <dgm:cxn modelId="{89E602A8-12A0-44A3-955B-C078DA4AD2C6}" type="presParOf" srcId="{C854C444-5AD6-4EAD-8A05-AB08CB06CDDE}" destId="{8E4381F8-3D92-47F1-A01C-47F666B70BA5}" srcOrd="0" destOrd="0" presId="urn:microsoft.com/office/officeart/2005/8/layout/lProcess2"/>
    <dgm:cxn modelId="{81FDAC0B-D656-418D-A5AA-578900897C80}" type="presParOf" srcId="{C854C444-5AD6-4EAD-8A05-AB08CB06CDDE}" destId="{2184C16A-28BB-4F39-8973-024890932BA7}" srcOrd="1" destOrd="0" presId="urn:microsoft.com/office/officeart/2005/8/layout/lProcess2"/>
    <dgm:cxn modelId="{06DB8172-6AA7-40F6-8A50-04FD1D5C7CE2}" type="presParOf" srcId="{C854C444-5AD6-4EAD-8A05-AB08CB06CDDE}" destId="{2DC91146-425E-49EE-9EEA-CB8A9B6E74BE}" srcOrd="2" destOrd="0" presId="urn:microsoft.com/office/officeart/2005/8/layout/lProcess2"/>
    <dgm:cxn modelId="{5B204C49-82BD-474E-8EA7-E1C780590DC1}" type="presParOf" srcId="{2DC91146-425E-49EE-9EEA-CB8A9B6E74BE}" destId="{F75D0A3B-FB74-4EC7-8928-6A2D5710BEFE}" srcOrd="0" destOrd="0" presId="urn:microsoft.com/office/officeart/2005/8/layout/lProcess2"/>
    <dgm:cxn modelId="{D58035BB-EE49-46DB-BD2E-92EBA137C14A}" type="presParOf" srcId="{F75D0A3B-FB74-4EC7-8928-6A2D5710BEFE}" destId="{6D4D80A9-EC57-4B58-BC5D-37DE3D1F413A}" srcOrd="0" destOrd="0" presId="urn:microsoft.com/office/officeart/2005/8/layout/lProcess2"/>
    <dgm:cxn modelId="{A4D76912-2982-4572-8E0D-B9A8629B0440}" type="presParOf" srcId="{F75D0A3B-FB74-4EC7-8928-6A2D5710BEFE}" destId="{534F0495-CAC6-47AF-943E-DA83A6B3E70C}" srcOrd="1" destOrd="0" presId="urn:microsoft.com/office/officeart/2005/8/layout/lProcess2"/>
    <dgm:cxn modelId="{CB09FE92-6707-4C32-8884-7BF3C481D03F}" type="presParOf" srcId="{F75D0A3B-FB74-4EC7-8928-6A2D5710BEFE}" destId="{A3EF4C59-45E8-4345-9AB6-4780A1060B6F}" srcOrd="2" destOrd="0" presId="urn:microsoft.com/office/officeart/2005/8/layout/lProcess2"/>
    <dgm:cxn modelId="{41F270D3-092C-40FB-9C10-D274CAEE5820}" type="presParOf" srcId="{F75D0A3B-FB74-4EC7-8928-6A2D5710BEFE}" destId="{167AA10E-0401-4D5D-BF81-12A1850B45CA}" srcOrd="3" destOrd="0" presId="urn:microsoft.com/office/officeart/2005/8/layout/lProcess2"/>
    <dgm:cxn modelId="{E312F093-B59C-4416-8F53-35B9A4036821}" type="presParOf" srcId="{F75D0A3B-FB74-4EC7-8928-6A2D5710BEFE}" destId="{6077119F-B817-4F3C-A95C-A914FB102809}"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55FB31-BFD9-4435-A89E-302A6802B7C3}"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CA"/>
        </a:p>
      </dgm:t>
    </dgm:pt>
    <dgm:pt modelId="{7362CD74-0F26-4667-83F5-9DCBE0B34C5D}">
      <dgm:prSet custT="1"/>
      <dgm:spPr>
        <a:solidFill>
          <a:srgbClr val="8D8EC5"/>
        </a:solidFill>
      </dgm:spPr>
      <dgm:t>
        <a:bodyPr/>
        <a:lstStyle/>
        <a:p>
          <a:pPr rtl="0"/>
          <a:r>
            <a:rPr lang="en-CA" sz="2000" b="1" smtClean="0">
              <a:latin typeface="Arial" panose="020B0604020202020204" pitchFamily="34" charset="0"/>
              <a:cs typeface="Arial" panose="020B0604020202020204" pitchFamily="34" charset="0"/>
            </a:rPr>
            <a:t>1</a:t>
          </a:r>
          <a:endParaRPr lang="en-CA" sz="2000" b="1" dirty="0">
            <a:latin typeface="Arial" panose="020B0604020202020204" pitchFamily="34" charset="0"/>
            <a:cs typeface="Arial" panose="020B0604020202020204" pitchFamily="34" charset="0"/>
          </a:endParaRPr>
        </a:p>
      </dgm:t>
    </dgm:pt>
    <dgm:pt modelId="{104DB5E7-1796-46E2-B7DB-5D64B269185E}" type="parTrans" cxnId="{074167D0-8D6B-48F3-BD68-C537F29E18AE}">
      <dgm:prSet/>
      <dgm:spPr/>
      <dgm:t>
        <a:bodyPr/>
        <a:lstStyle/>
        <a:p>
          <a:endParaRPr lang="en-CA"/>
        </a:p>
      </dgm:t>
    </dgm:pt>
    <dgm:pt modelId="{955E5AFD-9A07-4005-9314-A85B7E57F87A}" type="sibTrans" cxnId="{074167D0-8D6B-48F3-BD68-C537F29E18AE}">
      <dgm:prSet/>
      <dgm:spPr/>
      <dgm:t>
        <a:bodyPr/>
        <a:lstStyle/>
        <a:p>
          <a:endParaRPr lang="en-CA"/>
        </a:p>
      </dgm:t>
    </dgm:pt>
    <dgm:pt modelId="{41C8B32D-2E02-4547-9464-1B432AA6AA48}">
      <dgm:prSet custT="1"/>
      <dgm:spPr/>
      <dgm:t>
        <a:bodyPr/>
        <a:lstStyle/>
        <a:p>
          <a:pPr rtl="0"/>
          <a:r>
            <a:rPr lang="en-CA" sz="2000" b="1" dirty="0" smtClean="0">
              <a:latin typeface="Arial" panose="020B0604020202020204" pitchFamily="34" charset="0"/>
              <a:cs typeface="Arial" panose="020B0604020202020204" pitchFamily="34" charset="0"/>
            </a:rPr>
            <a:t>2</a:t>
          </a:r>
          <a:endParaRPr lang="en-CA" sz="2000" b="1" dirty="0">
            <a:latin typeface="Arial" panose="020B0604020202020204" pitchFamily="34" charset="0"/>
            <a:cs typeface="Arial" panose="020B0604020202020204" pitchFamily="34" charset="0"/>
          </a:endParaRPr>
        </a:p>
      </dgm:t>
    </dgm:pt>
    <dgm:pt modelId="{0BF18EE7-0AD7-4076-AD2F-D9B3649E37E8}" type="parTrans" cxnId="{89615AF5-EBDA-461E-8E48-F27DA905549F}">
      <dgm:prSet/>
      <dgm:spPr/>
      <dgm:t>
        <a:bodyPr/>
        <a:lstStyle/>
        <a:p>
          <a:endParaRPr lang="en-CA"/>
        </a:p>
      </dgm:t>
    </dgm:pt>
    <dgm:pt modelId="{0D4CAAFF-85EA-4022-828A-E6F1556D2B61}" type="sibTrans" cxnId="{89615AF5-EBDA-461E-8E48-F27DA905549F}">
      <dgm:prSet/>
      <dgm:spPr/>
      <dgm:t>
        <a:bodyPr/>
        <a:lstStyle/>
        <a:p>
          <a:endParaRPr lang="en-CA"/>
        </a:p>
      </dgm:t>
    </dgm:pt>
    <dgm:pt modelId="{1936BFC7-E201-4357-BB36-092EF6EC258A}">
      <dgm:prSet custT="1"/>
      <dgm:spPr>
        <a:solidFill>
          <a:srgbClr val="8D8EC5"/>
        </a:solidFill>
      </dgm:spPr>
      <dgm:t>
        <a:bodyPr/>
        <a:lstStyle/>
        <a:p>
          <a:pPr rtl="0"/>
          <a:r>
            <a:rPr lang="en-CA" sz="2000" b="1" smtClean="0">
              <a:latin typeface="Arial" panose="020B0604020202020204" pitchFamily="34" charset="0"/>
              <a:cs typeface="Arial" panose="020B0604020202020204" pitchFamily="34" charset="0"/>
            </a:rPr>
            <a:t>3</a:t>
          </a:r>
          <a:endParaRPr lang="en-CA" sz="2000" b="1" dirty="0">
            <a:latin typeface="Arial" panose="020B0604020202020204" pitchFamily="34" charset="0"/>
            <a:cs typeface="Arial" panose="020B0604020202020204" pitchFamily="34" charset="0"/>
          </a:endParaRPr>
        </a:p>
      </dgm:t>
    </dgm:pt>
    <dgm:pt modelId="{C1A7B9A4-C5B4-4B0D-8498-F125CE4BC01C}" type="parTrans" cxnId="{F5DAD107-D069-4F39-8BDA-1545ED9E26EB}">
      <dgm:prSet/>
      <dgm:spPr/>
      <dgm:t>
        <a:bodyPr/>
        <a:lstStyle/>
        <a:p>
          <a:endParaRPr lang="en-CA"/>
        </a:p>
      </dgm:t>
    </dgm:pt>
    <dgm:pt modelId="{E6F524A1-B168-40A1-BB5F-1DBE338CF6A6}" type="sibTrans" cxnId="{F5DAD107-D069-4F39-8BDA-1545ED9E26EB}">
      <dgm:prSet/>
      <dgm:spPr/>
      <dgm:t>
        <a:bodyPr/>
        <a:lstStyle/>
        <a:p>
          <a:endParaRPr lang="en-CA"/>
        </a:p>
      </dgm:t>
    </dgm:pt>
    <dgm:pt modelId="{E7412080-28A6-4A03-83CE-9EC282090A50}">
      <dgm:prSet custT="1"/>
      <dgm:spPr>
        <a:solidFill>
          <a:srgbClr val="CDCDFF">
            <a:alpha val="90000"/>
          </a:srgbClr>
        </a:solidFill>
      </dgm:spPr>
      <dgm:t>
        <a:bodyPr anchor="ctr"/>
        <a:lstStyle/>
        <a:p>
          <a:pPr algn="l" rtl="0"/>
          <a:r>
            <a:rPr lang="fr-CA" dirty="0" smtClean="0"/>
            <a:t>Communiquer avec l’entreprise pour les détails requis si la facture ne comporte pas suffisamment d’information</a:t>
          </a:r>
          <a:endParaRPr lang="en-CA" sz="1000" b="1" dirty="0">
            <a:latin typeface="Arial" panose="020B0604020202020204" pitchFamily="34" charset="0"/>
            <a:cs typeface="Arial" panose="020B0604020202020204" pitchFamily="34" charset="0"/>
          </a:endParaRPr>
        </a:p>
      </dgm:t>
    </dgm:pt>
    <dgm:pt modelId="{2CE184E0-47AD-4054-BFCB-885456CECF24}" type="parTrans" cxnId="{072FD394-9634-43B9-B0AD-7103B6C99193}">
      <dgm:prSet/>
      <dgm:spPr/>
      <dgm:t>
        <a:bodyPr/>
        <a:lstStyle/>
        <a:p>
          <a:endParaRPr lang="en-CA"/>
        </a:p>
      </dgm:t>
    </dgm:pt>
    <dgm:pt modelId="{A03C3D18-9E16-4CB6-B16B-9B2726155522}" type="sibTrans" cxnId="{072FD394-9634-43B9-B0AD-7103B6C99193}">
      <dgm:prSet/>
      <dgm:spPr/>
      <dgm:t>
        <a:bodyPr/>
        <a:lstStyle/>
        <a:p>
          <a:endParaRPr lang="en-CA"/>
        </a:p>
      </dgm:t>
    </dgm:pt>
    <dgm:pt modelId="{EFCBB2C5-9014-47B8-B71A-AC87FBC350BA}">
      <dgm:prSet custT="1"/>
      <dgm:spPr/>
      <dgm:t>
        <a:bodyPr/>
        <a:lstStyle/>
        <a:p>
          <a:pPr rtl="0"/>
          <a:r>
            <a:rPr lang="en-CA" sz="2000" b="1" smtClean="0">
              <a:latin typeface="Arial" panose="020B0604020202020204" pitchFamily="34" charset="0"/>
              <a:cs typeface="Arial" panose="020B0604020202020204" pitchFamily="34" charset="0"/>
            </a:rPr>
            <a:t>4</a:t>
          </a:r>
          <a:endParaRPr lang="en-CA" sz="2000" b="1" dirty="0">
            <a:latin typeface="Arial" panose="020B0604020202020204" pitchFamily="34" charset="0"/>
            <a:cs typeface="Arial" panose="020B0604020202020204" pitchFamily="34" charset="0"/>
          </a:endParaRPr>
        </a:p>
      </dgm:t>
    </dgm:pt>
    <dgm:pt modelId="{2A5D20B0-5C05-48D9-AF9E-763F0CABD88C}" type="parTrans" cxnId="{0A85E15F-F437-4C8B-B0EF-0FBE8F629D17}">
      <dgm:prSet/>
      <dgm:spPr/>
      <dgm:t>
        <a:bodyPr/>
        <a:lstStyle/>
        <a:p>
          <a:endParaRPr lang="en-CA"/>
        </a:p>
      </dgm:t>
    </dgm:pt>
    <dgm:pt modelId="{AF89B626-B88E-4052-83B5-97E1D4D6CD2E}" type="sibTrans" cxnId="{0A85E15F-F437-4C8B-B0EF-0FBE8F629D17}">
      <dgm:prSet/>
      <dgm:spPr/>
      <dgm:t>
        <a:bodyPr/>
        <a:lstStyle/>
        <a:p>
          <a:endParaRPr lang="en-CA"/>
        </a:p>
      </dgm:t>
    </dgm:pt>
    <dgm:pt modelId="{81D01831-D959-464C-A04E-1F8D25B58B35}">
      <dgm:prSet custT="1"/>
      <dgm:spPr/>
      <dgm:t>
        <a:bodyPr anchor="ctr"/>
        <a:lstStyle/>
        <a:p>
          <a:endParaRPr lang="en-CA" sz="1400" b="1" dirty="0">
            <a:latin typeface="Arial" panose="020B0604020202020204" pitchFamily="34" charset="0"/>
            <a:cs typeface="Arial" panose="020B0604020202020204" pitchFamily="34" charset="0"/>
          </a:endParaRPr>
        </a:p>
      </dgm:t>
    </dgm:pt>
    <dgm:pt modelId="{4EB64F7C-11E8-48C6-AD6B-9F73F1371807}" type="parTrans" cxnId="{9BC7DE3A-73C5-4B48-BE91-7D7C0F62F806}">
      <dgm:prSet/>
      <dgm:spPr/>
      <dgm:t>
        <a:bodyPr/>
        <a:lstStyle/>
        <a:p>
          <a:endParaRPr lang="en-CA"/>
        </a:p>
      </dgm:t>
    </dgm:pt>
    <dgm:pt modelId="{E5DF70BF-E253-47C7-924C-B9B67D24B74A}" type="sibTrans" cxnId="{9BC7DE3A-73C5-4B48-BE91-7D7C0F62F806}">
      <dgm:prSet/>
      <dgm:spPr/>
      <dgm:t>
        <a:bodyPr/>
        <a:lstStyle/>
        <a:p>
          <a:endParaRPr lang="en-CA"/>
        </a:p>
      </dgm:t>
    </dgm:pt>
    <dgm:pt modelId="{0A48A6F6-F546-4DE3-9659-DC85AFCACBCD}">
      <dgm:prSet custT="1"/>
      <dgm:spPr/>
      <dgm:t>
        <a:bodyPr anchor="ctr"/>
        <a:lstStyle/>
        <a:p>
          <a:r>
            <a:rPr lang="fr-CA" dirty="0" smtClean="0"/>
            <a:t>Ne doit </a:t>
          </a:r>
          <a:r>
            <a:rPr lang="fr-CA" b="1" dirty="0" smtClean="0"/>
            <a:t>pas</a:t>
          </a:r>
          <a:r>
            <a:rPr lang="fr-CA" dirty="0" smtClean="0"/>
            <a:t> enregistrer la carte d’achat auprès de PayPal </a:t>
          </a:r>
          <a:endParaRPr lang="en-CA" sz="1200" b="1" dirty="0">
            <a:latin typeface="Arial" panose="020B0604020202020204" pitchFamily="34" charset="0"/>
            <a:cs typeface="Arial" panose="020B0604020202020204" pitchFamily="34" charset="0"/>
          </a:endParaRPr>
        </a:p>
      </dgm:t>
    </dgm:pt>
    <dgm:pt modelId="{31E946CF-AE79-4DD0-B287-FF0E0F72E759}" type="parTrans" cxnId="{CE0FFC64-736F-4FC6-AB4E-317762A51F1F}">
      <dgm:prSet/>
      <dgm:spPr/>
      <dgm:t>
        <a:bodyPr/>
        <a:lstStyle/>
        <a:p>
          <a:endParaRPr lang="en-CA"/>
        </a:p>
      </dgm:t>
    </dgm:pt>
    <dgm:pt modelId="{6FE958F3-00D5-4DB7-8114-540D819AA24A}" type="sibTrans" cxnId="{CE0FFC64-736F-4FC6-AB4E-317762A51F1F}">
      <dgm:prSet/>
      <dgm:spPr/>
      <dgm:t>
        <a:bodyPr/>
        <a:lstStyle/>
        <a:p>
          <a:endParaRPr lang="en-CA"/>
        </a:p>
      </dgm:t>
    </dgm:pt>
    <dgm:pt modelId="{281DC3CB-10D9-4B57-9977-23A1C443A16C}">
      <dgm:prSet custT="1"/>
      <dgm:spPr/>
      <dgm:t>
        <a:bodyPr/>
        <a:lstStyle/>
        <a:p>
          <a:endParaRPr lang="en-CA" sz="1400" b="1" dirty="0">
            <a:latin typeface="Arial" panose="020B0604020202020204" pitchFamily="34" charset="0"/>
            <a:cs typeface="Arial" panose="020B0604020202020204" pitchFamily="34" charset="0"/>
          </a:endParaRPr>
        </a:p>
      </dgm:t>
    </dgm:pt>
    <dgm:pt modelId="{CB967714-03C6-4A4C-BFEF-0DE5601B15B0}" type="parTrans" cxnId="{BB5DDD6A-EA07-49B0-900B-3B8314FF3877}">
      <dgm:prSet/>
      <dgm:spPr/>
      <dgm:t>
        <a:bodyPr/>
        <a:lstStyle/>
        <a:p>
          <a:endParaRPr lang="en-CA"/>
        </a:p>
      </dgm:t>
    </dgm:pt>
    <dgm:pt modelId="{24586F43-EB40-4274-BF8B-A47E20462DA0}" type="sibTrans" cxnId="{BB5DDD6A-EA07-49B0-900B-3B8314FF3877}">
      <dgm:prSet/>
      <dgm:spPr/>
      <dgm:t>
        <a:bodyPr/>
        <a:lstStyle/>
        <a:p>
          <a:endParaRPr lang="en-CA"/>
        </a:p>
      </dgm:t>
    </dgm:pt>
    <dgm:pt modelId="{E68A11E1-FCB7-4550-9115-9150153EE3A5}">
      <dgm:prSet custT="1"/>
      <dgm:spPr>
        <a:solidFill>
          <a:srgbClr val="CDCDFF">
            <a:alpha val="90000"/>
          </a:srgbClr>
        </a:solidFill>
      </dgm:spPr>
      <dgm:t>
        <a:bodyPr anchor="ctr"/>
        <a:lstStyle/>
        <a:p>
          <a:endParaRPr lang="en-CA" sz="1200" b="1" dirty="0">
            <a:latin typeface="Arial" panose="020B0604020202020204" pitchFamily="34" charset="0"/>
            <a:cs typeface="Arial" panose="020B0604020202020204" pitchFamily="34" charset="0"/>
          </a:endParaRPr>
        </a:p>
      </dgm:t>
    </dgm:pt>
    <dgm:pt modelId="{E1BA845D-D6A7-474C-91B3-86F6E9B9E6E4}" type="parTrans" cxnId="{95A6D163-9457-4CB3-9084-FD6C2FEB0781}">
      <dgm:prSet/>
      <dgm:spPr/>
      <dgm:t>
        <a:bodyPr/>
        <a:lstStyle/>
        <a:p>
          <a:endParaRPr lang="en-CA"/>
        </a:p>
      </dgm:t>
    </dgm:pt>
    <dgm:pt modelId="{8697C244-459B-4395-972C-9317B0C8148F}" type="sibTrans" cxnId="{95A6D163-9457-4CB3-9084-FD6C2FEB0781}">
      <dgm:prSet/>
      <dgm:spPr/>
      <dgm:t>
        <a:bodyPr/>
        <a:lstStyle/>
        <a:p>
          <a:endParaRPr lang="en-CA"/>
        </a:p>
      </dgm:t>
    </dgm:pt>
    <dgm:pt modelId="{91D23AC1-41B0-4B79-AE87-57AA80148AD5}">
      <dgm:prSet custT="1"/>
      <dgm:spPr>
        <a:solidFill>
          <a:srgbClr val="CDCDFF">
            <a:alpha val="90000"/>
          </a:srgbClr>
        </a:solidFill>
      </dgm:spPr>
      <dgm:t>
        <a:bodyPr anchor="ctr"/>
        <a:lstStyle/>
        <a:p>
          <a:pPr algn="l" rtl="0"/>
          <a:endParaRPr lang="en-CA" sz="1000" b="1" dirty="0">
            <a:latin typeface="Arial" panose="020B0604020202020204" pitchFamily="34" charset="0"/>
            <a:cs typeface="Arial" panose="020B0604020202020204" pitchFamily="34" charset="0"/>
          </a:endParaRPr>
        </a:p>
      </dgm:t>
    </dgm:pt>
    <dgm:pt modelId="{12F49FA0-15B7-4996-8E00-664AE9E5F0F5}" type="parTrans" cxnId="{7447EC5D-8445-451D-982E-800EF2395C21}">
      <dgm:prSet/>
      <dgm:spPr/>
      <dgm:t>
        <a:bodyPr/>
        <a:lstStyle/>
        <a:p>
          <a:endParaRPr lang="en-CA"/>
        </a:p>
      </dgm:t>
    </dgm:pt>
    <dgm:pt modelId="{211C2DC1-68F3-491A-817D-EC65BE762AD3}" type="sibTrans" cxnId="{7447EC5D-8445-451D-982E-800EF2395C21}">
      <dgm:prSet/>
      <dgm:spPr/>
      <dgm:t>
        <a:bodyPr/>
        <a:lstStyle/>
        <a:p>
          <a:endParaRPr lang="en-CA"/>
        </a:p>
      </dgm:t>
    </dgm:pt>
    <dgm:pt modelId="{D181BFEA-69F2-4862-9B24-5DE8D933767F}">
      <dgm:prSet custT="1"/>
      <dgm:spPr/>
      <dgm:t>
        <a:bodyPr anchor="ctr"/>
        <a:lstStyle/>
        <a:p>
          <a:endParaRPr lang="en-CA" sz="1200" b="1" dirty="0">
            <a:latin typeface="Arial" panose="020B0604020202020204" pitchFamily="34" charset="0"/>
            <a:cs typeface="Arial" panose="020B0604020202020204" pitchFamily="34" charset="0"/>
          </a:endParaRPr>
        </a:p>
      </dgm:t>
    </dgm:pt>
    <dgm:pt modelId="{77CE8173-8B11-4FEB-BF26-01820DC01652}" type="parTrans" cxnId="{D0D33A9A-B0C1-4DF3-87BF-6663EE241ADA}">
      <dgm:prSet/>
      <dgm:spPr/>
      <dgm:t>
        <a:bodyPr/>
        <a:lstStyle/>
        <a:p>
          <a:endParaRPr lang="en-CA"/>
        </a:p>
      </dgm:t>
    </dgm:pt>
    <dgm:pt modelId="{65920FAE-F0FE-4366-A890-F439FA643FBF}" type="sibTrans" cxnId="{D0D33A9A-B0C1-4DF3-87BF-6663EE241ADA}">
      <dgm:prSet/>
      <dgm:spPr/>
      <dgm:t>
        <a:bodyPr/>
        <a:lstStyle/>
        <a:p>
          <a:endParaRPr lang="en-CA"/>
        </a:p>
      </dgm:t>
    </dgm:pt>
    <dgm:pt modelId="{203A6251-A627-445E-892E-9F4E9E550C09}">
      <dgm:prSet custT="1"/>
      <dgm:spPr/>
      <dgm:t>
        <a:bodyPr/>
        <a:lstStyle/>
        <a:p>
          <a:r>
            <a:rPr lang="fr-CA" dirty="0" smtClean="0"/>
            <a:t>Veiller à ce que les documents a l’appui indiquent l’entreprise avec laquelle la transaction a été effectuée</a:t>
          </a:r>
          <a:endParaRPr lang="en-CA" sz="1400" b="1" dirty="0">
            <a:latin typeface="Arial" panose="020B0604020202020204" pitchFamily="34" charset="0"/>
            <a:cs typeface="Arial" panose="020B0604020202020204" pitchFamily="34" charset="0"/>
          </a:endParaRPr>
        </a:p>
      </dgm:t>
    </dgm:pt>
    <dgm:pt modelId="{04D053CF-882B-4BE0-A1B0-4EF13DF85744}" type="sibTrans" cxnId="{963F0F4E-4EB1-4C4A-A139-C775A4CDCAD2}">
      <dgm:prSet/>
      <dgm:spPr/>
      <dgm:t>
        <a:bodyPr/>
        <a:lstStyle/>
        <a:p>
          <a:endParaRPr lang="en-CA"/>
        </a:p>
      </dgm:t>
    </dgm:pt>
    <dgm:pt modelId="{BFD8F6D3-5A44-431A-BBBA-6C1E5CA03C98}" type="parTrans" cxnId="{963F0F4E-4EB1-4C4A-A139-C775A4CDCAD2}">
      <dgm:prSet/>
      <dgm:spPr/>
      <dgm:t>
        <a:bodyPr/>
        <a:lstStyle/>
        <a:p>
          <a:endParaRPr lang="en-CA"/>
        </a:p>
      </dgm:t>
    </dgm:pt>
    <dgm:pt modelId="{70F785FB-A190-44D0-B8F5-256593AD4E98}">
      <dgm:prSet custT="1"/>
      <dgm:spPr>
        <a:solidFill>
          <a:srgbClr val="CDCDFF">
            <a:alpha val="90000"/>
          </a:srgbClr>
        </a:solidFill>
      </dgm:spPr>
      <dgm:t>
        <a:bodyPr anchor="ctr"/>
        <a:lstStyle/>
        <a:p>
          <a:r>
            <a:rPr lang="fr-CA" dirty="0" smtClean="0"/>
            <a:t>Faire tous les efforts pour trouver un commerçant qui accepte la carte d’acquisition</a:t>
          </a:r>
          <a:endParaRPr lang="en-CA" sz="1200" b="1" dirty="0">
            <a:latin typeface="Arial" panose="020B0604020202020204" pitchFamily="34" charset="0"/>
            <a:cs typeface="Arial" panose="020B0604020202020204" pitchFamily="34" charset="0"/>
          </a:endParaRPr>
        </a:p>
      </dgm:t>
    </dgm:pt>
    <dgm:pt modelId="{891DE2B6-524B-44B5-8213-00B04295B089}" type="sibTrans" cxnId="{A2D31290-C6B3-4AA8-8127-716EB8712EEE}">
      <dgm:prSet/>
      <dgm:spPr/>
      <dgm:t>
        <a:bodyPr/>
        <a:lstStyle/>
        <a:p>
          <a:endParaRPr lang="en-CA"/>
        </a:p>
      </dgm:t>
    </dgm:pt>
    <dgm:pt modelId="{B300C909-84A5-4A27-BC13-23CCD834678E}" type="parTrans" cxnId="{A2D31290-C6B3-4AA8-8127-716EB8712EEE}">
      <dgm:prSet/>
      <dgm:spPr/>
      <dgm:t>
        <a:bodyPr/>
        <a:lstStyle/>
        <a:p>
          <a:endParaRPr lang="en-CA"/>
        </a:p>
      </dgm:t>
    </dgm:pt>
    <dgm:pt modelId="{AAC3F440-F0B5-4E24-A8E7-BF2799AD91BE}" type="pres">
      <dgm:prSet presAssocID="{A855FB31-BFD9-4435-A89E-302A6802B7C3}" presName="linearFlow" presStyleCnt="0">
        <dgm:presLayoutVars>
          <dgm:dir/>
          <dgm:animLvl val="lvl"/>
          <dgm:resizeHandles val="exact"/>
        </dgm:presLayoutVars>
      </dgm:prSet>
      <dgm:spPr/>
      <dgm:t>
        <a:bodyPr/>
        <a:lstStyle/>
        <a:p>
          <a:endParaRPr lang="en-CA"/>
        </a:p>
      </dgm:t>
    </dgm:pt>
    <dgm:pt modelId="{746DA218-6C03-4406-A237-07C3D2A4B72B}" type="pres">
      <dgm:prSet presAssocID="{7362CD74-0F26-4667-83F5-9DCBE0B34C5D}" presName="composite" presStyleCnt="0"/>
      <dgm:spPr/>
    </dgm:pt>
    <dgm:pt modelId="{5C7D6F31-2E0C-4D0C-8ABE-0D27CDF2E26D}" type="pres">
      <dgm:prSet presAssocID="{7362CD74-0F26-4667-83F5-9DCBE0B34C5D}" presName="parentText" presStyleLbl="alignNode1" presStyleIdx="0" presStyleCnt="4">
        <dgm:presLayoutVars>
          <dgm:chMax val="1"/>
          <dgm:bulletEnabled val="1"/>
        </dgm:presLayoutVars>
      </dgm:prSet>
      <dgm:spPr/>
      <dgm:t>
        <a:bodyPr/>
        <a:lstStyle/>
        <a:p>
          <a:endParaRPr lang="en-CA"/>
        </a:p>
      </dgm:t>
    </dgm:pt>
    <dgm:pt modelId="{FFB6D5AA-3664-43FA-B717-E1406231C5D7}" type="pres">
      <dgm:prSet presAssocID="{7362CD74-0F26-4667-83F5-9DCBE0B34C5D}" presName="descendantText" presStyleLbl="alignAcc1" presStyleIdx="0" presStyleCnt="4">
        <dgm:presLayoutVars>
          <dgm:bulletEnabled val="1"/>
        </dgm:presLayoutVars>
      </dgm:prSet>
      <dgm:spPr/>
      <dgm:t>
        <a:bodyPr/>
        <a:lstStyle/>
        <a:p>
          <a:endParaRPr lang="en-CA"/>
        </a:p>
      </dgm:t>
    </dgm:pt>
    <dgm:pt modelId="{278BAB56-49A2-4147-93F6-D8915FBD34FD}" type="pres">
      <dgm:prSet presAssocID="{955E5AFD-9A07-4005-9314-A85B7E57F87A}" presName="sp" presStyleCnt="0"/>
      <dgm:spPr/>
    </dgm:pt>
    <dgm:pt modelId="{1535FAA8-54FB-4936-80EC-0E70B7416B90}" type="pres">
      <dgm:prSet presAssocID="{41C8B32D-2E02-4547-9464-1B432AA6AA48}" presName="composite" presStyleCnt="0"/>
      <dgm:spPr/>
    </dgm:pt>
    <dgm:pt modelId="{FEBEBBAB-0074-4A94-A95F-1533DF44D154}" type="pres">
      <dgm:prSet presAssocID="{41C8B32D-2E02-4547-9464-1B432AA6AA48}" presName="parentText" presStyleLbl="alignNode1" presStyleIdx="1" presStyleCnt="4">
        <dgm:presLayoutVars>
          <dgm:chMax val="1"/>
          <dgm:bulletEnabled val="1"/>
        </dgm:presLayoutVars>
      </dgm:prSet>
      <dgm:spPr/>
      <dgm:t>
        <a:bodyPr/>
        <a:lstStyle/>
        <a:p>
          <a:endParaRPr lang="en-CA"/>
        </a:p>
      </dgm:t>
    </dgm:pt>
    <dgm:pt modelId="{CF778D71-ACF3-4265-8573-200739C7F801}" type="pres">
      <dgm:prSet presAssocID="{41C8B32D-2E02-4547-9464-1B432AA6AA48}" presName="descendantText" presStyleLbl="alignAcc1" presStyleIdx="1" presStyleCnt="4">
        <dgm:presLayoutVars>
          <dgm:bulletEnabled val="1"/>
        </dgm:presLayoutVars>
      </dgm:prSet>
      <dgm:spPr/>
      <dgm:t>
        <a:bodyPr/>
        <a:lstStyle/>
        <a:p>
          <a:endParaRPr lang="en-CA"/>
        </a:p>
      </dgm:t>
    </dgm:pt>
    <dgm:pt modelId="{0E635990-5F25-4C18-8D07-6275C1DC8A51}" type="pres">
      <dgm:prSet presAssocID="{0D4CAAFF-85EA-4022-828A-E6F1556D2B61}" presName="sp" presStyleCnt="0"/>
      <dgm:spPr/>
    </dgm:pt>
    <dgm:pt modelId="{7D639AE5-E406-4A99-B596-195CB5D097E1}" type="pres">
      <dgm:prSet presAssocID="{1936BFC7-E201-4357-BB36-092EF6EC258A}" presName="composite" presStyleCnt="0"/>
      <dgm:spPr/>
    </dgm:pt>
    <dgm:pt modelId="{521380A7-6469-49EF-B1E3-513CBD8A2A95}" type="pres">
      <dgm:prSet presAssocID="{1936BFC7-E201-4357-BB36-092EF6EC258A}" presName="parentText" presStyleLbl="alignNode1" presStyleIdx="2" presStyleCnt="4">
        <dgm:presLayoutVars>
          <dgm:chMax val="1"/>
          <dgm:bulletEnabled val="1"/>
        </dgm:presLayoutVars>
      </dgm:prSet>
      <dgm:spPr/>
      <dgm:t>
        <a:bodyPr/>
        <a:lstStyle/>
        <a:p>
          <a:endParaRPr lang="en-CA"/>
        </a:p>
      </dgm:t>
    </dgm:pt>
    <dgm:pt modelId="{A1A4C73B-203F-4903-A086-26074E321B9A}" type="pres">
      <dgm:prSet presAssocID="{1936BFC7-E201-4357-BB36-092EF6EC258A}" presName="descendantText" presStyleLbl="alignAcc1" presStyleIdx="2" presStyleCnt="4">
        <dgm:presLayoutVars>
          <dgm:bulletEnabled val="1"/>
        </dgm:presLayoutVars>
      </dgm:prSet>
      <dgm:spPr/>
      <dgm:t>
        <a:bodyPr/>
        <a:lstStyle/>
        <a:p>
          <a:endParaRPr lang="en-CA"/>
        </a:p>
      </dgm:t>
    </dgm:pt>
    <dgm:pt modelId="{5836A895-0522-49E7-A833-8317FB91A6EB}" type="pres">
      <dgm:prSet presAssocID="{E6F524A1-B168-40A1-BB5F-1DBE338CF6A6}" presName="sp" presStyleCnt="0"/>
      <dgm:spPr/>
    </dgm:pt>
    <dgm:pt modelId="{5306F515-BFCC-489D-9748-C4EFCE4F8ED6}" type="pres">
      <dgm:prSet presAssocID="{EFCBB2C5-9014-47B8-B71A-AC87FBC350BA}" presName="composite" presStyleCnt="0"/>
      <dgm:spPr/>
    </dgm:pt>
    <dgm:pt modelId="{3340664B-2EE6-4C13-ACDB-FC34FB238F0E}" type="pres">
      <dgm:prSet presAssocID="{EFCBB2C5-9014-47B8-B71A-AC87FBC350BA}" presName="parentText" presStyleLbl="alignNode1" presStyleIdx="3" presStyleCnt="4">
        <dgm:presLayoutVars>
          <dgm:chMax val="1"/>
          <dgm:bulletEnabled val="1"/>
        </dgm:presLayoutVars>
      </dgm:prSet>
      <dgm:spPr/>
      <dgm:t>
        <a:bodyPr/>
        <a:lstStyle/>
        <a:p>
          <a:endParaRPr lang="en-CA"/>
        </a:p>
      </dgm:t>
    </dgm:pt>
    <dgm:pt modelId="{FC741425-E9E9-41D0-B525-713063EAE391}" type="pres">
      <dgm:prSet presAssocID="{EFCBB2C5-9014-47B8-B71A-AC87FBC350BA}" presName="descendantText" presStyleLbl="alignAcc1" presStyleIdx="3" presStyleCnt="4">
        <dgm:presLayoutVars>
          <dgm:bulletEnabled val="1"/>
        </dgm:presLayoutVars>
      </dgm:prSet>
      <dgm:spPr/>
      <dgm:t>
        <a:bodyPr/>
        <a:lstStyle/>
        <a:p>
          <a:endParaRPr lang="en-CA"/>
        </a:p>
      </dgm:t>
    </dgm:pt>
  </dgm:ptLst>
  <dgm:cxnLst>
    <dgm:cxn modelId="{49B6BA90-1794-4711-8794-0CE67E9ECF45}" type="presOf" srcId="{81D01831-D959-464C-A04E-1F8D25B58B35}" destId="{CF778D71-ACF3-4265-8573-200739C7F801}" srcOrd="0" destOrd="2" presId="urn:microsoft.com/office/officeart/2005/8/layout/chevron2"/>
    <dgm:cxn modelId="{7447EC5D-8445-451D-982E-800EF2395C21}" srcId="{1936BFC7-E201-4357-BB36-092EF6EC258A}" destId="{91D23AC1-41B0-4B79-AE87-57AA80148AD5}" srcOrd="0" destOrd="0" parTransId="{12F49FA0-15B7-4996-8E00-664AE9E5F0F5}" sibTransId="{211C2DC1-68F3-491A-817D-EC65BE762AD3}"/>
    <dgm:cxn modelId="{BB5DDD6A-EA07-49B0-900B-3B8314FF3877}" srcId="{41C8B32D-2E02-4547-9464-1B432AA6AA48}" destId="{281DC3CB-10D9-4B57-9977-23A1C443A16C}" srcOrd="0" destOrd="0" parTransId="{CB967714-03C6-4A4C-BFEF-0DE5601B15B0}" sibTransId="{24586F43-EB40-4274-BF8B-A47E20462DA0}"/>
    <dgm:cxn modelId="{F5DAD107-D069-4F39-8BDA-1545ED9E26EB}" srcId="{A855FB31-BFD9-4435-A89E-302A6802B7C3}" destId="{1936BFC7-E201-4357-BB36-092EF6EC258A}" srcOrd="2" destOrd="0" parTransId="{C1A7B9A4-C5B4-4B0D-8498-F125CE4BC01C}" sibTransId="{E6F524A1-B168-40A1-BB5F-1DBE338CF6A6}"/>
    <dgm:cxn modelId="{F8D77D32-24FE-4620-A2A6-E541EEA6B3C1}" type="presOf" srcId="{7362CD74-0F26-4667-83F5-9DCBE0B34C5D}" destId="{5C7D6F31-2E0C-4D0C-8ABE-0D27CDF2E26D}" srcOrd="0" destOrd="0" presId="urn:microsoft.com/office/officeart/2005/8/layout/chevron2"/>
    <dgm:cxn modelId="{4AF37FF7-C164-4B90-955B-D4E1D2667142}" type="presOf" srcId="{EFCBB2C5-9014-47B8-B71A-AC87FBC350BA}" destId="{3340664B-2EE6-4C13-ACDB-FC34FB238F0E}" srcOrd="0" destOrd="0" presId="urn:microsoft.com/office/officeart/2005/8/layout/chevron2"/>
    <dgm:cxn modelId="{A7D26883-F41B-42BC-AEE9-F852CA8353DE}" type="presOf" srcId="{A855FB31-BFD9-4435-A89E-302A6802B7C3}" destId="{AAC3F440-F0B5-4E24-A8E7-BF2799AD91BE}" srcOrd="0" destOrd="0" presId="urn:microsoft.com/office/officeart/2005/8/layout/chevron2"/>
    <dgm:cxn modelId="{D0D33A9A-B0C1-4DF3-87BF-6663EE241ADA}" srcId="{EFCBB2C5-9014-47B8-B71A-AC87FBC350BA}" destId="{D181BFEA-69F2-4862-9B24-5DE8D933767F}" srcOrd="0" destOrd="0" parTransId="{77CE8173-8B11-4FEB-BF26-01820DC01652}" sibTransId="{65920FAE-F0FE-4366-A890-F439FA643FBF}"/>
    <dgm:cxn modelId="{A2D31290-C6B3-4AA8-8127-716EB8712EEE}" srcId="{7362CD74-0F26-4667-83F5-9DCBE0B34C5D}" destId="{70F785FB-A190-44D0-B8F5-256593AD4E98}" srcOrd="1" destOrd="0" parTransId="{B300C909-84A5-4A27-BC13-23CCD834678E}" sibTransId="{891DE2B6-524B-44B5-8213-00B04295B089}"/>
    <dgm:cxn modelId="{8F4C52FE-9A08-4B0A-9B28-ACE7A346172B}" type="presOf" srcId="{E68A11E1-FCB7-4550-9115-9150153EE3A5}" destId="{FFB6D5AA-3664-43FA-B717-E1406231C5D7}" srcOrd="0" destOrd="0" presId="urn:microsoft.com/office/officeart/2005/8/layout/chevron2"/>
    <dgm:cxn modelId="{734128A9-CB7F-418E-A28F-B74A34FEACFE}" type="presOf" srcId="{D181BFEA-69F2-4862-9B24-5DE8D933767F}" destId="{FC741425-E9E9-41D0-B525-713063EAE391}" srcOrd="0" destOrd="0" presId="urn:microsoft.com/office/officeart/2005/8/layout/chevron2"/>
    <dgm:cxn modelId="{9BC7DE3A-73C5-4B48-BE91-7D7C0F62F806}" srcId="{41C8B32D-2E02-4547-9464-1B432AA6AA48}" destId="{81D01831-D959-464C-A04E-1F8D25B58B35}" srcOrd="2" destOrd="0" parTransId="{4EB64F7C-11E8-48C6-AD6B-9F73F1371807}" sibTransId="{E5DF70BF-E253-47C7-924C-B9B67D24B74A}"/>
    <dgm:cxn modelId="{963F0F4E-4EB1-4C4A-A139-C775A4CDCAD2}" srcId="{41C8B32D-2E02-4547-9464-1B432AA6AA48}" destId="{203A6251-A627-445E-892E-9F4E9E550C09}" srcOrd="1" destOrd="0" parTransId="{BFD8F6D3-5A44-431A-BBBA-6C1E5CA03C98}" sibTransId="{04D053CF-882B-4BE0-A1B0-4EF13DF85744}"/>
    <dgm:cxn modelId="{0A85E15F-F437-4C8B-B0EF-0FBE8F629D17}" srcId="{A855FB31-BFD9-4435-A89E-302A6802B7C3}" destId="{EFCBB2C5-9014-47B8-B71A-AC87FBC350BA}" srcOrd="3" destOrd="0" parTransId="{2A5D20B0-5C05-48D9-AF9E-763F0CABD88C}" sibTransId="{AF89B626-B88E-4052-83B5-97E1D4D6CD2E}"/>
    <dgm:cxn modelId="{072FD394-9634-43B9-B0AD-7103B6C99193}" srcId="{1936BFC7-E201-4357-BB36-092EF6EC258A}" destId="{E7412080-28A6-4A03-83CE-9EC282090A50}" srcOrd="1" destOrd="0" parTransId="{2CE184E0-47AD-4054-BFCB-885456CECF24}" sibTransId="{A03C3D18-9E16-4CB6-B16B-9B2726155522}"/>
    <dgm:cxn modelId="{95A6D163-9457-4CB3-9084-FD6C2FEB0781}" srcId="{7362CD74-0F26-4667-83F5-9DCBE0B34C5D}" destId="{E68A11E1-FCB7-4550-9115-9150153EE3A5}" srcOrd="0" destOrd="0" parTransId="{E1BA845D-D6A7-474C-91B3-86F6E9B9E6E4}" sibTransId="{8697C244-459B-4395-972C-9317B0C8148F}"/>
    <dgm:cxn modelId="{F7349E05-5928-4981-A97D-2C8F90938BE3}" type="presOf" srcId="{E7412080-28A6-4A03-83CE-9EC282090A50}" destId="{A1A4C73B-203F-4903-A086-26074E321B9A}" srcOrd="0" destOrd="1" presId="urn:microsoft.com/office/officeart/2005/8/layout/chevron2"/>
    <dgm:cxn modelId="{24F9BBFE-E038-45AE-9F68-7B905A92BA7A}" type="presOf" srcId="{70F785FB-A190-44D0-B8F5-256593AD4E98}" destId="{FFB6D5AA-3664-43FA-B717-E1406231C5D7}" srcOrd="0" destOrd="1" presId="urn:microsoft.com/office/officeart/2005/8/layout/chevron2"/>
    <dgm:cxn modelId="{074167D0-8D6B-48F3-BD68-C537F29E18AE}" srcId="{A855FB31-BFD9-4435-A89E-302A6802B7C3}" destId="{7362CD74-0F26-4667-83F5-9DCBE0B34C5D}" srcOrd="0" destOrd="0" parTransId="{104DB5E7-1796-46E2-B7DB-5D64B269185E}" sibTransId="{955E5AFD-9A07-4005-9314-A85B7E57F87A}"/>
    <dgm:cxn modelId="{A0F13274-B402-4D6A-A327-AE0E01289412}" type="presOf" srcId="{281DC3CB-10D9-4B57-9977-23A1C443A16C}" destId="{CF778D71-ACF3-4265-8573-200739C7F801}" srcOrd="0" destOrd="0" presId="urn:microsoft.com/office/officeart/2005/8/layout/chevron2"/>
    <dgm:cxn modelId="{6B865DF8-3CD8-46D7-AEE0-5FD9987CB251}" type="presOf" srcId="{203A6251-A627-445E-892E-9F4E9E550C09}" destId="{CF778D71-ACF3-4265-8573-200739C7F801}" srcOrd="0" destOrd="1" presId="urn:microsoft.com/office/officeart/2005/8/layout/chevron2"/>
    <dgm:cxn modelId="{B9BB9AFF-93C5-40B2-AD75-17E29A73B37D}" type="presOf" srcId="{0A48A6F6-F546-4DE3-9659-DC85AFCACBCD}" destId="{FC741425-E9E9-41D0-B525-713063EAE391}" srcOrd="0" destOrd="1" presId="urn:microsoft.com/office/officeart/2005/8/layout/chevron2"/>
    <dgm:cxn modelId="{E86114E0-72AE-4B8A-A09F-219874E0D9C7}" type="presOf" srcId="{91D23AC1-41B0-4B79-AE87-57AA80148AD5}" destId="{A1A4C73B-203F-4903-A086-26074E321B9A}" srcOrd="0" destOrd="0" presId="urn:microsoft.com/office/officeart/2005/8/layout/chevron2"/>
    <dgm:cxn modelId="{8F62B826-5F40-47E2-A096-0E4AE0027FB3}" type="presOf" srcId="{1936BFC7-E201-4357-BB36-092EF6EC258A}" destId="{521380A7-6469-49EF-B1E3-513CBD8A2A95}" srcOrd="0" destOrd="0" presId="urn:microsoft.com/office/officeart/2005/8/layout/chevron2"/>
    <dgm:cxn modelId="{DCB01E2C-4F0B-490B-86EE-F6CA2F5572CD}" type="presOf" srcId="{41C8B32D-2E02-4547-9464-1B432AA6AA48}" destId="{FEBEBBAB-0074-4A94-A95F-1533DF44D154}" srcOrd="0" destOrd="0" presId="urn:microsoft.com/office/officeart/2005/8/layout/chevron2"/>
    <dgm:cxn modelId="{CE0FFC64-736F-4FC6-AB4E-317762A51F1F}" srcId="{EFCBB2C5-9014-47B8-B71A-AC87FBC350BA}" destId="{0A48A6F6-F546-4DE3-9659-DC85AFCACBCD}" srcOrd="1" destOrd="0" parTransId="{31E946CF-AE79-4DD0-B287-FF0E0F72E759}" sibTransId="{6FE958F3-00D5-4DB7-8114-540D819AA24A}"/>
    <dgm:cxn modelId="{89615AF5-EBDA-461E-8E48-F27DA905549F}" srcId="{A855FB31-BFD9-4435-A89E-302A6802B7C3}" destId="{41C8B32D-2E02-4547-9464-1B432AA6AA48}" srcOrd="1" destOrd="0" parTransId="{0BF18EE7-0AD7-4076-AD2F-D9B3649E37E8}" sibTransId="{0D4CAAFF-85EA-4022-828A-E6F1556D2B61}"/>
    <dgm:cxn modelId="{87254D70-4D6E-45E8-94C9-551D0B264FAE}" type="presParOf" srcId="{AAC3F440-F0B5-4E24-A8E7-BF2799AD91BE}" destId="{746DA218-6C03-4406-A237-07C3D2A4B72B}" srcOrd="0" destOrd="0" presId="urn:microsoft.com/office/officeart/2005/8/layout/chevron2"/>
    <dgm:cxn modelId="{26AEEEC4-A769-4167-BC00-7BA60ED9DA58}" type="presParOf" srcId="{746DA218-6C03-4406-A237-07C3D2A4B72B}" destId="{5C7D6F31-2E0C-4D0C-8ABE-0D27CDF2E26D}" srcOrd="0" destOrd="0" presId="urn:microsoft.com/office/officeart/2005/8/layout/chevron2"/>
    <dgm:cxn modelId="{61C575EC-4EFD-4F67-AE15-5A083CB3DEC6}" type="presParOf" srcId="{746DA218-6C03-4406-A237-07C3D2A4B72B}" destId="{FFB6D5AA-3664-43FA-B717-E1406231C5D7}" srcOrd="1" destOrd="0" presId="urn:microsoft.com/office/officeart/2005/8/layout/chevron2"/>
    <dgm:cxn modelId="{4425BA86-BC5F-4802-805B-120AFD6C03E3}" type="presParOf" srcId="{AAC3F440-F0B5-4E24-A8E7-BF2799AD91BE}" destId="{278BAB56-49A2-4147-93F6-D8915FBD34FD}" srcOrd="1" destOrd="0" presId="urn:microsoft.com/office/officeart/2005/8/layout/chevron2"/>
    <dgm:cxn modelId="{A956928D-4F90-4D4E-9BCF-1C03C78EEEF0}" type="presParOf" srcId="{AAC3F440-F0B5-4E24-A8E7-BF2799AD91BE}" destId="{1535FAA8-54FB-4936-80EC-0E70B7416B90}" srcOrd="2" destOrd="0" presId="urn:microsoft.com/office/officeart/2005/8/layout/chevron2"/>
    <dgm:cxn modelId="{14CD41A6-1BB3-4CF6-A392-132F9225D3A6}" type="presParOf" srcId="{1535FAA8-54FB-4936-80EC-0E70B7416B90}" destId="{FEBEBBAB-0074-4A94-A95F-1533DF44D154}" srcOrd="0" destOrd="0" presId="urn:microsoft.com/office/officeart/2005/8/layout/chevron2"/>
    <dgm:cxn modelId="{32FA68F3-2239-48C5-84C2-E00A28C3C0EB}" type="presParOf" srcId="{1535FAA8-54FB-4936-80EC-0E70B7416B90}" destId="{CF778D71-ACF3-4265-8573-200739C7F801}" srcOrd="1" destOrd="0" presId="urn:microsoft.com/office/officeart/2005/8/layout/chevron2"/>
    <dgm:cxn modelId="{83945F1A-3711-470C-8EF9-A0AF86035773}" type="presParOf" srcId="{AAC3F440-F0B5-4E24-A8E7-BF2799AD91BE}" destId="{0E635990-5F25-4C18-8D07-6275C1DC8A51}" srcOrd="3" destOrd="0" presId="urn:microsoft.com/office/officeart/2005/8/layout/chevron2"/>
    <dgm:cxn modelId="{6EA67750-1A72-40C2-AA54-9B4B7B80E9D0}" type="presParOf" srcId="{AAC3F440-F0B5-4E24-A8E7-BF2799AD91BE}" destId="{7D639AE5-E406-4A99-B596-195CB5D097E1}" srcOrd="4" destOrd="0" presId="urn:microsoft.com/office/officeart/2005/8/layout/chevron2"/>
    <dgm:cxn modelId="{4F0B3557-1EA8-4707-87FB-417015EDDBB3}" type="presParOf" srcId="{7D639AE5-E406-4A99-B596-195CB5D097E1}" destId="{521380A7-6469-49EF-B1E3-513CBD8A2A95}" srcOrd="0" destOrd="0" presId="urn:microsoft.com/office/officeart/2005/8/layout/chevron2"/>
    <dgm:cxn modelId="{0C4EA0FD-6CDC-4877-A648-667474F5B4E2}" type="presParOf" srcId="{7D639AE5-E406-4A99-B596-195CB5D097E1}" destId="{A1A4C73B-203F-4903-A086-26074E321B9A}" srcOrd="1" destOrd="0" presId="urn:microsoft.com/office/officeart/2005/8/layout/chevron2"/>
    <dgm:cxn modelId="{28A1196C-3A1A-463B-A91A-06A8823260BC}" type="presParOf" srcId="{AAC3F440-F0B5-4E24-A8E7-BF2799AD91BE}" destId="{5836A895-0522-49E7-A833-8317FB91A6EB}" srcOrd="5" destOrd="0" presId="urn:microsoft.com/office/officeart/2005/8/layout/chevron2"/>
    <dgm:cxn modelId="{7E974D6D-37C8-4875-9DFC-70FC47ED36D0}" type="presParOf" srcId="{AAC3F440-F0B5-4E24-A8E7-BF2799AD91BE}" destId="{5306F515-BFCC-489D-9748-C4EFCE4F8ED6}" srcOrd="6" destOrd="0" presId="urn:microsoft.com/office/officeart/2005/8/layout/chevron2"/>
    <dgm:cxn modelId="{B58F1302-B643-467C-99B3-1731A02DAEB2}" type="presParOf" srcId="{5306F515-BFCC-489D-9748-C4EFCE4F8ED6}" destId="{3340664B-2EE6-4C13-ACDB-FC34FB238F0E}" srcOrd="0" destOrd="0" presId="urn:microsoft.com/office/officeart/2005/8/layout/chevron2"/>
    <dgm:cxn modelId="{2A00C4E7-718A-48A0-9891-DAAB2754EE48}" type="presParOf" srcId="{5306F515-BFCC-489D-9748-C4EFCE4F8ED6}" destId="{FC741425-E9E9-41D0-B525-713063EAE39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6BB407-E312-414A-B491-4979F9BFE831}" type="doc">
      <dgm:prSet loTypeId="urn:microsoft.com/office/officeart/2005/8/layout/vProcess5" loCatId="process" qsTypeId="urn:microsoft.com/office/officeart/2005/8/quickstyle/simple3" qsCatId="simple" csTypeId="urn:microsoft.com/office/officeart/2005/8/colors/accent3_5" csCatId="accent3" phldr="1"/>
      <dgm:spPr/>
      <dgm:t>
        <a:bodyPr/>
        <a:lstStyle/>
        <a:p>
          <a:endParaRPr lang="en-CA"/>
        </a:p>
      </dgm:t>
    </dgm:pt>
    <dgm:pt modelId="{A22BC1B1-14CF-473A-9674-1ABF848437EF}">
      <dgm:prSet phldrT="[Text]" custT="1"/>
      <dgm:spPr/>
      <dgm:t>
        <a:bodyPr/>
        <a:lstStyle/>
        <a:p>
          <a:r>
            <a:rPr lang="fr-CA" sz="1500" dirty="0" smtClean="0"/>
            <a:t>Confirmer que le commerçant accepte la carte d’acquisition </a:t>
          </a:r>
          <a:r>
            <a:rPr lang="fr-CA" sz="1500" b="1" dirty="0" smtClean="0"/>
            <a:t>DIRECTEMENT</a:t>
          </a:r>
          <a:r>
            <a:rPr lang="fr-CA" sz="1500" dirty="0" smtClean="0"/>
            <a:t> avant de procéder avec l’achat</a:t>
          </a:r>
          <a:endParaRPr lang="en-CA" sz="1500" dirty="0"/>
        </a:p>
      </dgm:t>
    </dgm:pt>
    <dgm:pt modelId="{401F8FD6-B0E2-43BB-A884-F17CADF4C407}" type="parTrans" cxnId="{F142F44B-EB88-488B-A2EE-1D38A2678E22}">
      <dgm:prSet/>
      <dgm:spPr/>
      <dgm:t>
        <a:bodyPr/>
        <a:lstStyle/>
        <a:p>
          <a:endParaRPr lang="en-CA"/>
        </a:p>
      </dgm:t>
    </dgm:pt>
    <dgm:pt modelId="{5574B9A7-B619-4FF0-B59B-CBF192E10A83}" type="sibTrans" cxnId="{F142F44B-EB88-488B-A2EE-1D38A2678E22}">
      <dgm:prSet/>
      <dgm:spPr>
        <a:solidFill>
          <a:srgbClr val="7A82AA">
            <a:alpha val="90000"/>
          </a:srgbClr>
        </a:solidFill>
      </dgm:spPr>
      <dgm:t>
        <a:bodyPr/>
        <a:lstStyle/>
        <a:p>
          <a:endParaRPr lang="en-CA"/>
        </a:p>
      </dgm:t>
    </dgm:pt>
    <dgm:pt modelId="{23D50885-E550-427A-B2FE-15D61E07483A}">
      <dgm:prSet phldrT="[Text]"/>
      <dgm:spPr/>
      <dgm:t>
        <a:bodyPr/>
        <a:lstStyle/>
        <a:p>
          <a:r>
            <a:rPr lang="fr-CA" dirty="0" smtClean="0"/>
            <a:t>Faire tous les efforts pour trouver un commerçant qui accepte la carte d’achat s’il est juge nécessaire d’effectuer un achat auprès de PayPal</a:t>
          </a:r>
          <a:endParaRPr lang="en-CA" dirty="0"/>
        </a:p>
      </dgm:t>
    </dgm:pt>
    <dgm:pt modelId="{39C2AF8D-8392-4D30-8258-D1C802EF8BDB}" type="parTrans" cxnId="{979D888F-8890-454E-B68B-3F53FDB07ECA}">
      <dgm:prSet/>
      <dgm:spPr/>
      <dgm:t>
        <a:bodyPr/>
        <a:lstStyle/>
        <a:p>
          <a:endParaRPr lang="en-CA"/>
        </a:p>
      </dgm:t>
    </dgm:pt>
    <dgm:pt modelId="{8282BFFD-8C5E-4C38-9A1E-F5E32F97917B}" type="sibTrans" cxnId="{979D888F-8890-454E-B68B-3F53FDB07ECA}">
      <dgm:prSet/>
      <dgm:spPr>
        <a:solidFill>
          <a:srgbClr val="8D8EC5">
            <a:alpha val="70000"/>
          </a:srgbClr>
        </a:solidFill>
      </dgm:spPr>
      <dgm:t>
        <a:bodyPr/>
        <a:lstStyle/>
        <a:p>
          <a:endParaRPr lang="en-CA"/>
        </a:p>
      </dgm:t>
    </dgm:pt>
    <dgm:pt modelId="{22F93FEC-37F8-4653-83E4-A322F8169391}">
      <dgm:prSet phldrT="[Text]"/>
      <dgm:spPr/>
      <dgm:t>
        <a:bodyPr/>
        <a:lstStyle/>
        <a:p>
          <a:r>
            <a:rPr lang="fr-CA" dirty="0" smtClean="0"/>
            <a:t>Les achats peuvent être effectués auprès de PayPal si le commerçant est fiable et que l’utilisation de PayPal était inévitable</a:t>
          </a:r>
          <a:endParaRPr lang="en-CA" dirty="0"/>
        </a:p>
      </dgm:t>
    </dgm:pt>
    <dgm:pt modelId="{2A5CD843-09C2-4B63-9A39-422F53A59130}" type="parTrans" cxnId="{B1BFB416-FE39-4210-A309-00DF0DEC2E8B}">
      <dgm:prSet/>
      <dgm:spPr/>
      <dgm:t>
        <a:bodyPr/>
        <a:lstStyle/>
        <a:p>
          <a:endParaRPr lang="en-CA"/>
        </a:p>
      </dgm:t>
    </dgm:pt>
    <dgm:pt modelId="{BFE2E1B8-D9C7-4777-96A3-BD0B63ACB7C2}" type="sibTrans" cxnId="{B1BFB416-FE39-4210-A309-00DF0DEC2E8B}">
      <dgm:prSet/>
      <dgm:spPr>
        <a:solidFill>
          <a:srgbClr val="CDCDFF">
            <a:alpha val="50000"/>
          </a:srgbClr>
        </a:solidFill>
      </dgm:spPr>
      <dgm:t>
        <a:bodyPr/>
        <a:lstStyle/>
        <a:p>
          <a:endParaRPr lang="en-CA"/>
        </a:p>
      </dgm:t>
    </dgm:pt>
    <dgm:pt modelId="{05E660FF-3BE1-4CF8-9E4F-F4E07780A599}">
      <dgm:prSet/>
      <dgm:spPr/>
      <dgm:t>
        <a:bodyPr/>
        <a:lstStyle/>
        <a:p>
          <a:r>
            <a:rPr lang="fr-CA" dirty="0" smtClean="0"/>
            <a:t>Maintenir de la documentation qui justifie que le commerçant était unique et qu’il était le seul qui pouvait fournir le produit ou le service</a:t>
          </a:r>
          <a:endParaRPr lang="en-CA" dirty="0"/>
        </a:p>
      </dgm:t>
    </dgm:pt>
    <dgm:pt modelId="{1842BBCB-B8F1-4927-87AE-2F08F2C5EB1F}" type="parTrans" cxnId="{4DB1A4C9-C03A-48A7-B941-E6CD8512034D}">
      <dgm:prSet/>
      <dgm:spPr/>
      <dgm:t>
        <a:bodyPr/>
        <a:lstStyle/>
        <a:p>
          <a:endParaRPr lang="en-CA"/>
        </a:p>
      </dgm:t>
    </dgm:pt>
    <dgm:pt modelId="{BEF48646-21D3-41A5-96E1-EFE78EF210E9}" type="sibTrans" cxnId="{4DB1A4C9-C03A-48A7-B941-E6CD8512034D}">
      <dgm:prSet/>
      <dgm:spPr/>
      <dgm:t>
        <a:bodyPr/>
        <a:lstStyle/>
        <a:p>
          <a:endParaRPr lang="en-CA"/>
        </a:p>
      </dgm:t>
    </dgm:pt>
    <dgm:pt modelId="{7CD64D5E-2305-4C13-BBF3-439A7FABD892}" type="pres">
      <dgm:prSet presAssocID="{846BB407-E312-414A-B491-4979F9BFE831}" presName="outerComposite" presStyleCnt="0">
        <dgm:presLayoutVars>
          <dgm:chMax val="5"/>
          <dgm:dir/>
          <dgm:resizeHandles val="exact"/>
        </dgm:presLayoutVars>
      </dgm:prSet>
      <dgm:spPr/>
      <dgm:t>
        <a:bodyPr/>
        <a:lstStyle/>
        <a:p>
          <a:endParaRPr lang="en-CA"/>
        </a:p>
      </dgm:t>
    </dgm:pt>
    <dgm:pt modelId="{8CAB07E3-BB77-4F8F-B488-7C778515FFB4}" type="pres">
      <dgm:prSet presAssocID="{846BB407-E312-414A-B491-4979F9BFE831}" presName="dummyMaxCanvas" presStyleCnt="0">
        <dgm:presLayoutVars/>
      </dgm:prSet>
      <dgm:spPr/>
    </dgm:pt>
    <dgm:pt modelId="{BAE17877-3D46-4F02-8D29-A65D4015EE28}" type="pres">
      <dgm:prSet presAssocID="{846BB407-E312-414A-B491-4979F9BFE831}" presName="FourNodes_1" presStyleLbl="node1" presStyleIdx="0" presStyleCnt="4">
        <dgm:presLayoutVars>
          <dgm:bulletEnabled val="1"/>
        </dgm:presLayoutVars>
      </dgm:prSet>
      <dgm:spPr/>
      <dgm:t>
        <a:bodyPr/>
        <a:lstStyle/>
        <a:p>
          <a:endParaRPr lang="en-CA"/>
        </a:p>
      </dgm:t>
    </dgm:pt>
    <dgm:pt modelId="{52FE4562-B60C-4962-A80C-4C6B06D0B0D6}" type="pres">
      <dgm:prSet presAssocID="{846BB407-E312-414A-B491-4979F9BFE831}" presName="FourNodes_2" presStyleLbl="node1" presStyleIdx="1" presStyleCnt="4">
        <dgm:presLayoutVars>
          <dgm:bulletEnabled val="1"/>
        </dgm:presLayoutVars>
      </dgm:prSet>
      <dgm:spPr/>
      <dgm:t>
        <a:bodyPr/>
        <a:lstStyle/>
        <a:p>
          <a:endParaRPr lang="en-CA"/>
        </a:p>
      </dgm:t>
    </dgm:pt>
    <dgm:pt modelId="{1753C66C-80ED-4DC9-B7EA-ECC10C9ABE6A}" type="pres">
      <dgm:prSet presAssocID="{846BB407-E312-414A-B491-4979F9BFE831}" presName="FourNodes_3" presStyleLbl="node1" presStyleIdx="2" presStyleCnt="4">
        <dgm:presLayoutVars>
          <dgm:bulletEnabled val="1"/>
        </dgm:presLayoutVars>
      </dgm:prSet>
      <dgm:spPr/>
      <dgm:t>
        <a:bodyPr/>
        <a:lstStyle/>
        <a:p>
          <a:endParaRPr lang="en-CA"/>
        </a:p>
      </dgm:t>
    </dgm:pt>
    <dgm:pt modelId="{D52B89E1-5B4A-4491-BC8C-D23CB3C9097D}" type="pres">
      <dgm:prSet presAssocID="{846BB407-E312-414A-B491-4979F9BFE831}" presName="FourNodes_4" presStyleLbl="node1" presStyleIdx="3" presStyleCnt="4">
        <dgm:presLayoutVars>
          <dgm:bulletEnabled val="1"/>
        </dgm:presLayoutVars>
      </dgm:prSet>
      <dgm:spPr/>
      <dgm:t>
        <a:bodyPr/>
        <a:lstStyle/>
        <a:p>
          <a:endParaRPr lang="en-CA"/>
        </a:p>
      </dgm:t>
    </dgm:pt>
    <dgm:pt modelId="{98115EE9-F232-43CD-A767-8A9E1AC99D23}" type="pres">
      <dgm:prSet presAssocID="{846BB407-E312-414A-B491-4979F9BFE831}" presName="FourConn_1-2" presStyleLbl="fgAccFollowNode1" presStyleIdx="0" presStyleCnt="3">
        <dgm:presLayoutVars>
          <dgm:bulletEnabled val="1"/>
        </dgm:presLayoutVars>
      </dgm:prSet>
      <dgm:spPr/>
      <dgm:t>
        <a:bodyPr/>
        <a:lstStyle/>
        <a:p>
          <a:endParaRPr lang="en-CA"/>
        </a:p>
      </dgm:t>
    </dgm:pt>
    <dgm:pt modelId="{BB0BD6E2-0E83-4EAE-BB14-878255763569}" type="pres">
      <dgm:prSet presAssocID="{846BB407-E312-414A-B491-4979F9BFE831}" presName="FourConn_2-3" presStyleLbl="fgAccFollowNode1" presStyleIdx="1" presStyleCnt="3">
        <dgm:presLayoutVars>
          <dgm:bulletEnabled val="1"/>
        </dgm:presLayoutVars>
      </dgm:prSet>
      <dgm:spPr/>
      <dgm:t>
        <a:bodyPr/>
        <a:lstStyle/>
        <a:p>
          <a:endParaRPr lang="en-CA"/>
        </a:p>
      </dgm:t>
    </dgm:pt>
    <dgm:pt modelId="{78D234CA-07D2-4BA3-A3B5-A3629B77F953}" type="pres">
      <dgm:prSet presAssocID="{846BB407-E312-414A-B491-4979F9BFE831}" presName="FourConn_3-4" presStyleLbl="fgAccFollowNode1" presStyleIdx="2" presStyleCnt="3">
        <dgm:presLayoutVars>
          <dgm:bulletEnabled val="1"/>
        </dgm:presLayoutVars>
      </dgm:prSet>
      <dgm:spPr/>
      <dgm:t>
        <a:bodyPr/>
        <a:lstStyle/>
        <a:p>
          <a:endParaRPr lang="en-CA"/>
        </a:p>
      </dgm:t>
    </dgm:pt>
    <dgm:pt modelId="{F7A081B2-DF91-452D-85D9-6F36FA7A1977}" type="pres">
      <dgm:prSet presAssocID="{846BB407-E312-414A-B491-4979F9BFE831}" presName="FourNodes_1_text" presStyleLbl="node1" presStyleIdx="3" presStyleCnt="4">
        <dgm:presLayoutVars>
          <dgm:bulletEnabled val="1"/>
        </dgm:presLayoutVars>
      </dgm:prSet>
      <dgm:spPr/>
      <dgm:t>
        <a:bodyPr/>
        <a:lstStyle/>
        <a:p>
          <a:endParaRPr lang="en-CA"/>
        </a:p>
      </dgm:t>
    </dgm:pt>
    <dgm:pt modelId="{FBBDB7A2-5258-468B-ACFD-177C840D9BB4}" type="pres">
      <dgm:prSet presAssocID="{846BB407-E312-414A-B491-4979F9BFE831}" presName="FourNodes_2_text" presStyleLbl="node1" presStyleIdx="3" presStyleCnt="4">
        <dgm:presLayoutVars>
          <dgm:bulletEnabled val="1"/>
        </dgm:presLayoutVars>
      </dgm:prSet>
      <dgm:spPr/>
      <dgm:t>
        <a:bodyPr/>
        <a:lstStyle/>
        <a:p>
          <a:endParaRPr lang="en-CA"/>
        </a:p>
      </dgm:t>
    </dgm:pt>
    <dgm:pt modelId="{33EA650E-7374-452E-B1C3-7858F58BE5E8}" type="pres">
      <dgm:prSet presAssocID="{846BB407-E312-414A-B491-4979F9BFE831}" presName="FourNodes_3_text" presStyleLbl="node1" presStyleIdx="3" presStyleCnt="4">
        <dgm:presLayoutVars>
          <dgm:bulletEnabled val="1"/>
        </dgm:presLayoutVars>
      </dgm:prSet>
      <dgm:spPr/>
      <dgm:t>
        <a:bodyPr/>
        <a:lstStyle/>
        <a:p>
          <a:endParaRPr lang="en-CA"/>
        </a:p>
      </dgm:t>
    </dgm:pt>
    <dgm:pt modelId="{D2DD73FB-08B1-4480-AAFD-9951D018F207}" type="pres">
      <dgm:prSet presAssocID="{846BB407-E312-414A-B491-4979F9BFE831}" presName="FourNodes_4_text" presStyleLbl="node1" presStyleIdx="3" presStyleCnt="4">
        <dgm:presLayoutVars>
          <dgm:bulletEnabled val="1"/>
        </dgm:presLayoutVars>
      </dgm:prSet>
      <dgm:spPr/>
      <dgm:t>
        <a:bodyPr/>
        <a:lstStyle/>
        <a:p>
          <a:endParaRPr lang="en-CA"/>
        </a:p>
      </dgm:t>
    </dgm:pt>
  </dgm:ptLst>
  <dgm:cxnLst>
    <dgm:cxn modelId="{7BAEB42E-D92D-40DF-ABD3-E9F02E3821A6}" type="presOf" srcId="{05E660FF-3BE1-4CF8-9E4F-F4E07780A599}" destId="{D52B89E1-5B4A-4491-BC8C-D23CB3C9097D}" srcOrd="0" destOrd="0" presId="urn:microsoft.com/office/officeart/2005/8/layout/vProcess5"/>
    <dgm:cxn modelId="{ECAAF6C6-2061-4F04-A63C-E212DCDECD1F}" type="presOf" srcId="{A22BC1B1-14CF-473A-9674-1ABF848437EF}" destId="{BAE17877-3D46-4F02-8D29-A65D4015EE28}" srcOrd="0" destOrd="0" presId="urn:microsoft.com/office/officeart/2005/8/layout/vProcess5"/>
    <dgm:cxn modelId="{ACEBB7CC-DAB2-40FC-9E28-2A02DB74B6B2}" type="presOf" srcId="{23D50885-E550-427A-B2FE-15D61E07483A}" destId="{52FE4562-B60C-4962-A80C-4C6B06D0B0D6}" srcOrd="0" destOrd="0" presId="urn:microsoft.com/office/officeart/2005/8/layout/vProcess5"/>
    <dgm:cxn modelId="{4DB1A4C9-C03A-48A7-B941-E6CD8512034D}" srcId="{846BB407-E312-414A-B491-4979F9BFE831}" destId="{05E660FF-3BE1-4CF8-9E4F-F4E07780A599}" srcOrd="3" destOrd="0" parTransId="{1842BBCB-B8F1-4927-87AE-2F08F2C5EB1F}" sibTransId="{BEF48646-21D3-41A5-96E1-EFE78EF210E9}"/>
    <dgm:cxn modelId="{EB37AE28-B4A4-44B5-A7FB-0695EC82CFC7}" type="presOf" srcId="{BFE2E1B8-D9C7-4777-96A3-BD0B63ACB7C2}" destId="{78D234CA-07D2-4BA3-A3B5-A3629B77F953}" srcOrd="0" destOrd="0" presId="urn:microsoft.com/office/officeart/2005/8/layout/vProcess5"/>
    <dgm:cxn modelId="{4C3B2F86-8644-4B15-B215-8E010E84D0BF}" type="presOf" srcId="{22F93FEC-37F8-4653-83E4-A322F8169391}" destId="{33EA650E-7374-452E-B1C3-7858F58BE5E8}" srcOrd="1" destOrd="0" presId="urn:microsoft.com/office/officeart/2005/8/layout/vProcess5"/>
    <dgm:cxn modelId="{DC923ABC-87DA-48EC-85CC-D4A7A931AD17}" type="presOf" srcId="{5574B9A7-B619-4FF0-B59B-CBF192E10A83}" destId="{98115EE9-F232-43CD-A767-8A9E1AC99D23}" srcOrd="0" destOrd="0" presId="urn:microsoft.com/office/officeart/2005/8/layout/vProcess5"/>
    <dgm:cxn modelId="{18351147-89CA-442A-A5D9-88D03FE25481}" type="presOf" srcId="{23D50885-E550-427A-B2FE-15D61E07483A}" destId="{FBBDB7A2-5258-468B-ACFD-177C840D9BB4}" srcOrd="1" destOrd="0" presId="urn:microsoft.com/office/officeart/2005/8/layout/vProcess5"/>
    <dgm:cxn modelId="{3FA77505-80F1-4710-9DDD-4EAEC78907A5}" type="presOf" srcId="{A22BC1B1-14CF-473A-9674-1ABF848437EF}" destId="{F7A081B2-DF91-452D-85D9-6F36FA7A1977}" srcOrd="1" destOrd="0" presId="urn:microsoft.com/office/officeart/2005/8/layout/vProcess5"/>
    <dgm:cxn modelId="{979D888F-8890-454E-B68B-3F53FDB07ECA}" srcId="{846BB407-E312-414A-B491-4979F9BFE831}" destId="{23D50885-E550-427A-B2FE-15D61E07483A}" srcOrd="1" destOrd="0" parTransId="{39C2AF8D-8392-4D30-8258-D1C802EF8BDB}" sibTransId="{8282BFFD-8C5E-4C38-9A1E-F5E32F97917B}"/>
    <dgm:cxn modelId="{D56B96B9-E9FE-482F-8FA9-3C06479C841C}" type="presOf" srcId="{846BB407-E312-414A-B491-4979F9BFE831}" destId="{7CD64D5E-2305-4C13-BBF3-439A7FABD892}" srcOrd="0" destOrd="0" presId="urn:microsoft.com/office/officeart/2005/8/layout/vProcess5"/>
    <dgm:cxn modelId="{F142F44B-EB88-488B-A2EE-1D38A2678E22}" srcId="{846BB407-E312-414A-B491-4979F9BFE831}" destId="{A22BC1B1-14CF-473A-9674-1ABF848437EF}" srcOrd="0" destOrd="0" parTransId="{401F8FD6-B0E2-43BB-A884-F17CADF4C407}" sibTransId="{5574B9A7-B619-4FF0-B59B-CBF192E10A83}"/>
    <dgm:cxn modelId="{C605FE52-B6F4-4480-8231-6E6E6E50E8B6}" type="presOf" srcId="{22F93FEC-37F8-4653-83E4-A322F8169391}" destId="{1753C66C-80ED-4DC9-B7EA-ECC10C9ABE6A}" srcOrd="0" destOrd="0" presId="urn:microsoft.com/office/officeart/2005/8/layout/vProcess5"/>
    <dgm:cxn modelId="{64AD1799-2A42-49CF-9867-9920AA6D56E4}" type="presOf" srcId="{8282BFFD-8C5E-4C38-9A1E-F5E32F97917B}" destId="{BB0BD6E2-0E83-4EAE-BB14-878255763569}" srcOrd="0" destOrd="0" presId="urn:microsoft.com/office/officeart/2005/8/layout/vProcess5"/>
    <dgm:cxn modelId="{783E395E-94CD-43F4-969E-CEDCC7FC543C}" type="presOf" srcId="{05E660FF-3BE1-4CF8-9E4F-F4E07780A599}" destId="{D2DD73FB-08B1-4480-AAFD-9951D018F207}" srcOrd="1" destOrd="0" presId="urn:microsoft.com/office/officeart/2005/8/layout/vProcess5"/>
    <dgm:cxn modelId="{B1BFB416-FE39-4210-A309-00DF0DEC2E8B}" srcId="{846BB407-E312-414A-B491-4979F9BFE831}" destId="{22F93FEC-37F8-4653-83E4-A322F8169391}" srcOrd="2" destOrd="0" parTransId="{2A5CD843-09C2-4B63-9A39-422F53A59130}" sibTransId="{BFE2E1B8-D9C7-4777-96A3-BD0B63ACB7C2}"/>
    <dgm:cxn modelId="{95F57652-3173-454A-A032-B9DC7D8C75EB}" type="presParOf" srcId="{7CD64D5E-2305-4C13-BBF3-439A7FABD892}" destId="{8CAB07E3-BB77-4F8F-B488-7C778515FFB4}" srcOrd="0" destOrd="0" presId="urn:microsoft.com/office/officeart/2005/8/layout/vProcess5"/>
    <dgm:cxn modelId="{227E98DF-C26D-43EF-97C6-32B82260FB91}" type="presParOf" srcId="{7CD64D5E-2305-4C13-BBF3-439A7FABD892}" destId="{BAE17877-3D46-4F02-8D29-A65D4015EE28}" srcOrd="1" destOrd="0" presId="urn:microsoft.com/office/officeart/2005/8/layout/vProcess5"/>
    <dgm:cxn modelId="{93E45694-41BA-4646-8E88-3191D6209B25}" type="presParOf" srcId="{7CD64D5E-2305-4C13-BBF3-439A7FABD892}" destId="{52FE4562-B60C-4962-A80C-4C6B06D0B0D6}" srcOrd="2" destOrd="0" presId="urn:microsoft.com/office/officeart/2005/8/layout/vProcess5"/>
    <dgm:cxn modelId="{82231F02-BB21-40B4-91E4-6DF0FE4CFE31}" type="presParOf" srcId="{7CD64D5E-2305-4C13-BBF3-439A7FABD892}" destId="{1753C66C-80ED-4DC9-B7EA-ECC10C9ABE6A}" srcOrd="3" destOrd="0" presId="urn:microsoft.com/office/officeart/2005/8/layout/vProcess5"/>
    <dgm:cxn modelId="{E530933F-63ED-41AE-9A92-4E284D07E1F6}" type="presParOf" srcId="{7CD64D5E-2305-4C13-BBF3-439A7FABD892}" destId="{D52B89E1-5B4A-4491-BC8C-D23CB3C9097D}" srcOrd="4" destOrd="0" presId="urn:microsoft.com/office/officeart/2005/8/layout/vProcess5"/>
    <dgm:cxn modelId="{10371819-E2BD-428B-96F6-388034BE8012}" type="presParOf" srcId="{7CD64D5E-2305-4C13-BBF3-439A7FABD892}" destId="{98115EE9-F232-43CD-A767-8A9E1AC99D23}" srcOrd="5" destOrd="0" presId="urn:microsoft.com/office/officeart/2005/8/layout/vProcess5"/>
    <dgm:cxn modelId="{C91CB7EE-A1F3-416D-8330-9451EF53F6F6}" type="presParOf" srcId="{7CD64D5E-2305-4C13-BBF3-439A7FABD892}" destId="{BB0BD6E2-0E83-4EAE-BB14-878255763569}" srcOrd="6" destOrd="0" presId="urn:microsoft.com/office/officeart/2005/8/layout/vProcess5"/>
    <dgm:cxn modelId="{B68D435E-1953-4C82-87FB-ACF244E64A52}" type="presParOf" srcId="{7CD64D5E-2305-4C13-BBF3-439A7FABD892}" destId="{78D234CA-07D2-4BA3-A3B5-A3629B77F953}" srcOrd="7" destOrd="0" presId="urn:microsoft.com/office/officeart/2005/8/layout/vProcess5"/>
    <dgm:cxn modelId="{15366DF5-A108-4B65-BF03-079434E09701}" type="presParOf" srcId="{7CD64D5E-2305-4C13-BBF3-439A7FABD892}" destId="{F7A081B2-DF91-452D-85D9-6F36FA7A1977}" srcOrd="8" destOrd="0" presId="urn:microsoft.com/office/officeart/2005/8/layout/vProcess5"/>
    <dgm:cxn modelId="{A2B7854B-5C70-4156-934E-9DD0F10D21BB}" type="presParOf" srcId="{7CD64D5E-2305-4C13-BBF3-439A7FABD892}" destId="{FBBDB7A2-5258-468B-ACFD-177C840D9BB4}" srcOrd="9" destOrd="0" presId="urn:microsoft.com/office/officeart/2005/8/layout/vProcess5"/>
    <dgm:cxn modelId="{51B9C7BF-11D7-420C-AA2E-3FE899050355}" type="presParOf" srcId="{7CD64D5E-2305-4C13-BBF3-439A7FABD892}" destId="{33EA650E-7374-452E-B1C3-7858F58BE5E8}" srcOrd="10" destOrd="0" presId="urn:microsoft.com/office/officeart/2005/8/layout/vProcess5"/>
    <dgm:cxn modelId="{01E055DC-1351-4748-98DC-3D25858BF4DC}" type="presParOf" srcId="{7CD64D5E-2305-4C13-BBF3-439A7FABD892}" destId="{D2DD73FB-08B1-4480-AAFD-9951D018F207}"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EA724B-9990-4310-BD21-55F4656862AC}" type="doc">
      <dgm:prSet loTypeId="urn:microsoft.com/office/officeart/2009/3/layout/PlusandMinus" loCatId="relationship" qsTypeId="urn:microsoft.com/office/officeart/2005/8/quickstyle/simple5" qsCatId="simple" csTypeId="urn:microsoft.com/office/officeart/2005/8/colors/accent1_2" csCatId="accent1" phldr="1"/>
      <dgm:spPr/>
      <dgm:t>
        <a:bodyPr/>
        <a:lstStyle/>
        <a:p>
          <a:endParaRPr lang="en-CA"/>
        </a:p>
      </dgm:t>
    </dgm:pt>
    <dgm:pt modelId="{9B6E97D2-B5AB-4FC4-8B47-0B4F3FAC18B9}">
      <dgm:prSet phldrT="[Text]"/>
      <dgm:spPr/>
      <dgm:t>
        <a:bodyPr/>
        <a:lstStyle/>
        <a:p>
          <a:r>
            <a:rPr lang="en-CA" b="1" smtClean="0">
              <a:ln w="12700">
                <a:prstDash val="solid"/>
              </a:ln>
              <a:effectLst>
                <a:outerShdw blurRad="41275" dist="20320" dir="1800000" algn="tl" rotWithShape="0">
                  <a:srgbClr val="000000">
                    <a:alpha val="40000"/>
                  </a:srgbClr>
                </a:outerShdw>
              </a:effectLst>
            </a:rPr>
            <a:t>Bonne Justification:</a:t>
          </a:r>
          <a:endParaRPr lang="en-CA" b="1" dirty="0" smtClean="0">
            <a:ln w="12700">
              <a:prstDash val="solid"/>
            </a:ln>
            <a:effectLst>
              <a:outerShdw blurRad="41275" dist="20320" dir="1800000" algn="tl" rotWithShape="0">
                <a:srgbClr val="000000">
                  <a:alpha val="40000"/>
                </a:srgbClr>
              </a:outerShdw>
            </a:effectLst>
          </a:endParaRPr>
        </a:p>
      </dgm:t>
    </dgm:pt>
    <dgm:pt modelId="{0A15C8C8-B0AD-47D2-AB17-C21E972E4E8E}" type="parTrans" cxnId="{F50F2689-4B79-428D-9265-B8572E810CE9}">
      <dgm:prSet/>
      <dgm:spPr/>
      <dgm:t>
        <a:bodyPr/>
        <a:lstStyle/>
        <a:p>
          <a:endParaRPr lang="en-CA"/>
        </a:p>
      </dgm:t>
    </dgm:pt>
    <dgm:pt modelId="{4AC64D69-A395-4B3A-8B6E-39B92084BE55}" type="sibTrans" cxnId="{F50F2689-4B79-428D-9265-B8572E810CE9}">
      <dgm:prSet/>
      <dgm:spPr/>
      <dgm:t>
        <a:bodyPr/>
        <a:lstStyle/>
        <a:p>
          <a:endParaRPr lang="en-CA"/>
        </a:p>
      </dgm:t>
    </dgm:pt>
    <dgm:pt modelId="{C18E2FDB-1BB4-4664-8CA8-EC0D0B10B38F}">
      <dgm:prSet phldrT="[Text]"/>
      <dgm:spPr/>
      <dgm:t>
        <a:bodyPr/>
        <a:lstStyle/>
        <a:p>
          <a:r>
            <a:rPr lang="en-CA" b="1" dirty="0" err="1" smtClean="0">
              <a:ln w="12700">
                <a:prstDash val="solid"/>
              </a:ln>
              <a:effectLst>
                <a:outerShdw blurRad="41275" dist="20320" dir="1800000" algn="tl" rotWithShape="0">
                  <a:srgbClr val="000000">
                    <a:alpha val="40000"/>
                  </a:srgbClr>
                </a:outerShdw>
              </a:effectLst>
            </a:rPr>
            <a:t>Mauvaise</a:t>
          </a:r>
          <a:r>
            <a:rPr lang="en-CA" b="1" dirty="0" smtClean="0">
              <a:ln w="12700">
                <a:prstDash val="solid"/>
              </a:ln>
              <a:effectLst>
                <a:outerShdw blurRad="41275" dist="20320" dir="1800000" algn="tl" rotWithShape="0">
                  <a:srgbClr val="000000">
                    <a:alpha val="40000"/>
                  </a:srgbClr>
                </a:outerShdw>
              </a:effectLst>
            </a:rPr>
            <a:t> Justification:</a:t>
          </a:r>
        </a:p>
      </dgm:t>
    </dgm:pt>
    <dgm:pt modelId="{C1940633-4E11-43D7-8BDE-770DF5AE5E82}" type="parTrans" cxnId="{755E2693-B366-46DC-AF56-B6ADD370DA48}">
      <dgm:prSet/>
      <dgm:spPr/>
      <dgm:t>
        <a:bodyPr/>
        <a:lstStyle/>
        <a:p>
          <a:endParaRPr lang="en-CA"/>
        </a:p>
      </dgm:t>
    </dgm:pt>
    <dgm:pt modelId="{DE94997B-F56B-4CD5-9690-5A786D353A98}" type="sibTrans" cxnId="{755E2693-B366-46DC-AF56-B6ADD370DA48}">
      <dgm:prSet/>
      <dgm:spPr/>
      <dgm:t>
        <a:bodyPr/>
        <a:lstStyle/>
        <a:p>
          <a:endParaRPr lang="en-CA"/>
        </a:p>
      </dgm:t>
    </dgm:pt>
    <dgm:pt modelId="{FEDE732F-A64B-4932-8ECA-D33121A25045}">
      <dgm:prSet/>
      <dgm:spPr/>
      <dgm:t>
        <a:bodyPr/>
        <a:lstStyle/>
        <a:p>
          <a:r>
            <a:rPr lang="en-CA" b="0" i="0" u="none" dirty="0" err="1" smtClean="0"/>
            <a:t>Formulaire</a:t>
          </a:r>
          <a:r>
            <a:rPr lang="en-CA" b="0" i="0" u="none" dirty="0" smtClean="0"/>
            <a:t> DVACÉ</a:t>
          </a:r>
          <a:endParaRPr lang="en-CA" dirty="0"/>
        </a:p>
      </dgm:t>
    </dgm:pt>
    <dgm:pt modelId="{AF6BE650-4DFC-460F-930F-BB3097EB964A}" type="parTrans" cxnId="{7864D7D3-4551-479A-B4E5-4E1B35E96BFF}">
      <dgm:prSet/>
      <dgm:spPr/>
      <dgm:t>
        <a:bodyPr/>
        <a:lstStyle/>
        <a:p>
          <a:endParaRPr lang="en-CA"/>
        </a:p>
      </dgm:t>
    </dgm:pt>
    <dgm:pt modelId="{8EE1B463-26AA-4507-93BF-ACBA63AD9133}" type="sibTrans" cxnId="{7864D7D3-4551-479A-B4E5-4E1B35E96BFF}">
      <dgm:prSet/>
      <dgm:spPr/>
      <dgm:t>
        <a:bodyPr/>
        <a:lstStyle/>
        <a:p>
          <a:endParaRPr lang="en-CA"/>
        </a:p>
      </dgm:t>
    </dgm:pt>
    <dgm:pt modelId="{F0FA6DC9-FE77-44B2-9B6A-ED415ED9F4F5}">
      <dgm:prSet/>
      <dgm:spPr/>
      <dgm:t>
        <a:bodyPr/>
        <a:lstStyle/>
        <a:p>
          <a:r>
            <a:rPr lang="en-CA" b="0" i="0" u="none" smtClean="0"/>
            <a:t>Fournisseur connu</a:t>
          </a:r>
          <a:endParaRPr lang="en-CA" b="0" i="0" u="none" dirty="0" smtClean="0"/>
        </a:p>
      </dgm:t>
    </dgm:pt>
    <dgm:pt modelId="{733DECF3-D4FB-41BB-BCA2-F7C37619DE4C}" type="parTrans" cxnId="{87EE8241-A9B2-47D0-890C-F0F46923663C}">
      <dgm:prSet/>
      <dgm:spPr/>
      <dgm:t>
        <a:bodyPr/>
        <a:lstStyle/>
        <a:p>
          <a:endParaRPr lang="en-CA"/>
        </a:p>
      </dgm:t>
    </dgm:pt>
    <dgm:pt modelId="{2A42BE82-4D71-423E-989E-7FE890725204}" type="sibTrans" cxnId="{87EE8241-A9B2-47D0-890C-F0F46923663C}">
      <dgm:prSet/>
      <dgm:spPr/>
      <dgm:t>
        <a:bodyPr/>
        <a:lstStyle/>
        <a:p>
          <a:endParaRPr lang="en-CA"/>
        </a:p>
      </dgm:t>
    </dgm:pt>
    <dgm:pt modelId="{A6DCB17B-070F-4CB7-BFE8-8F7EF3291AC1}">
      <dgm:prSet/>
      <dgm:spPr/>
      <dgm:t>
        <a:bodyPr/>
        <a:lstStyle/>
        <a:p>
          <a:r>
            <a:rPr lang="en-CA" b="0" i="0" u="none" dirty="0" err="1" smtClean="0"/>
            <a:t>Manque</a:t>
          </a:r>
          <a:r>
            <a:rPr lang="en-CA" b="0" i="0" u="none" baseline="0" dirty="0" smtClean="0"/>
            <a:t> de communication</a:t>
          </a:r>
          <a:endParaRPr lang="en-CA" b="0" i="0" u="none" dirty="0" smtClean="0"/>
        </a:p>
      </dgm:t>
    </dgm:pt>
    <dgm:pt modelId="{82B49896-F5C0-445A-8F31-E98AF893054B}" type="parTrans" cxnId="{7EF78537-279E-4E37-89AC-3E17302BBAA0}">
      <dgm:prSet/>
      <dgm:spPr/>
      <dgm:t>
        <a:bodyPr/>
        <a:lstStyle/>
        <a:p>
          <a:endParaRPr lang="en-CA"/>
        </a:p>
      </dgm:t>
    </dgm:pt>
    <dgm:pt modelId="{0057B06D-BE0B-4ED6-820F-C00847F87567}" type="sibTrans" cxnId="{7EF78537-279E-4E37-89AC-3E17302BBAA0}">
      <dgm:prSet/>
      <dgm:spPr/>
      <dgm:t>
        <a:bodyPr/>
        <a:lstStyle/>
        <a:p>
          <a:endParaRPr lang="en-CA"/>
        </a:p>
      </dgm:t>
    </dgm:pt>
    <dgm:pt modelId="{65445982-D307-4644-BE09-40181855474E}">
      <dgm:prSet/>
      <dgm:spPr/>
      <dgm:t>
        <a:bodyPr/>
        <a:lstStyle/>
        <a:p>
          <a:r>
            <a:rPr lang="en-CA" b="0" i="0" u="none" dirty="0" err="1" smtClean="0"/>
            <a:t>Soumission</a:t>
          </a:r>
          <a:r>
            <a:rPr lang="en-CA" b="0" i="0" u="none" baseline="0" dirty="0" smtClean="0"/>
            <a:t> </a:t>
          </a:r>
          <a:r>
            <a:rPr lang="en-CA" b="0" i="0" u="none" baseline="0" dirty="0" err="1" smtClean="0"/>
            <a:t>moins</a:t>
          </a:r>
          <a:r>
            <a:rPr lang="en-CA" b="0" i="0" u="none" baseline="0" dirty="0" smtClean="0"/>
            <a:t> </a:t>
          </a:r>
          <a:r>
            <a:rPr lang="en-CA" b="0" i="0" u="none" baseline="0" dirty="0" err="1" smtClean="0"/>
            <a:t>élevée</a:t>
          </a:r>
          <a:endParaRPr lang="en-CA" b="0" dirty="0"/>
        </a:p>
      </dgm:t>
    </dgm:pt>
    <dgm:pt modelId="{A018AA88-E2CD-4C98-8AB2-97DBA0355334}" type="parTrans" cxnId="{62FD08CF-17D3-4F9F-849E-DB936DC6EF8D}">
      <dgm:prSet/>
      <dgm:spPr/>
      <dgm:t>
        <a:bodyPr/>
        <a:lstStyle/>
        <a:p>
          <a:endParaRPr lang="en-CA"/>
        </a:p>
      </dgm:t>
    </dgm:pt>
    <dgm:pt modelId="{D7820BE0-2428-4538-ABFE-78AEE6BD484A}" type="sibTrans" cxnId="{62FD08CF-17D3-4F9F-849E-DB936DC6EF8D}">
      <dgm:prSet/>
      <dgm:spPr/>
      <dgm:t>
        <a:bodyPr/>
        <a:lstStyle/>
        <a:p>
          <a:endParaRPr lang="en-CA"/>
        </a:p>
      </dgm:t>
    </dgm:pt>
    <dgm:pt modelId="{A9658228-99AE-442C-A35E-BD111A79C36E}">
      <dgm:prSet/>
      <dgm:spPr/>
      <dgm:t>
        <a:bodyPr/>
        <a:lstStyle/>
        <a:p>
          <a:r>
            <a:rPr lang="en-CA" b="0" i="0" u="none" dirty="0" smtClean="0"/>
            <a:t>Expert </a:t>
          </a:r>
          <a:r>
            <a:rPr lang="en-CA" b="0" i="0" u="none" dirty="0" err="1" smtClean="0"/>
            <a:t>dans</a:t>
          </a:r>
          <a:r>
            <a:rPr lang="en-CA" b="0" i="0" u="none" dirty="0" smtClean="0"/>
            <a:t> la </a:t>
          </a:r>
          <a:r>
            <a:rPr lang="en-CA" b="0" i="0" u="none" dirty="0" err="1" smtClean="0"/>
            <a:t>matière</a:t>
          </a:r>
          <a:endParaRPr lang="en-CA" b="0" dirty="0"/>
        </a:p>
      </dgm:t>
    </dgm:pt>
    <dgm:pt modelId="{674B2838-D40E-4142-A76C-70BF5B8C8081}" type="parTrans" cxnId="{97A601C3-B4C1-4E47-9AA7-1C18DEE8240B}">
      <dgm:prSet/>
      <dgm:spPr/>
      <dgm:t>
        <a:bodyPr/>
        <a:lstStyle/>
        <a:p>
          <a:endParaRPr lang="en-CA"/>
        </a:p>
      </dgm:t>
    </dgm:pt>
    <dgm:pt modelId="{15B838EE-EBE1-4540-A9C2-D89268C3109A}" type="sibTrans" cxnId="{97A601C3-B4C1-4E47-9AA7-1C18DEE8240B}">
      <dgm:prSet/>
      <dgm:spPr/>
      <dgm:t>
        <a:bodyPr/>
        <a:lstStyle/>
        <a:p>
          <a:endParaRPr lang="en-CA"/>
        </a:p>
      </dgm:t>
    </dgm:pt>
    <dgm:pt modelId="{53F7CCE5-F058-41CF-87FD-F53E1485A3F2}" type="pres">
      <dgm:prSet presAssocID="{3EEA724B-9990-4310-BD21-55F4656862AC}" presName="Name0" presStyleCnt="0">
        <dgm:presLayoutVars>
          <dgm:chMax val="2"/>
          <dgm:chPref val="2"/>
          <dgm:dir/>
          <dgm:animOne/>
          <dgm:resizeHandles val="exact"/>
        </dgm:presLayoutVars>
      </dgm:prSet>
      <dgm:spPr/>
      <dgm:t>
        <a:bodyPr/>
        <a:lstStyle/>
        <a:p>
          <a:endParaRPr lang="en-CA"/>
        </a:p>
      </dgm:t>
    </dgm:pt>
    <dgm:pt modelId="{E8B15E80-5AD0-401B-88D6-4431C43BAE23}" type="pres">
      <dgm:prSet presAssocID="{3EEA724B-9990-4310-BD21-55F4656862AC}" presName="Background" presStyleLbl="bgImgPlace1" presStyleIdx="0" presStyleCnt="1" custLinFactNeighborX="648" custLinFactNeighborY="27155"/>
      <dgm:spPr/>
    </dgm:pt>
    <dgm:pt modelId="{3B81FB87-F8AD-40C8-B4EE-8CF549C6D8AD}" type="pres">
      <dgm:prSet presAssocID="{3EEA724B-9990-4310-BD21-55F4656862AC}" presName="ParentText1" presStyleLbl="revTx" presStyleIdx="0" presStyleCnt="2" custLinFactNeighborX="432" custLinFactNeighborY="5895">
        <dgm:presLayoutVars>
          <dgm:chMax val="0"/>
          <dgm:chPref val="0"/>
          <dgm:bulletEnabled val="1"/>
        </dgm:presLayoutVars>
      </dgm:prSet>
      <dgm:spPr/>
      <dgm:t>
        <a:bodyPr/>
        <a:lstStyle/>
        <a:p>
          <a:endParaRPr lang="en-CA"/>
        </a:p>
      </dgm:t>
    </dgm:pt>
    <dgm:pt modelId="{B31E6A2B-CF18-4058-8B6F-0F5DB4CA60E9}" type="pres">
      <dgm:prSet presAssocID="{3EEA724B-9990-4310-BD21-55F4656862AC}" presName="ParentText2" presStyleLbl="revTx" presStyleIdx="1" presStyleCnt="2" custLinFactNeighborX="863" custLinFactNeighborY="5895">
        <dgm:presLayoutVars>
          <dgm:chMax val="0"/>
          <dgm:chPref val="0"/>
          <dgm:bulletEnabled val="1"/>
        </dgm:presLayoutVars>
      </dgm:prSet>
      <dgm:spPr/>
      <dgm:t>
        <a:bodyPr/>
        <a:lstStyle/>
        <a:p>
          <a:endParaRPr lang="en-CA"/>
        </a:p>
      </dgm:t>
    </dgm:pt>
    <dgm:pt modelId="{12D4BD81-41AB-42C7-B08F-6CD9722DBEBE}" type="pres">
      <dgm:prSet presAssocID="{3EEA724B-9990-4310-BD21-55F4656862AC}" presName="Plus" presStyleLbl="alignNode1" presStyleIdx="0" presStyleCnt="2"/>
      <dgm:spPr/>
    </dgm:pt>
    <dgm:pt modelId="{FBE70982-097A-4CAF-869F-84596B7F4BE1}" type="pres">
      <dgm:prSet presAssocID="{3EEA724B-9990-4310-BD21-55F4656862AC}" presName="Minus" presStyleLbl="alignNode1" presStyleIdx="1" presStyleCnt="2"/>
      <dgm:spPr/>
    </dgm:pt>
    <dgm:pt modelId="{F4E0A2CA-DE61-4433-B38D-F12D168F15B4}" type="pres">
      <dgm:prSet presAssocID="{3EEA724B-9990-4310-BD21-55F4656862AC}" presName="Divider" presStyleLbl="parChTrans1D1" presStyleIdx="0" presStyleCnt="1"/>
      <dgm:spPr/>
    </dgm:pt>
  </dgm:ptLst>
  <dgm:cxnLst>
    <dgm:cxn modelId="{F50F2689-4B79-428D-9265-B8572E810CE9}" srcId="{3EEA724B-9990-4310-BD21-55F4656862AC}" destId="{9B6E97D2-B5AB-4FC4-8B47-0B4F3FAC18B9}" srcOrd="0" destOrd="0" parTransId="{0A15C8C8-B0AD-47D2-AB17-C21E972E4E8E}" sibTransId="{4AC64D69-A395-4B3A-8B6E-39B92084BE55}"/>
    <dgm:cxn modelId="{87EE8241-A9B2-47D0-890C-F0F46923663C}" srcId="{C18E2FDB-1BB4-4664-8CA8-EC0D0B10B38F}" destId="{F0FA6DC9-FE77-44B2-9B6A-ED415ED9F4F5}" srcOrd="1" destOrd="0" parTransId="{733DECF3-D4FB-41BB-BCA2-F7C37619DE4C}" sibTransId="{2A42BE82-4D71-423E-989E-7FE890725204}"/>
    <dgm:cxn modelId="{7864D7D3-4551-479A-B4E5-4E1B35E96BFF}" srcId="{C18E2FDB-1BB4-4664-8CA8-EC0D0B10B38F}" destId="{FEDE732F-A64B-4932-8ECA-D33121A25045}" srcOrd="0" destOrd="0" parTransId="{AF6BE650-4DFC-460F-930F-BB3097EB964A}" sibTransId="{8EE1B463-26AA-4507-93BF-ACBA63AD9133}"/>
    <dgm:cxn modelId="{755E2693-B366-46DC-AF56-B6ADD370DA48}" srcId="{3EEA724B-9990-4310-BD21-55F4656862AC}" destId="{C18E2FDB-1BB4-4664-8CA8-EC0D0B10B38F}" srcOrd="1" destOrd="0" parTransId="{C1940633-4E11-43D7-8BDE-770DF5AE5E82}" sibTransId="{DE94997B-F56B-4CD5-9690-5A786D353A98}"/>
    <dgm:cxn modelId="{1CF566F3-220B-4C87-AE81-75E48EC75D22}" type="presOf" srcId="{C18E2FDB-1BB4-4664-8CA8-EC0D0B10B38F}" destId="{B31E6A2B-CF18-4058-8B6F-0F5DB4CA60E9}" srcOrd="0" destOrd="0" presId="urn:microsoft.com/office/officeart/2009/3/layout/PlusandMinus"/>
    <dgm:cxn modelId="{0602BF0C-7A2A-45D2-8269-E75C69002145}" type="presOf" srcId="{9B6E97D2-B5AB-4FC4-8B47-0B4F3FAC18B9}" destId="{3B81FB87-F8AD-40C8-B4EE-8CF549C6D8AD}" srcOrd="0" destOrd="0" presId="urn:microsoft.com/office/officeart/2009/3/layout/PlusandMinus"/>
    <dgm:cxn modelId="{D694B838-3B1D-4B81-9C9B-DB6E677F95FE}" type="presOf" srcId="{A6DCB17B-070F-4CB7-BFE8-8F7EF3291AC1}" destId="{B31E6A2B-CF18-4058-8B6F-0F5DB4CA60E9}" srcOrd="0" destOrd="3" presId="urn:microsoft.com/office/officeart/2009/3/layout/PlusandMinus"/>
    <dgm:cxn modelId="{62FD08CF-17D3-4F9F-849E-DB936DC6EF8D}" srcId="{9B6E97D2-B5AB-4FC4-8B47-0B4F3FAC18B9}" destId="{65445982-D307-4644-BE09-40181855474E}" srcOrd="0" destOrd="0" parTransId="{A018AA88-E2CD-4C98-8AB2-97DBA0355334}" sibTransId="{D7820BE0-2428-4538-ABFE-78AEE6BD484A}"/>
    <dgm:cxn modelId="{A50C14C5-1A6E-45C2-B9D0-D1542FAF18EF}" type="presOf" srcId="{F0FA6DC9-FE77-44B2-9B6A-ED415ED9F4F5}" destId="{B31E6A2B-CF18-4058-8B6F-0F5DB4CA60E9}" srcOrd="0" destOrd="2" presId="urn:microsoft.com/office/officeart/2009/3/layout/PlusandMinus"/>
    <dgm:cxn modelId="{15A1E467-9DF7-409B-A9C4-2B1AC8E4AB17}" type="presOf" srcId="{A9658228-99AE-442C-A35E-BD111A79C36E}" destId="{3B81FB87-F8AD-40C8-B4EE-8CF549C6D8AD}" srcOrd="0" destOrd="2" presId="urn:microsoft.com/office/officeart/2009/3/layout/PlusandMinus"/>
    <dgm:cxn modelId="{03F90410-45FD-46F2-84FD-107CE62EA60B}" type="presOf" srcId="{FEDE732F-A64B-4932-8ECA-D33121A25045}" destId="{B31E6A2B-CF18-4058-8B6F-0F5DB4CA60E9}" srcOrd="0" destOrd="1" presId="urn:microsoft.com/office/officeart/2009/3/layout/PlusandMinus"/>
    <dgm:cxn modelId="{561B3E50-3B08-4891-89B2-E0B59DE0AFAD}" type="presOf" srcId="{3EEA724B-9990-4310-BD21-55F4656862AC}" destId="{53F7CCE5-F058-41CF-87FD-F53E1485A3F2}" srcOrd="0" destOrd="0" presId="urn:microsoft.com/office/officeart/2009/3/layout/PlusandMinus"/>
    <dgm:cxn modelId="{7EF78537-279E-4E37-89AC-3E17302BBAA0}" srcId="{C18E2FDB-1BB4-4664-8CA8-EC0D0B10B38F}" destId="{A6DCB17B-070F-4CB7-BFE8-8F7EF3291AC1}" srcOrd="2" destOrd="0" parTransId="{82B49896-F5C0-445A-8F31-E98AF893054B}" sibTransId="{0057B06D-BE0B-4ED6-820F-C00847F87567}"/>
    <dgm:cxn modelId="{97A601C3-B4C1-4E47-9AA7-1C18DEE8240B}" srcId="{9B6E97D2-B5AB-4FC4-8B47-0B4F3FAC18B9}" destId="{A9658228-99AE-442C-A35E-BD111A79C36E}" srcOrd="1" destOrd="0" parTransId="{674B2838-D40E-4142-A76C-70BF5B8C8081}" sibTransId="{15B838EE-EBE1-4540-A9C2-D89268C3109A}"/>
    <dgm:cxn modelId="{542655E2-9B33-4F92-8ED9-D844B659FE1D}" type="presOf" srcId="{65445982-D307-4644-BE09-40181855474E}" destId="{3B81FB87-F8AD-40C8-B4EE-8CF549C6D8AD}" srcOrd="0" destOrd="1" presId="urn:microsoft.com/office/officeart/2009/3/layout/PlusandMinus"/>
    <dgm:cxn modelId="{74EE0042-3ADA-41A3-835C-F019C4D2172F}" type="presParOf" srcId="{53F7CCE5-F058-41CF-87FD-F53E1485A3F2}" destId="{E8B15E80-5AD0-401B-88D6-4431C43BAE23}" srcOrd="0" destOrd="0" presId="urn:microsoft.com/office/officeart/2009/3/layout/PlusandMinus"/>
    <dgm:cxn modelId="{AD627DC8-A086-4471-B7BE-4CD1FC0B45A3}" type="presParOf" srcId="{53F7CCE5-F058-41CF-87FD-F53E1485A3F2}" destId="{3B81FB87-F8AD-40C8-B4EE-8CF549C6D8AD}" srcOrd="1" destOrd="0" presId="urn:microsoft.com/office/officeart/2009/3/layout/PlusandMinus"/>
    <dgm:cxn modelId="{FCE72E89-BBF7-4D5C-ACA4-9A176239B40E}" type="presParOf" srcId="{53F7CCE5-F058-41CF-87FD-F53E1485A3F2}" destId="{B31E6A2B-CF18-4058-8B6F-0F5DB4CA60E9}" srcOrd="2" destOrd="0" presId="urn:microsoft.com/office/officeart/2009/3/layout/PlusandMinus"/>
    <dgm:cxn modelId="{D507B9E3-1C47-4D69-AB84-BB08DC60364D}" type="presParOf" srcId="{53F7CCE5-F058-41CF-87FD-F53E1485A3F2}" destId="{12D4BD81-41AB-42C7-B08F-6CD9722DBEBE}" srcOrd="3" destOrd="0" presId="urn:microsoft.com/office/officeart/2009/3/layout/PlusandMinus"/>
    <dgm:cxn modelId="{62768831-9933-450E-9177-A7F0283D9896}" type="presParOf" srcId="{53F7CCE5-F058-41CF-87FD-F53E1485A3F2}" destId="{FBE70982-097A-4CAF-869F-84596B7F4BE1}" srcOrd="4" destOrd="0" presId="urn:microsoft.com/office/officeart/2009/3/layout/PlusandMinus"/>
    <dgm:cxn modelId="{D074A58A-8B42-4B80-8CFE-AD150D8F9283}" type="presParOf" srcId="{53F7CCE5-F058-41CF-87FD-F53E1485A3F2}" destId="{F4E0A2CA-DE61-4433-B38D-F12D168F15B4}"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1775285-C99A-4DB1-93FB-0B3A78FB67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CA"/>
        </a:p>
      </dgm:t>
    </dgm:pt>
    <dgm:pt modelId="{68A8A1EC-DA1B-415E-990E-1D9BB9130E73}">
      <dgm:prSet custT="1"/>
      <dgm:spPr>
        <a:solidFill>
          <a:srgbClr val="8D8EC5"/>
        </a:solidFill>
      </dgm:spPr>
      <dgm:t>
        <a:bodyPr/>
        <a:lstStyle/>
        <a:p>
          <a:pPr rtl="0"/>
          <a:r>
            <a:rPr lang="fr-CA" sz="1800" b="1" noProof="0" dirty="0" smtClean="0">
              <a:latin typeface="Arial" panose="020B0604020202020204" pitchFamily="34" charset="0"/>
              <a:cs typeface="Arial" panose="020B0604020202020204" pitchFamily="34" charset="0"/>
            </a:rPr>
            <a:t>NC-PURCHASING_PORTAL-PORTAIL_D'ACHATS-GD</a:t>
          </a:r>
          <a:endParaRPr lang="fr-CA" sz="1800" noProof="0" dirty="0">
            <a:latin typeface="Arial" panose="020B0604020202020204" pitchFamily="34" charset="0"/>
            <a:cs typeface="Arial" panose="020B0604020202020204" pitchFamily="34" charset="0"/>
          </a:endParaRPr>
        </a:p>
      </dgm:t>
    </dgm:pt>
    <dgm:pt modelId="{8F4EB00F-831C-422C-A708-6A979128F9FF}" type="parTrans" cxnId="{98F07700-01CC-4406-9D00-A71C6D07B196}">
      <dgm:prSet/>
      <dgm:spPr/>
      <dgm:t>
        <a:bodyPr/>
        <a:lstStyle/>
        <a:p>
          <a:endParaRPr lang="en-CA" sz="1200">
            <a:latin typeface="Arial" panose="020B0604020202020204" pitchFamily="34" charset="0"/>
            <a:cs typeface="Arial" panose="020B0604020202020204" pitchFamily="34" charset="0"/>
          </a:endParaRPr>
        </a:p>
      </dgm:t>
    </dgm:pt>
    <dgm:pt modelId="{10084F74-17AA-41FB-9191-02799E22609E}" type="sibTrans" cxnId="{98F07700-01CC-4406-9D00-A71C6D07B196}">
      <dgm:prSet/>
      <dgm:spPr/>
      <dgm:t>
        <a:bodyPr/>
        <a:lstStyle/>
        <a:p>
          <a:endParaRPr lang="en-CA" sz="1200">
            <a:latin typeface="Arial" panose="020B0604020202020204" pitchFamily="34" charset="0"/>
            <a:cs typeface="Arial" panose="020B0604020202020204" pitchFamily="34" charset="0"/>
          </a:endParaRPr>
        </a:p>
      </dgm:t>
    </dgm:pt>
    <dgm:pt modelId="{0C22790A-D01E-4261-B9FE-E44E2D09D3A4}">
      <dgm:prSet custT="1"/>
      <dgm:spPr>
        <a:solidFill>
          <a:srgbClr val="CDCDFF">
            <a:alpha val="90000"/>
          </a:srgbClr>
        </a:solidFill>
      </dgm:spPr>
      <dgm:t>
        <a:bodyPr/>
        <a:lstStyle/>
        <a:p>
          <a:pPr rtl="0"/>
          <a:r>
            <a:rPr lang="fr-CA" sz="1400" b="0" noProof="0" dirty="0" smtClean="0"/>
            <a:t>Questions sur l`approvisionnement, comment obtenir ou annul</a:t>
          </a:r>
          <a:r>
            <a:rPr lang="fr-CA" sz="1400" noProof="0" dirty="0" smtClean="0">
              <a:latin typeface="+mn-lt"/>
              <a:cs typeface="Arial" panose="020B0604020202020204" pitchFamily="34" charset="0"/>
            </a:rPr>
            <a:t>é une</a:t>
          </a:r>
          <a:r>
            <a:rPr lang="fr-CA" sz="1400" b="0" noProof="0" dirty="0" smtClean="0"/>
            <a:t> carte, changement de gestionnaire/centre de coûts, l`augmentation de limites, la réinitialisation de votre mot de passe ou mot mémorable pour le site VISM , etc...</a:t>
          </a:r>
          <a:endParaRPr lang="fr-CA" sz="1400" noProof="0" dirty="0">
            <a:latin typeface="Arial" panose="020B0604020202020204" pitchFamily="34" charset="0"/>
            <a:cs typeface="Arial" panose="020B0604020202020204" pitchFamily="34" charset="0"/>
          </a:endParaRPr>
        </a:p>
      </dgm:t>
    </dgm:pt>
    <dgm:pt modelId="{C919FD11-2596-4EBB-91C8-438E2750C649}" type="parTrans" cxnId="{F4BBEBF2-53C4-45B7-8984-0A261FAA8C7C}">
      <dgm:prSet/>
      <dgm:spPr/>
      <dgm:t>
        <a:bodyPr/>
        <a:lstStyle/>
        <a:p>
          <a:endParaRPr lang="en-CA" sz="1200">
            <a:latin typeface="Arial" panose="020B0604020202020204" pitchFamily="34" charset="0"/>
            <a:cs typeface="Arial" panose="020B0604020202020204" pitchFamily="34" charset="0"/>
          </a:endParaRPr>
        </a:p>
      </dgm:t>
    </dgm:pt>
    <dgm:pt modelId="{B71F5F9A-E7A3-4FA1-84AC-7B2BF648D806}" type="sibTrans" cxnId="{F4BBEBF2-53C4-45B7-8984-0A261FAA8C7C}">
      <dgm:prSet/>
      <dgm:spPr/>
      <dgm:t>
        <a:bodyPr/>
        <a:lstStyle/>
        <a:p>
          <a:endParaRPr lang="en-CA" sz="1200">
            <a:latin typeface="Arial" panose="020B0604020202020204" pitchFamily="34" charset="0"/>
            <a:cs typeface="Arial" panose="020B0604020202020204" pitchFamily="34" charset="0"/>
          </a:endParaRPr>
        </a:p>
      </dgm:t>
    </dgm:pt>
    <dgm:pt modelId="{E2AB1DB7-2E47-4EF4-B0F4-136DA3365E39}">
      <dgm:prSet custT="1"/>
      <dgm:spPr>
        <a:solidFill>
          <a:srgbClr val="8D8EC5"/>
        </a:solidFill>
      </dgm:spPr>
      <dgm:t>
        <a:bodyPr/>
        <a:lstStyle/>
        <a:p>
          <a:pPr rtl="0"/>
          <a:r>
            <a:rPr lang="fr-CA" sz="2400" b="0" noProof="0" dirty="0" smtClean="0"/>
            <a:t>Signaler un incident dans le portail </a:t>
          </a:r>
          <a:r>
            <a:rPr lang="fr-CA" sz="2400" u="sng" noProof="0" dirty="0" err="1" smtClean="0">
              <a:solidFill>
                <a:schemeClr val="accent3">
                  <a:lumMod val="60000"/>
                  <a:lumOff val="40000"/>
                </a:schemeClr>
              </a:solidFill>
              <a:latin typeface="Arial" panose="020B0604020202020204" pitchFamily="34" charset="0"/>
              <a:cs typeface="Arial" panose="020B0604020202020204" pitchFamily="34" charset="0"/>
            </a:rPr>
            <a:t>maSGE</a:t>
          </a:r>
          <a:endParaRPr lang="fr-CA" sz="2400" noProof="0" dirty="0">
            <a:solidFill>
              <a:schemeClr val="accent3">
                <a:lumMod val="60000"/>
                <a:lumOff val="40000"/>
              </a:schemeClr>
            </a:solidFill>
            <a:latin typeface="Arial" panose="020B0604020202020204" pitchFamily="34" charset="0"/>
            <a:cs typeface="Arial" panose="020B0604020202020204" pitchFamily="34" charset="0"/>
          </a:endParaRPr>
        </a:p>
      </dgm:t>
    </dgm:pt>
    <dgm:pt modelId="{65069369-1FAA-44B6-A3A0-CE6CB24357ED}" type="parTrans" cxnId="{74472BF2-80C7-4A26-B0B6-FF653E675D36}">
      <dgm:prSet/>
      <dgm:spPr/>
      <dgm:t>
        <a:bodyPr/>
        <a:lstStyle/>
        <a:p>
          <a:endParaRPr lang="en-CA" sz="1200">
            <a:latin typeface="Arial" panose="020B0604020202020204" pitchFamily="34" charset="0"/>
            <a:cs typeface="Arial" panose="020B0604020202020204" pitchFamily="34" charset="0"/>
          </a:endParaRPr>
        </a:p>
      </dgm:t>
    </dgm:pt>
    <dgm:pt modelId="{D251DAD8-B1BB-4A45-9050-7FC39DFB34D2}" type="sibTrans" cxnId="{74472BF2-80C7-4A26-B0B6-FF653E675D36}">
      <dgm:prSet/>
      <dgm:spPr/>
      <dgm:t>
        <a:bodyPr/>
        <a:lstStyle/>
        <a:p>
          <a:endParaRPr lang="en-CA" sz="1200">
            <a:latin typeface="Arial" panose="020B0604020202020204" pitchFamily="34" charset="0"/>
            <a:cs typeface="Arial" panose="020B0604020202020204" pitchFamily="34" charset="0"/>
          </a:endParaRPr>
        </a:p>
      </dgm:t>
    </dgm:pt>
    <dgm:pt modelId="{34EEA784-1653-417B-80A6-FCCB40939405}">
      <dgm:prSet custT="1"/>
      <dgm:spPr>
        <a:solidFill>
          <a:srgbClr val="CDCDFF">
            <a:alpha val="90000"/>
          </a:srgbClr>
        </a:solidFill>
      </dgm:spPr>
      <dgm:t>
        <a:bodyPr/>
        <a:lstStyle/>
        <a:p>
          <a:pPr rtl="0"/>
          <a:r>
            <a:rPr lang="fr-FR" sz="1400" b="0" dirty="0" smtClean="0"/>
            <a:t>Création de pièces de carte ( ex . CRK1 , CRK2 )</a:t>
          </a:r>
          <a:endParaRPr lang="en-CA" sz="1400" dirty="0">
            <a:latin typeface="Arial" panose="020B0604020202020204" pitchFamily="34" charset="0"/>
            <a:cs typeface="Arial" panose="020B0604020202020204" pitchFamily="34" charset="0"/>
          </a:endParaRPr>
        </a:p>
      </dgm:t>
    </dgm:pt>
    <dgm:pt modelId="{730D2A41-81D6-4081-9E60-FD225074FED1}" type="parTrans" cxnId="{1AB60501-8494-4E82-9D25-49E69D085884}">
      <dgm:prSet/>
      <dgm:spPr/>
      <dgm:t>
        <a:bodyPr/>
        <a:lstStyle/>
        <a:p>
          <a:endParaRPr lang="en-CA" sz="1200">
            <a:latin typeface="Arial" panose="020B0604020202020204" pitchFamily="34" charset="0"/>
            <a:cs typeface="Arial" panose="020B0604020202020204" pitchFamily="34" charset="0"/>
          </a:endParaRPr>
        </a:p>
      </dgm:t>
    </dgm:pt>
    <dgm:pt modelId="{7070FE56-7B58-4E6B-9607-B3B00F2D815F}" type="sibTrans" cxnId="{1AB60501-8494-4E82-9D25-49E69D085884}">
      <dgm:prSet/>
      <dgm:spPr/>
      <dgm:t>
        <a:bodyPr/>
        <a:lstStyle/>
        <a:p>
          <a:endParaRPr lang="en-CA" sz="1200">
            <a:latin typeface="Arial" panose="020B0604020202020204" pitchFamily="34" charset="0"/>
            <a:cs typeface="Arial" panose="020B0604020202020204" pitchFamily="34" charset="0"/>
          </a:endParaRPr>
        </a:p>
      </dgm:t>
    </dgm:pt>
    <dgm:pt modelId="{500271BE-4FEE-4794-ABCF-3B7C2C07753B}">
      <dgm:prSet custT="1"/>
      <dgm:spPr>
        <a:solidFill>
          <a:srgbClr val="8D8EC5"/>
        </a:solidFill>
      </dgm:spPr>
      <dgm:t>
        <a:bodyPr/>
        <a:lstStyle/>
        <a:p>
          <a:pPr rtl="0"/>
          <a:r>
            <a:rPr lang="fr-FR" sz="1600" b="0" dirty="0" smtClean="0"/>
            <a:t>Contactez les </a:t>
          </a:r>
          <a:r>
            <a:rPr lang="fr-FR" sz="1600" b="0" dirty="0" smtClean="0">
              <a:solidFill>
                <a:schemeClr val="accent1">
                  <a:lumMod val="60000"/>
                  <a:lumOff val="40000"/>
                </a:schemeClr>
              </a:solidFill>
            </a:rPr>
            <a:t>opérations comptables nationales</a:t>
          </a:r>
          <a:r>
            <a:rPr lang="fr-FR" sz="1600" b="1" dirty="0" smtClean="0">
              <a:solidFill>
                <a:schemeClr val="accent1">
                  <a:lumMod val="60000"/>
                  <a:lumOff val="40000"/>
                </a:schemeClr>
              </a:solidFill>
            </a:rPr>
            <a:t> </a:t>
          </a:r>
          <a:r>
            <a:rPr lang="fr-FR" sz="1600" b="0" dirty="0" smtClean="0"/>
            <a:t>via </a:t>
          </a:r>
          <a:r>
            <a:rPr lang="fr-FR" sz="1600" b="0" dirty="0" err="1" smtClean="0"/>
            <a:t>iService</a:t>
          </a:r>
          <a:r>
            <a:rPr lang="fr-FR" sz="1600" b="0" dirty="0" smtClean="0"/>
            <a:t> ou par téléphone au 1-855-684-7827 (option 3)</a:t>
          </a:r>
          <a:endParaRPr lang="en-CA" sz="1600" b="1" dirty="0">
            <a:latin typeface="Arial" panose="020B0604020202020204" pitchFamily="34" charset="0"/>
            <a:cs typeface="Arial" panose="020B0604020202020204" pitchFamily="34" charset="0"/>
          </a:endParaRPr>
        </a:p>
      </dgm:t>
    </dgm:pt>
    <dgm:pt modelId="{497F0508-F3AC-469A-95B1-E63D7388FF82}" type="parTrans" cxnId="{98D0902A-68D4-41F4-88B7-A30F2D7881C0}">
      <dgm:prSet/>
      <dgm:spPr/>
      <dgm:t>
        <a:bodyPr/>
        <a:lstStyle/>
        <a:p>
          <a:endParaRPr lang="en-CA" sz="1200">
            <a:latin typeface="Arial" panose="020B0604020202020204" pitchFamily="34" charset="0"/>
            <a:cs typeface="Arial" panose="020B0604020202020204" pitchFamily="34" charset="0"/>
          </a:endParaRPr>
        </a:p>
      </dgm:t>
    </dgm:pt>
    <dgm:pt modelId="{6E19B98D-BFCF-4677-A5DE-97EAED1A3EB3}" type="sibTrans" cxnId="{98D0902A-68D4-41F4-88B7-A30F2D7881C0}">
      <dgm:prSet/>
      <dgm:spPr/>
      <dgm:t>
        <a:bodyPr/>
        <a:lstStyle/>
        <a:p>
          <a:endParaRPr lang="en-CA" sz="1200">
            <a:latin typeface="Arial" panose="020B0604020202020204" pitchFamily="34" charset="0"/>
            <a:cs typeface="Arial" panose="020B0604020202020204" pitchFamily="34" charset="0"/>
          </a:endParaRPr>
        </a:p>
      </dgm:t>
    </dgm:pt>
    <dgm:pt modelId="{BC018344-779B-4369-9071-165F6A7A2986}">
      <dgm:prSet custT="1"/>
      <dgm:spPr>
        <a:solidFill>
          <a:srgbClr val="CDCDFF">
            <a:alpha val="89804"/>
          </a:srgbClr>
        </a:solidFill>
      </dgm:spPr>
      <dgm:t>
        <a:bodyPr/>
        <a:lstStyle/>
        <a:p>
          <a:pPr rtl="0"/>
          <a:r>
            <a:rPr lang="fr-CA" sz="1400" b="0" noProof="0" dirty="0" smtClean="0">
              <a:latin typeface="+mn-lt"/>
            </a:rPr>
            <a:t>La soumission de votre relevé mensuel</a:t>
          </a:r>
          <a:endParaRPr lang="fr-CA" sz="1400" noProof="0" dirty="0">
            <a:latin typeface="+mn-lt"/>
            <a:cs typeface="Arial" panose="020B0604020202020204" pitchFamily="34" charset="0"/>
          </a:endParaRPr>
        </a:p>
      </dgm:t>
    </dgm:pt>
    <dgm:pt modelId="{807CBC11-00DE-4B80-83E6-669F960864C8}" type="parTrans" cxnId="{BD49B049-F20C-4932-A023-875366E9D71B}">
      <dgm:prSet/>
      <dgm:spPr/>
      <dgm:t>
        <a:bodyPr/>
        <a:lstStyle/>
        <a:p>
          <a:endParaRPr lang="en-CA" sz="1200">
            <a:latin typeface="Arial" panose="020B0604020202020204" pitchFamily="34" charset="0"/>
            <a:cs typeface="Arial" panose="020B0604020202020204" pitchFamily="34" charset="0"/>
          </a:endParaRPr>
        </a:p>
      </dgm:t>
    </dgm:pt>
    <dgm:pt modelId="{BBCFF18B-1EB5-4C18-B344-5E5EBA36CE55}" type="sibTrans" cxnId="{BD49B049-F20C-4932-A023-875366E9D71B}">
      <dgm:prSet/>
      <dgm:spPr/>
      <dgm:t>
        <a:bodyPr/>
        <a:lstStyle/>
        <a:p>
          <a:endParaRPr lang="en-CA" sz="1200">
            <a:latin typeface="Arial" panose="020B0604020202020204" pitchFamily="34" charset="0"/>
            <a:cs typeface="Arial" panose="020B0604020202020204" pitchFamily="34" charset="0"/>
          </a:endParaRPr>
        </a:p>
      </dgm:t>
    </dgm:pt>
    <dgm:pt modelId="{5A0450E4-1D03-4B35-A08A-65418AD6786C}">
      <dgm:prSet custT="1"/>
      <dgm:spPr>
        <a:solidFill>
          <a:srgbClr val="CDCDFF">
            <a:alpha val="89804"/>
          </a:srgbClr>
        </a:solidFill>
      </dgm:spPr>
      <dgm:t>
        <a:bodyPr/>
        <a:lstStyle/>
        <a:p>
          <a:pPr rtl="0"/>
          <a:r>
            <a:rPr lang="fr-CA" sz="1400" b="0" noProof="0" dirty="0" smtClean="0">
              <a:latin typeface="+mn-lt"/>
            </a:rPr>
            <a:t>Les transactions non-approuvées (ex. ZZCR, ZZCCVR, ZZCCAR) reliées à vos pièces de carte</a:t>
          </a:r>
          <a:endParaRPr lang="fr-CA" sz="1400" noProof="0" dirty="0">
            <a:latin typeface="+mn-lt"/>
            <a:cs typeface="Arial" panose="020B0604020202020204" pitchFamily="34" charset="0"/>
          </a:endParaRPr>
        </a:p>
      </dgm:t>
    </dgm:pt>
    <dgm:pt modelId="{81211528-E21E-408E-A9E6-1EAF4153B370}" type="parTrans" cxnId="{CA50222D-DD52-4D24-86DF-F6C4B7F52886}">
      <dgm:prSet/>
      <dgm:spPr/>
      <dgm:t>
        <a:bodyPr/>
        <a:lstStyle/>
        <a:p>
          <a:endParaRPr lang="en-US"/>
        </a:p>
      </dgm:t>
    </dgm:pt>
    <dgm:pt modelId="{FE910457-68E9-49F9-909D-554A8B21AE3C}" type="sibTrans" cxnId="{CA50222D-DD52-4D24-86DF-F6C4B7F52886}">
      <dgm:prSet/>
      <dgm:spPr/>
      <dgm:t>
        <a:bodyPr/>
        <a:lstStyle/>
        <a:p>
          <a:endParaRPr lang="en-US"/>
        </a:p>
      </dgm:t>
    </dgm:pt>
    <dgm:pt modelId="{539408FD-65BD-427C-83B0-7D6579D788DD}">
      <dgm:prSet custT="1"/>
      <dgm:spPr>
        <a:solidFill>
          <a:srgbClr val="CDCDFF">
            <a:alpha val="89804"/>
          </a:srgbClr>
        </a:solidFill>
      </dgm:spPr>
      <dgm:t>
        <a:bodyPr/>
        <a:lstStyle/>
        <a:p>
          <a:pPr rtl="0"/>
          <a:r>
            <a:rPr lang="fr-CA" sz="1400" noProof="0" dirty="0" smtClean="0">
              <a:latin typeface="+mn-lt"/>
              <a:cs typeface="Arial" panose="020B0604020202020204" pitchFamily="34" charset="0"/>
            </a:rPr>
            <a:t>La conciliation du relevé mensuel</a:t>
          </a:r>
          <a:endParaRPr lang="fr-CA" sz="1400" noProof="0" dirty="0">
            <a:latin typeface="+mn-lt"/>
            <a:cs typeface="Arial" panose="020B0604020202020204" pitchFamily="34" charset="0"/>
          </a:endParaRPr>
        </a:p>
      </dgm:t>
    </dgm:pt>
    <dgm:pt modelId="{9DD39AA8-269B-4980-AC8E-64BA070CAB84}" type="parTrans" cxnId="{79146BFB-039B-401E-96CC-0F724848751A}">
      <dgm:prSet/>
      <dgm:spPr/>
      <dgm:t>
        <a:bodyPr/>
        <a:lstStyle/>
        <a:p>
          <a:endParaRPr lang="en-US"/>
        </a:p>
      </dgm:t>
    </dgm:pt>
    <dgm:pt modelId="{FF26A902-DD93-4953-B914-B285B3F35ABC}" type="sibTrans" cxnId="{79146BFB-039B-401E-96CC-0F724848751A}">
      <dgm:prSet/>
      <dgm:spPr/>
      <dgm:t>
        <a:bodyPr/>
        <a:lstStyle/>
        <a:p>
          <a:endParaRPr lang="en-US"/>
        </a:p>
      </dgm:t>
    </dgm:pt>
    <dgm:pt modelId="{7272963A-84B6-4661-8306-BA301C763726}" type="pres">
      <dgm:prSet presAssocID="{21775285-C99A-4DB1-93FB-0B3A78FB679A}" presName="Name0" presStyleCnt="0">
        <dgm:presLayoutVars>
          <dgm:dir/>
          <dgm:animLvl val="lvl"/>
          <dgm:resizeHandles val="exact"/>
        </dgm:presLayoutVars>
      </dgm:prSet>
      <dgm:spPr/>
      <dgm:t>
        <a:bodyPr/>
        <a:lstStyle/>
        <a:p>
          <a:endParaRPr lang="en-CA"/>
        </a:p>
      </dgm:t>
    </dgm:pt>
    <dgm:pt modelId="{EA92343F-C786-4E93-A7A3-8B0D990CBE73}" type="pres">
      <dgm:prSet presAssocID="{68A8A1EC-DA1B-415E-990E-1D9BB9130E73}" presName="linNode" presStyleCnt="0"/>
      <dgm:spPr/>
    </dgm:pt>
    <dgm:pt modelId="{B3C91C78-23B9-4443-8341-4565B7012BEF}" type="pres">
      <dgm:prSet presAssocID="{68A8A1EC-DA1B-415E-990E-1D9BB9130E73}" presName="parentText" presStyleLbl="node1" presStyleIdx="0" presStyleCnt="3" custLinFactNeighborY="-359">
        <dgm:presLayoutVars>
          <dgm:chMax val="1"/>
          <dgm:bulletEnabled val="1"/>
        </dgm:presLayoutVars>
      </dgm:prSet>
      <dgm:spPr/>
      <dgm:t>
        <a:bodyPr/>
        <a:lstStyle/>
        <a:p>
          <a:endParaRPr lang="en-CA"/>
        </a:p>
      </dgm:t>
    </dgm:pt>
    <dgm:pt modelId="{F2734364-44C7-4527-999E-190443BD0A10}" type="pres">
      <dgm:prSet presAssocID="{68A8A1EC-DA1B-415E-990E-1D9BB9130E73}" presName="descendantText" presStyleLbl="alignAccFollowNode1" presStyleIdx="0" presStyleCnt="3" custLinFactNeighborX="0" custLinFactNeighborY="1762">
        <dgm:presLayoutVars>
          <dgm:bulletEnabled val="1"/>
        </dgm:presLayoutVars>
      </dgm:prSet>
      <dgm:spPr/>
      <dgm:t>
        <a:bodyPr/>
        <a:lstStyle/>
        <a:p>
          <a:endParaRPr lang="en-CA"/>
        </a:p>
      </dgm:t>
    </dgm:pt>
    <dgm:pt modelId="{2E782DC6-80B7-48FD-89C2-8DCEDE218FA3}" type="pres">
      <dgm:prSet presAssocID="{10084F74-17AA-41FB-9191-02799E22609E}" presName="sp" presStyleCnt="0"/>
      <dgm:spPr/>
    </dgm:pt>
    <dgm:pt modelId="{80E792FC-B23C-4820-B676-C0AC65CAF96B}" type="pres">
      <dgm:prSet presAssocID="{E2AB1DB7-2E47-4EF4-B0F4-136DA3365E39}" presName="linNode" presStyleCnt="0"/>
      <dgm:spPr/>
    </dgm:pt>
    <dgm:pt modelId="{932F2249-0031-44E6-B989-643F1EFEA105}" type="pres">
      <dgm:prSet presAssocID="{E2AB1DB7-2E47-4EF4-B0F4-136DA3365E39}" presName="parentText" presStyleLbl="node1" presStyleIdx="1" presStyleCnt="3">
        <dgm:presLayoutVars>
          <dgm:chMax val="1"/>
          <dgm:bulletEnabled val="1"/>
        </dgm:presLayoutVars>
      </dgm:prSet>
      <dgm:spPr/>
      <dgm:t>
        <a:bodyPr/>
        <a:lstStyle/>
        <a:p>
          <a:endParaRPr lang="en-CA"/>
        </a:p>
      </dgm:t>
    </dgm:pt>
    <dgm:pt modelId="{859C7E77-8DCD-403D-A204-66CC1963D3A0}" type="pres">
      <dgm:prSet presAssocID="{E2AB1DB7-2E47-4EF4-B0F4-136DA3365E39}" presName="descendantText" presStyleLbl="alignAccFollowNode1" presStyleIdx="1" presStyleCnt="3" custLinFactNeighborX="0">
        <dgm:presLayoutVars>
          <dgm:bulletEnabled val="1"/>
        </dgm:presLayoutVars>
      </dgm:prSet>
      <dgm:spPr/>
      <dgm:t>
        <a:bodyPr/>
        <a:lstStyle/>
        <a:p>
          <a:endParaRPr lang="en-CA"/>
        </a:p>
      </dgm:t>
    </dgm:pt>
    <dgm:pt modelId="{B3D4F0BC-526F-45CD-BD4E-AF7070F62469}" type="pres">
      <dgm:prSet presAssocID="{D251DAD8-B1BB-4A45-9050-7FC39DFB34D2}" presName="sp" presStyleCnt="0"/>
      <dgm:spPr/>
    </dgm:pt>
    <dgm:pt modelId="{1AD90CBD-8B36-475A-8E2E-DFA18924BE11}" type="pres">
      <dgm:prSet presAssocID="{500271BE-4FEE-4794-ABCF-3B7C2C07753B}" presName="linNode" presStyleCnt="0"/>
      <dgm:spPr/>
    </dgm:pt>
    <dgm:pt modelId="{011DC2A5-3983-4B00-B180-D671C1254CA1}" type="pres">
      <dgm:prSet presAssocID="{500271BE-4FEE-4794-ABCF-3B7C2C07753B}" presName="parentText" presStyleLbl="node1" presStyleIdx="2" presStyleCnt="3">
        <dgm:presLayoutVars>
          <dgm:chMax val="1"/>
          <dgm:bulletEnabled val="1"/>
        </dgm:presLayoutVars>
      </dgm:prSet>
      <dgm:spPr/>
      <dgm:t>
        <a:bodyPr/>
        <a:lstStyle/>
        <a:p>
          <a:endParaRPr lang="en-CA"/>
        </a:p>
      </dgm:t>
    </dgm:pt>
    <dgm:pt modelId="{5BE8CC05-7393-49FD-B7F7-DBB4AC3F6495}" type="pres">
      <dgm:prSet presAssocID="{500271BE-4FEE-4794-ABCF-3B7C2C07753B}" presName="descendantText" presStyleLbl="alignAccFollowNode1" presStyleIdx="2" presStyleCnt="3">
        <dgm:presLayoutVars>
          <dgm:bulletEnabled val="1"/>
        </dgm:presLayoutVars>
      </dgm:prSet>
      <dgm:spPr/>
      <dgm:t>
        <a:bodyPr/>
        <a:lstStyle/>
        <a:p>
          <a:endParaRPr lang="en-CA"/>
        </a:p>
      </dgm:t>
    </dgm:pt>
  </dgm:ptLst>
  <dgm:cxnLst>
    <dgm:cxn modelId="{C30236B5-FEB9-4B5C-BF41-3951215152CA}" type="presOf" srcId="{539408FD-65BD-427C-83B0-7D6579D788DD}" destId="{5BE8CC05-7393-49FD-B7F7-DBB4AC3F6495}" srcOrd="0" destOrd="1" presId="urn:microsoft.com/office/officeart/2005/8/layout/vList5"/>
    <dgm:cxn modelId="{74472BF2-80C7-4A26-B0B6-FF653E675D36}" srcId="{21775285-C99A-4DB1-93FB-0B3A78FB679A}" destId="{E2AB1DB7-2E47-4EF4-B0F4-136DA3365E39}" srcOrd="1" destOrd="0" parTransId="{65069369-1FAA-44B6-A3A0-CE6CB24357ED}" sibTransId="{D251DAD8-B1BB-4A45-9050-7FC39DFB34D2}"/>
    <dgm:cxn modelId="{EBBBAB61-BCCA-48ED-979B-69FA6E493B74}" type="presOf" srcId="{E2AB1DB7-2E47-4EF4-B0F4-136DA3365E39}" destId="{932F2249-0031-44E6-B989-643F1EFEA105}" srcOrd="0" destOrd="0" presId="urn:microsoft.com/office/officeart/2005/8/layout/vList5"/>
    <dgm:cxn modelId="{F4BBEBF2-53C4-45B7-8984-0A261FAA8C7C}" srcId="{68A8A1EC-DA1B-415E-990E-1D9BB9130E73}" destId="{0C22790A-D01E-4261-B9FE-E44E2D09D3A4}" srcOrd="0" destOrd="0" parTransId="{C919FD11-2596-4EBB-91C8-438E2750C649}" sibTransId="{B71F5F9A-E7A3-4FA1-84AC-7B2BF648D806}"/>
    <dgm:cxn modelId="{A965E01C-8B5E-4947-9B0F-147E7AD01A95}" type="presOf" srcId="{34EEA784-1653-417B-80A6-FCCB40939405}" destId="{859C7E77-8DCD-403D-A204-66CC1963D3A0}" srcOrd="0" destOrd="0" presId="urn:microsoft.com/office/officeart/2005/8/layout/vList5"/>
    <dgm:cxn modelId="{FB9EA8CD-048A-447D-9FD1-57C6BB124705}" type="presOf" srcId="{500271BE-4FEE-4794-ABCF-3B7C2C07753B}" destId="{011DC2A5-3983-4B00-B180-D671C1254CA1}" srcOrd="0" destOrd="0" presId="urn:microsoft.com/office/officeart/2005/8/layout/vList5"/>
    <dgm:cxn modelId="{BD49B049-F20C-4932-A023-875366E9D71B}" srcId="{500271BE-4FEE-4794-ABCF-3B7C2C07753B}" destId="{BC018344-779B-4369-9071-165F6A7A2986}" srcOrd="0" destOrd="0" parTransId="{807CBC11-00DE-4B80-83E6-669F960864C8}" sibTransId="{BBCFF18B-1EB5-4C18-B344-5E5EBA36CE55}"/>
    <dgm:cxn modelId="{E6C0008B-1030-4C2E-A756-6B8845F868B6}" type="presOf" srcId="{5A0450E4-1D03-4B35-A08A-65418AD6786C}" destId="{5BE8CC05-7393-49FD-B7F7-DBB4AC3F6495}" srcOrd="0" destOrd="2" presId="urn:microsoft.com/office/officeart/2005/8/layout/vList5"/>
    <dgm:cxn modelId="{2BE845A4-58EF-4462-960A-7FB0912EA69C}" type="presOf" srcId="{21775285-C99A-4DB1-93FB-0B3A78FB679A}" destId="{7272963A-84B6-4661-8306-BA301C763726}" srcOrd="0" destOrd="0" presId="urn:microsoft.com/office/officeart/2005/8/layout/vList5"/>
    <dgm:cxn modelId="{98D0902A-68D4-41F4-88B7-A30F2D7881C0}" srcId="{21775285-C99A-4DB1-93FB-0B3A78FB679A}" destId="{500271BE-4FEE-4794-ABCF-3B7C2C07753B}" srcOrd="2" destOrd="0" parTransId="{497F0508-F3AC-469A-95B1-E63D7388FF82}" sibTransId="{6E19B98D-BFCF-4677-A5DE-97EAED1A3EB3}"/>
    <dgm:cxn modelId="{71A61099-8345-4967-A7A8-7F65A2247C1E}" type="presOf" srcId="{0C22790A-D01E-4261-B9FE-E44E2D09D3A4}" destId="{F2734364-44C7-4527-999E-190443BD0A10}" srcOrd="0" destOrd="0" presId="urn:microsoft.com/office/officeart/2005/8/layout/vList5"/>
    <dgm:cxn modelId="{1AB60501-8494-4E82-9D25-49E69D085884}" srcId="{E2AB1DB7-2E47-4EF4-B0F4-136DA3365E39}" destId="{34EEA784-1653-417B-80A6-FCCB40939405}" srcOrd="0" destOrd="0" parTransId="{730D2A41-81D6-4081-9E60-FD225074FED1}" sibTransId="{7070FE56-7B58-4E6B-9607-B3B00F2D815F}"/>
    <dgm:cxn modelId="{93C355A8-C629-4F43-A85C-296ECFB9D336}" type="presOf" srcId="{68A8A1EC-DA1B-415E-990E-1D9BB9130E73}" destId="{B3C91C78-23B9-4443-8341-4565B7012BEF}" srcOrd="0" destOrd="0" presId="urn:microsoft.com/office/officeart/2005/8/layout/vList5"/>
    <dgm:cxn modelId="{79146BFB-039B-401E-96CC-0F724848751A}" srcId="{500271BE-4FEE-4794-ABCF-3B7C2C07753B}" destId="{539408FD-65BD-427C-83B0-7D6579D788DD}" srcOrd="1" destOrd="0" parTransId="{9DD39AA8-269B-4980-AC8E-64BA070CAB84}" sibTransId="{FF26A902-DD93-4953-B914-B285B3F35ABC}"/>
    <dgm:cxn modelId="{98F07700-01CC-4406-9D00-A71C6D07B196}" srcId="{21775285-C99A-4DB1-93FB-0B3A78FB679A}" destId="{68A8A1EC-DA1B-415E-990E-1D9BB9130E73}" srcOrd="0" destOrd="0" parTransId="{8F4EB00F-831C-422C-A708-6A979128F9FF}" sibTransId="{10084F74-17AA-41FB-9191-02799E22609E}"/>
    <dgm:cxn modelId="{CA50222D-DD52-4D24-86DF-F6C4B7F52886}" srcId="{500271BE-4FEE-4794-ABCF-3B7C2C07753B}" destId="{5A0450E4-1D03-4B35-A08A-65418AD6786C}" srcOrd="2" destOrd="0" parTransId="{81211528-E21E-408E-A9E6-1EAF4153B370}" sibTransId="{FE910457-68E9-49F9-909D-554A8B21AE3C}"/>
    <dgm:cxn modelId="{E2DA7AA4-A5C0-4B14-93E8-6FAD98696680}" type="presOf" srcId="{BC018344-779B-4369-9071-165F6A7A2986}" destId="{5BE8CC05-7393-49FD-B7F7-DBB4AC3F6495}" srcOrd="0" destOrd="0" presId="urn:microsoft.com/office/officeart/2005/8/layout/vList5"/>
    <dgm:cxn modelId="{7F33C1E1-DAB8-4FF5-A361-23E6535F54EE}" type="presParOf" srcId="{7272963A-84B6-4661-8306-BA301C763726}" destId="{EA92343F-C786-4E93-A7A3-8B0D990CBE73}" srcOrd="0" destOrd="0" presId="urn:microsoft.com/office/officeart/2005/8/layout/vList5"/>
    <dgm:cxn modelId="{DBB0739B-66FD-4C51-BFAA-362E882F2320}" type="presParOf" srcId="{EA92343F-C786-4E93-A7A3-8B0D990CBE73}" destId="{B3C91C78-23B9-4443-8341-4565B7012BEF}" srcOrd="0" destOrd="0" presId="urn:microsoft.com/office/officeart/2005/8/layout/vList5"/>
    <dgm:cxn modelId="{626E83D5-37B7-41CC-9B69-F60869D52A4B}" type="presParOf" srcId="{EA92343F-C786-4E93-A7A3-8B0D990CBE73}" destId="{F2734364-44C7-4527-999E-190443BD0A10}" srcOrd="1" destOrd="0" presId="urn:microsoft.com/office/officeart/2005/8/layout/vList5"/>
    <dgm:cxn modelId="{C7F7CE26-CC83-4C44-9350-51F3470348BD}" type="presParOf" srcId="{7272963A-84B6-4661-8306-BA301C763726}" destId="{2E782DC6-80B7-48FD-89C2-8DCEDE218FA3}" srcOrd="1" destOrd="0" presId="urn:microsoft.com/office/officeart/2005/8/layout/vList5"/>
    <dgm:cxn modelId="{DB615876-06AA-4F56-9177-D401DDE5F68F}" type="presParOf" srcId="{7272963A-84B6-4661-8306-BA301C763726}" destId="{80E792FC-B23C-4820-B676-C0AC65CAF96B}" srcOrd="2" destOrd="0" presId="urn:microsoft.com/office/officeart/2005/8/layout/vList5"/>
    <dgm:cxn modelId="{E3DDB455-3491-46D1-A6D4-1634AA071B9E}" type="presParOf" srcId="{80E792FC-B23C-4820-B676-C0AC65CAF96B}" destId="{932F2249-0031-44E6-B989-643F1EFEA105}" srcOrd="0" destOrd="0" presId="urn:microsoft.com/office/officeart/2005/8/layout/vList5"/>
    <dgm:cxn modelId="{4F508A56-8830-4006-A58D-A9F90120BC12}" type="presParOf" srcId="{80E792FC-B23C-4820-B676-C0AC65CAF96B}" destId="{859C7E77-8DCD-403D-A204-66CC1963D3A0}" srcOrd="1" destOrd="0" presId="urn:microsoft.com/office/officeart/2005/8/layout/vList5"/>
    <dgm:cxn modelId="{10E46640-5F7B-4E9D-A862-9622FCC592BF}" type="presParOf" srcId="{7272963A-84B6-4661-8306-BA301C763726}" destId="{B3D4F0BC-526F-45CD-BD4E-AF7070F62469}" srcOrd="3" destOrd="0" presId="urn:microsoft.com/office/officeart/2005/8/layout/vList5"/>
    <dgm:cxn modelId="{5840761F-F269-4EAE-9318-AFD098957CE0}" type="presParOf" srcId="{7272963A-84B6-4661-8306-BA301C763726}" destId="{1AD90CBD-8B36-475A-8E2E-DFA18924BE11}" srcOrd="4" destOrd="0" presId="urn:microsoft.com/office/officeart/2005/8/layout/vList5"/>
    <dgm:cxn modelId="{150F4AAA-5ACC-40AC-A65F-53105C270E1F}" type="presParOf" srcId="{1AD90CBD-8B36-475A-8E2E-DFA18924BE11}" destId="{011DC2A5-3983-4B00-B180-D671C1254CA1}" srcOrd="0" destOrd="0" presId="urn:microsoft.com/office/officeart/2005/8/layout/vList5"/>
    <dgm:cxn modelId="{EF12C7DE-DB4E-42E7-AC99-CFC7CD06420B}" type="presParOf" srcId="{1AD90CBD-8B36-475A-8E2E-DFA18924BE11}" destId="{5BE8CC05-7393-49FD-B7F7-DBB4AC3F6495}"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C27092-02C8-445B-930F-ABD4F7CFAE94}">
      <dsp:nvSpPr>
        <dsp:cNvPr id="0" name=""/>
        <dsp:cNvSpPr/>
      </dsp:nvSpPr>
      <dsp:spPr>
        <a:xfrm>
          <a:off x="0" y="3528"/>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C56F85-4F1D-4CF1-9E90-2608AA02A7A4}">
      <dsp:nvSpPr>
        <dsp:cNvPr id="0" name=""/>
        <dsp:cNvSpPr/>
      </dsp:nvSpPr>
      <dsp:spPr>
        <a:xfrm>
          <a:off x="0" y="3528"/>
          <a:ext cx="8229600" cy="57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err="1" smtClean="0"/>
            <a:t>Faits</a:t>
          </a:r>
          <a:r>
            <a:rPr lang="en-US" sz="2000" kern="1200" dirty="0" smtClean="0"/>
            <a:t> PayPal</a:t>
          </a:r>
          <a:endParaRPr lang="en-CA" sz="2000" kern="1200" dirty="0"/>
        </a:p>
      </dsp:txBody>
      <dsp:txXfrm>
        <a:off x="0" y="3528"/>
        <a:ext cx="8229600" cy="572885"/>
      </dsp:txXfrm>
    </dsp:sp>
    <dsp:sp modelId="{1154502D-6C65-4F72-A516-41F376238B05}">
      <dsp:nvSpPr>
        <dsp:cNvPr id="0" name=""/>
        <dsp:cNvSpPr/>
      </dsp:nvSpPr>
      <dsp:spPr>
        <a:xfrm>
          <a:off x="0" y="576413"/>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D766F7-9791-4E33-B9A9-5892B8C6018E}">
      <dsp:nvSpPr>
        <dsp:cNvPr id="0" name=""/>
        <dsp:cNvSpPr/>
      </dsp:nvSpPr>
      <dsp:spPr>
        <a:xfrm>
          <a:off x="0" y="576413"/>
          <a:ext cx="8213534" cy="63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kern="1200" dirty="0" smtClean="0"/>
            <a:t>Surveillance de PayPal</a:t>
          </a:r>
        </a:p>
      </dsp:txBody>
      <dsp:txXfrm>
        <a:off x="0" y="576413"/>
        <a:ext cx="8213534" cy="636566"/>
      </dsp:txXfrm>
    </dsp:sp>
    <dsp:sp modelId="{553B8BF3-70D3-49D7-B9C5-0947311C9EAC}">
      <dsp:nvSpPr>
        <dsp:cNvPr id="0" name=""/>
        <dsp:cNvSpPr/>
      </dsp:nvSpPr>
      <dsp:spPr>
        <a:xfrm>
          <a:off x="0" y="121298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3C6AC6-AE25-438F-B082-E83FB87CE825}">
      <dsp:nvSpPr>
        <dsp:cNvPr id="0" name=""/>
        <dsp:cNvSpPr/>
      </dsp:nvSpPr>
      <dsp:spPr>
        <a:xfrm>
          <a:off x="0" y="1212980"/>
          <a:ext cx="8229600" cy="57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r-CA" sz="2000" kern="1200" dirty="0" smtClean="0"/>
            <a:t>Responsabilités des détenteurs de carte </a:t>
          </a:r>
          <a:endParaRPr lang="en-CA" sz="2000" kern="1200" dirty="0"/>
        </a:p>
      </dsp:txBody>
      <dsp:txXfrm>
        <a:off x="0" y="1212980"/>
        <a:ext cx="8229600" cy="572885"/>
      </dsp:txXfrm>
    </dsp:sp>
    <dsp:sp modelId="{19381312-BC0C-4382-8FAD-1F75018AC7B3}">
      <dsp:nvSpPr>
        <dsp:cNvPr id="0" name=""/>
        <dsp:cNvSpPr/>
      </dsp:nvSpPr>
      <dsp:spPr>
        <a:xfrm>
          <a:off x="0" y="1785865"/>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91BB04-03E1-4D6E-BB96-026CE2962704}">
      <dsp:nvSpPr>
        <dsp:cNvPr id="0" name=""/>
        <dsp:cNvSpPr/>
      </dsp:nvSpPr>
      <dsp:spPr>
        <a:xfrm>
          <a:off x="0" y="1785865"/>
          <a:ext cx="8229600" cy="57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r-CA" sz="2000" kern="1200" dirty="0" smtClean="0"/>
            <a:t>Responsabilités des gestionnaires </a:t>
          </a:r>
          <a:endParaRPr lang="en-CA" sz="2000" kern="1200" dirty="0"/>
        </a:p>
      </dsp:txBody>
      <dsp:txXfrm>
        <a:off x="0" y="1785865"/>
        <a:ext cx="8229600" cy="572885"/>
      </dsp:txXfrm>
    </dsp:sp>
    <dsp:sp modelId="{04196025-696C-419E-BF2A-0E14FA982B1D}">
      <dsp:nvSpPr>
        <dsp:cNvPr id="0" name=""/>
        <dsp:cNvSpPr/>
      </dsp:nvSpPr>
      <dsp:spPr>
        <a:xfrm>
          <a:off x="0" y="235875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C80439-005E-47A8-850C-872A4C3D71C1}">
      <dsp:nvSpPr>
        <dsp:cNvPr id="0" name=""/>
        <dsp:cNvSpPr/>
      </dsp:nvSpPr>
      <dsp:spPr>
        <a:xfrm>
          <a:off x="0" y="2358750"/>
          <a:ext cx="8229600" cy="57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fr-CA" sz="2000" kern="1200" dirty="0" smtClean="0"/>
            <a:t>L’utilisation de PayPal comme dernier recours – un guide illustrant les étapes</a:t>
          </a:r>
          <a:endParaRPr lang="en-CA" sz="2000" kern="1200" dirty="0"/>
        </a:p>
      </dsp:txBody>
      <dsp:txXfrm>
        <a:off x="0" y="2358750"/>
        <a:ext cx="8229600" cy="572885"/>
      </dsp:txXfrm>
    </dsp:sp>
    <dsp:sp modelId="{7ADC9C77-CA2A-4F75-AE33-E84C450D7EE2}">
      <dsp:nvSpPr>
        <dsp:cNvPr id="0" name=""/>
        <dsp:cNvSpPr/>
      </dsp:nvSpPr>
      <dsp:spPr>
        <a:xfrm>
          <a:off x="0" y="2931635"/>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A7F98C-D415-4B4C-9245-834244503731}">
      <dsp:nvSpPr>
        <dsp:cNvPr id="0" name=""/>
        <dsp:cNvSpPr/>
      </dsp:nvSpPr>
      <dsp:spPr>
        <a:xfrm>
          <a:off x="0" y="2931635"/>
          <a:ext cx="8229600" cy="57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CA" sz="2000" kern="1200" dirty="0" err="1" smtClean="0"/>
            <a:t>Bonnes</a:t>
          </a:r>
          <a:r>
            <a:rPr lang="en-CA" sz="2000" kern="1200" dirty="0" smtClean="0"/>
            <a:t> et </a:t>
          </a:r>
          <a:r>
            <a:rPr lang="en-CA" sz="2000" kern="1200" dirty="0" err="1" smtClean="0"/>
            <a:t>mauvaises</a:t>
          </a:r>
          <a:r>
            <a:rPr lang="en-CA" sz="2000" kern="1200" dirty="0" smtClean="0"/>
            <a:t> justifications pour </a:t>
          </a:r>
          <a:r>
            <a:rPr lang="en-CA" sz="2000" kern="1200" dirty="0" err="1" smtClean="0"/>
            <a:t>l`utilisation</a:t>
          </a:r>
          <a:r>
            <a:rPr lang="en-CA" sz="2000" kern="1200" dirty="0" smtClean="0"/>
            <a:t> de PayPal</a:t>
          </a:r>
          <a:endParaRPr lang="en-CA" sz="2000" kern="1200" dirty="0"/>
        </a:p>
      </dsp:txBody>
      <dsp:txXfrm>
        <a:off x="0" y="2931635"/>
        <a:ext cx="8229600" cy="572885"/>
      </dsp:txXfrm>
    </dsp:sp>
    <dsp:sp modelId="{E6D8EE0C-E116-4520-9FAD-2C482C24127C}">
      <dsp:nvSpPr>
        <dsp:cNvPr id="0" name=""/>
        <dsp:cNvSpPr/>
      </dsp:nvSpPr>
      <dsp:spPr>
        <a:xfrm>
          <a:off x="0" y="350452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E3479B-FD4C-4DEE-A123-3C39B57A7B97}">
      <dsp:nvSpPr>
        <dsp:cNvPr id="0" name=""/>
        <dsp:cNvSpPr/>
      </dsp:nvSpPr>
      <dsp:spPr>
        <a:xfrm>
          <a:off x="0" y="3504520"/>
          <a:ext cx="8229600" cy="572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CA" sz="2000" kern="1200" dirty="0" smtClean="0"/>
            <a:t>Questions?</a:t>
          </a:r>
          <a:endParaRPr lang="en-CA" sz="2000" kern="1200" dirty="0"/>
        </a:p>
      </dsp:txBody>
      <dsp:txXfrm>
        <a:off x="0" y="3504520"/>
        <a:ext cx="8229600" cy="5728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72DD9-A0FE-4347-BEA6-1EB8BD30B59A}">
      <dsp:nvSpPr>
        <dsp:cNvPr id="0" name=""/>
        <dsp:cNvSpPr/>
      </dsp:nvSpPr>
      <dsp:spPr>
        <a:xfrm rot="5400000">
          <a:off x="4269563" y="-1251393"/>
          <a:ext cx="1944576" cy="493350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fr-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Description</a:t>
          </a:r>
          <a:r>
            <a:rPr lang="fr-CA" sz="1900" kern="1200" dirty="0" smtClean="0"/>
            <a:t> compréhensive de l’achat ainsi que la </a:t>
          </a:r>
          <a:r>
            <a:rPr lang="fr-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justification</a:t>
          </a:r>
          <a:r>
            <a:rPr lang="fr-CA" sz="1900" kern="1200" dirty="0" smtClean="0"/>
            <a:t> pour les besoins opérationnels</a:t>
          </a:r>
          <a:endParaRPr lang="en-CA" sz="1900" b="1" kern="1200" cap="none" spc="0" dirty="0">
            <a:ln w="12700">
              <a:solidFill>
                <a:schemeClr val="tx2">
                  <a:satMod val="155000"/>
                </a:schemeClr>
              </a:solidFill>
              <a:prstDash val="solid"/>
            </a:ln>
            <a:solidFill>
              <a:srgbClr val="8D8EC5"/>
            </a:solidFill>
            <a:effectLst/>
            <a:latin typeface="+mn-lt"/>
            <a:ea typeface="+mn-ea"/>
            <a:cs typeface="+mn-cs"/>
          </a:endParaRPr>
        </a:p>
        <a:p>
          <a:pPr marL="171450" lvl="1" indent="-171450" algn="l" defTabSz="844550">
            <a:lnSpc>
              <a:spcPct val="90000"/>
            </a:lnSpc>
            <a:spcBef>
              <a:spcPct val="0"/>
            </a:spcBef>
            <a:spcAft>
              <a:spcPct val="15000"/>
            </a:spcAft>
            <a:buChar char="••"/>
          </a:pPr>
          <a:r>
            <a:rPr lang="fr-CA" sz="1900" kern="1200" dirty="0" smtClean="0"/>
            <a:t>Description des mesures entreprises pour tenter de trouver un autre fournisseur qui lui acceptais la carte d`achat </a:t>
          </a:r>
          <a:r>
            <a:rPr lang="fr-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directement</a:t>
          </a:r>
          <a:r>
            <a:rPr lang="fr-CA" sz="1900" kern="1200" dirty="0" smtClean="0"/>
            <a:t> </a:t>
          </a:r>
          <a:endParaRPr lang="en-CA" sz="1900" b="1" kern="1200" cap="none" spc="0" dirty="0">
            <a:ln w="12700">
              <a:prstDash val="solid"/>
            </a:ln>
            <a:effectLst>
              <a:outerShdw blurRad="41275" dist="20320" dir="1800000" algn="tl" rotWithShape="0">
                <a:srgbClr val="000000">
                  <a:alpha val="40000"/>
                </a:srgbClr>
              </a:outerShdw>
            </a:effectLst>
            <a:latin typeface="+mn-lt"/>
            <a:ea typeface="+mn-ea"/>
            <a:cs typeface="+mn-cs"/>
          </a:endParaRPr>
        </a:p>
      </dsp:txBody>
      <dsp:txXfrm rot="-5400000">
        <a:off x="2775098" y="337998"/>
        <a:ext cx="4838581" cy="1754724"/>
      </dsp:txXfrm>
    </dsp:sp>
    <dsp:sp modelId="{AF924F1C-6FFC-4C4C-BFFE-3F7F44B3DD52}">
      <dsp:nvSpPr>
        <dsp:cNvPr id="0" name=""/>
        <dsp:cNvSpPr/>
      </dsp:nvSpPr>
      <dsp:spPr>
        <a:xfrm>
          <a:off x="0" y="0"/>
          <a:ext cx="2775097" cy="24307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fr-CA" sz="2800" kern="1200" dirty="0" smtClean="0"/>
            <a:t>Documentation qui justifie les transactions PayPal inclus : </a:t>
          </a:r>
          <a:endParaRPr lang="en-CA"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18658" y="118658"/>
        <a:ext cx="2537781" cy="2193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FF3EA-AD2E-4520-B1E1-B3076072859B}">
      <dsp:nvSpPr>
        <dsp:cNvPr id="0" name=""/>
        <dsp:cNvSpPr/>
      </dsp:nvSpPr>
      <dsp:spPr>
        <a:xfrm>
          <a:off x="1105786" y="0"/>
          <a:ext cx="4731488" cy="4731488"/>
        </a:xfrm>
        <a:prstGeom prst="diamond">
          <a:avLst/>
        </a:prstGeom>
        <a:gradFill rotWithShape="0">
          <a:gsLst>
            <a:gs pos="0">
              <a:schemeClr val="accent2">
                <a:tint val="40000"/>
                <a:hueOff val="0"/>
                <a:satOff val="0"/>
                <a:lumOff val="0"/>
                <a:alphaOff val="0"/>
                <a:tint val="100000"/>
                <a:shade val="100000"/>
                <a:satMod val="130000"/>
              </a:schemeClr>
            </a:gs>
            <a:gs pos="100000">
              <a:schemeClr val="accent2">
                <a:tint val="40000"/>
                <a:hueOff val="0"/>
                <a:satOff val="0"/>
                <a:lumOff val="0"/>
                <a:alphaOff val="0"/>
                <a:tint val="50000"/>
                <a:shade val="100000"/>
                <a:satMod val="350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656FFBD0-941A-42BA-99CF-C01DE6407D81}">
      <dsp:nvSpPr>
        <dsp:cNvPr id="0" name=""/>
        <dsp:cNvSpPr/>
      </dsp:nvSpPr>
      <dsp:spPr>
        <a:xfrm>
          <a:off x="1555277" y="449491"/>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CA" sz="1600" kern="1200" dirty="0" smtClean="0">
              <a:solidFill>
                <a:schemeClr val="tx1"/>
              </a:solidFill>
              <a:effectLst/>
              <a:latin typeface="+mn-lt"/>
              <a:ea typeface="+mn-ea"/>
              <a:cs typeface="+mn-cs"/>
            </a:rPr>
            <a:t>EDSC</a:t>
          </a:r>
          <a:r>
            <a:rPr lang="fr-CA" sz="1600" kern="1200" dirty="0" smtClean="0"/>
            <a:t> permet aux détenteurs de carte d’utiliser PayPal et </a:t>
          </a:r>
          <a:r>
            <a:rPr lang="fr-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surveille 100% </a:t>
          </a:r>
          <a:r>
            <a:rPr lang="fr-CA" sz="1600" kern="1200" dirty="0" smtClean="0"/>
            <a:t>de ces transactions. </a:t>
          </a:r>
          <a:endParaRPr lang="en-CA" sz="1600" kern="1200" dirty="0"/>
        </a:p>
      </dsp:txBody>
      <dsp:txXfrm>
        <a:off x="1645356" y="539570"/>
        <a:ext cx="1665122" cy="1665122"/>
      </dsp:txXfrm>
    </dsp:sp>
    <dsp:sp modelId="{AE159E23-F601-4D51-8372-1002675C8ACF}">
      <dsp:nvSpPr>
        <dsp:cNvPr id="0" name=""/>
        <dsp:cNvSpPr/>
      </dsp:nvSpPr>
      <dsp:spPr>
        <a:xfrm>
          <a:off x="3542502" y="449491"/>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CA" sz="1600" kern="1200" dirty="0" smtClean="0"/>
            <a:t>Les achats PayPal sont considérés des transactions à </a:t>
          </a:r>
          <a:r>
            <a:rPr lang="fr-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risque élevé </a:t>
          </a:r>
          <a:r>
            <a:rPr lang="fr-CA" sz="1600" kern="1200" dirty="0" smtClean="0"/>
            <a:t>pour les </a:t>
          </a:r>
          <a:r>
            <a:rPr lang="fr-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audits</a:t>
          </a:r>
          <a:r>
            <a:rPr lang="fr-CA" sz="1600" kern="1200" dirty="0" smtClean="0"/>
            <a:t> et de la </a:t>
          </a:r>
          <a:r>
            <a:rPr lang="fr-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vérifiât</a:t>
          </a:r>
        </a:p>
      </dsp:txBody>
      <dsp:txXfrm>
        <a:off x="3632581" y="539570"/>
        <a:ext cx="1665122" cy="1665122"/>
      </dsp:txXfrm>
    </dsp:sp>
    <dsp:sp modelId="{D5624062-6B8E-4CE7-A045-BED19BDAAAA7}">
      <dsp:nvSpPr>
        <dsp:cNvPr id="0" name=""/>
        <dsp:cNvSpPr/>
      </dsp:nvSpPr>
      <dsp:spPr>
        <a:xfrm>
          <a:off x="1555277" y="2436716"/>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CA" sz="1600" kern="1200" dirty="0" smtClean="0">
              <a:effectLst/>
              <a:latin typeface="+mn-lt"/>
              <a:ea typeface="+mn-ea"/>
              <a:cs typeface="+mn-cs"/>
            </a:rPr>
            <a:t>Le gouvernement du Canada n’a d’entente contractuelle avec cette entreprise</a:t>
          </a:r>
        </a:p>
      </dsp:txBody>
      <dsp:txXfrm>
        <a:off x="1645356" y="2526795"/>
        <a:ext cx="1665122" cy="1665122"/>
      </dsp:txXfrm>
    </dsp:sp>
    <dsp:sp modelId="{2D7B3F05-FB75-4111-831A-43C9B5A72CA9}">
      <dsp:nvSpPr>
        <dsp:cNvPr id="0" name=""/>
        <dsp:cNvSpPr/>
      </dsp:nvSpPr>
      <dsp:spPr>
        <a:xfrm>
          <a:off x="3542502" y="2436716"/>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CA" sz="1600" kern="1200" smtClean="0"/>
            <a:t>Les détenteurs de carte ne doivent </a:t>
          </a:r>
          <a:r>
            <a:rPr lang="fr-CA" sz="1600" b="1" kern="1200" cap="none" spc="0" smtClean="0">
              <a:ln w="12700">
                <a:prstDash val="solid"/>
              </a:ln>
              <a:effectLst>
                <a:outerShdw blurRad="41275" dist="20320" dir="1800000" algn="tl" rotWithShape="0">
                  <a:srgbClr val="000000">
                    <a:alpha val="40000"/>
                  </a:srgbClr>
                </a:outerShdw>
              </a:effectLst>
              <a:latin typeface="+mn-lt"/>
              <a:ea typeface="+mn-ea"/>
              <a:cs typeface="+mn-cs"/>
            </a:rPr>
            <a:t>pas</a:t>
          </a:r>
          <a:r>
            <a:rPr lang="fr-CA" sz="1600" kern="1200" smtClean="0"/>
            <a:t> enregistrer la carte d’achat auprès de PayPal </a:t>
          </a:r>
          <a:r>
            <a:rPr lang="fr-CA" sz="1600" b="1" kern="1200" cap="none" spc="0" smtClean="0">
              <a:ln w="12700">
                <a:prstDash val="solid"/>
              </a:ln>
              <a:effectLst>
                <a:outerShdw blurRad="41275" dist="20320" dir="1800000" algn="tl" rotWithShape="0">
                  <a:srgbClr val="000000">
                    <a:alpha val="40000"/>
                  </a:srgbClr>
                </a:outerShdw>
              </a:effectLst>
              <a:latin typeface="+mn-lt"/>
              <a:ea typeface="+mn-ea"/>
              <a:cs typeface="+mn-cs"/>
            </a:rPr>
            <a:t>ion des données</a:t>
          </a:r>
          <a:endParaRPr lang="fr-CA" sz="1600" kern="1200" dirty="0" smtClean="0">
            <a:effectLst/>
            <a:latin typeface="+mn-lt"/>
            <a:ea typeface="+mn-ea"/>
            <a:cs typeface="+mn-cs"/>
          </a:endParaRPr>
        </a:p>
      </dsp:txBody>
      <dsp:txXfrm>
        <a:off x="3632581" y="2526795"/>
        <a:ext cx="1665122" cy="16651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381F8-3D92-47F1-A01C-47F666B70BA5}">
      <dsp:nvSpPr>
        <dsp:cNvPr id="0" name=""/>
        <dsp:cNvSpPr/>
      </dsp:nvSpPr>
      <dsp:spPr>
        <a:xfrm>
          <a:off x="4095" y="0"/>
          <a:ext cx="8379351" cy="3819698"/>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en-CA" sz="1800" b="1" i="0" kern="1200" dirty="0">
            <a:latin typeface="Arial" panose="020B0604020202020204" pitchFamily="34" charset="0"/>
            <a:cs typeface="Arial" panose="020B0604020202020204" pitchFamily="34" charset="0"/>
          </a:endParaRPr>
        </a:p>
      </dsp:txBody>
      <dsp:txXfrm>
        <a:off x="4095" y="0"/>
        <a:ext cx="8379351" cy="1145909"/>
      </dsp:txXfrm>
    </dsp:sp>
    <dsp:sp modelId="{6D4D80A9-EC57-4B58-BC5D-37DE3D1F413A}">
      <dsp:nvSpPr>
        <dsp:cNvPr id="0" name=""/>
        <dsp:cNvSpPr/>
      </dsp:nvSpPr>
      <dsp:spPr>
        <a:xfrm>
          <a:off x="842030" y="1146235"/>
          <a:ext cx="6703480" cy="75041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50800" tIns="38100" rIns="50800" bIns="38100" numCol="1" spcCol="1270" anchor="ctr" anchorCtr="0">
          <a:noAutofit/>
        </a:bodyPr>
        <a:lstStyle/>
        <a:p>
          <a:pPr lvl="0" algn="ctr" defTabSz="889000" rtl="0">
            <a:lnSpc>
              <a:spcPct val="90000"/>
            </a:lnSpc>
            <a:spcBef>
              <a:spcPct val="0"/>
            </a:spcBef>
            <a:spcAft>
              <a:spcPct val="35000"/>
            </a:spcAft>
          </a:pPr>
          <a:r>
            <a:rPr lang="en-CA" sz="20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Factures</a:t>
          </a:r>
        </a:p>
        <a:p>
          <a:pPr lvl="0" algn="ctr" defTabSz="889000" rtl="0">
            <a:lnSpc>
              <a:spcPct val="90000"/>
            </a:lnSpc>
            <a:spcBef>
              <a:spcPct val="0"/>
            </a:spcBef>
            <a:spcAft>
              <a:spcPct val="35000"/>
            </a:spcAft>
          </a:pPr>
          <a:r>
            <a:rPr lang="fr-CA" sz="1400" kern="1200" dirty="0" smtClean="0">
              <a:latin typeface="Arial" panose="020B0604020202020204" pitchFamily="34" charset="0"/>
              <a:cs typeface="Arial" panose="020B0604020202020204" pitchFamily="34" charset="0"/>
            </a:rPr>
            <a:t>Avec suffisamment d’information, le numéro d’entreprise et les renseignements fiscaux inclus</a:t>
          </a:r>
          <a:endParaRPr lang="en-CA" sz="1400" kern="1200" dirty="0">
            <a:latin typeface="Arial" panose="020B0604020202020204" pitchFamily="34" charset="0"/>
            <a:cs typeface="Arial" panose="020B0604020202020204" pitchFamily="34" charset="0"/>
          </a:endParaRPr>
        </a:p>
      </dsp:txBody>
      <dsp:txXfrm>
        <a:off x="864009" y="1168214"/>
        <a:ext cx="6659522" cy="706459"/>
      </dsp:txXfrm>
    </dsp:sp>
    <dsp:sp modelId="{A3EF4C59-45E8-4345-9AB6-4780A1060B6F}">
      <dsp:nvSpPr>
        <dsp:cNvPr id="0" name=""/>
        <dsp:cNvSpPr/>
      </dsp:nvSpPr>
      <dsp:spPr>
        <a:xfrm>
          <a:off x="842030" y="2012102"/>
          <a:ext cx="6703480" cy="750417"/>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50800" tIns="38100" rIns="50800" bIns="38100" numCol="1" spcCol="1270" anchor="ctr" anchorCtr="0">
          <a:noAutofit/>
        </a:bodyPr>
        <a:lstStyle/>
        <a:p>
          <a:pPr lvl="0" algn="ctr" defTabSz="889000" rtl="0">
            <a:lnSpc>
              <a:spcPct val="90000"/>
            </a:lnSpc>
            <a:spcBef>
              <a:spcPct val="0"/>
            </a:spcBef>
            <a:spcAft>
              <a:spcPct val="35000"/>
            </a:spcAft>
          </a:pPr>
          <a:r>
            <a:rPr lang="en-CA" sz="20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Documentation</a:t>
          </a:r>
        </a:p>
        <a:p>
          <a:pPr lvl="0" algn="ctr" defTabSz="889000" rtl="0">
            <a:lnSpc>
              <a:spcPct val="90000"/>
            </a:lnSpc>
            <a:spcBef>
              <a:spcPct val="0"/>
            </a:spcBef>
            <a:spcAft>
              <a:spcPct val="35000"/>
            </a:spcAft>
          </a:pPr>
          <a:r>
            <a:rPr lang="fr-CA" sz="1400" kern="1200" dirty="0" smtClean="0">
              <a:latin typeface="Arial" panose="020B0604020202020204" pitchFamily="34" charset="0"/>
              <a:cs typeface="Arial" panose="020B0604020202020204" pitchFamily="34" charset="0"/>
            </a:rPr>
            <a:t>Démontrant que le détenteur de carte a fait tous les efforts pour trouver un marchand qui accepte la carte d’acquisition </a:t>
          </a:r>
          <a:r>
            <a:rPr lang="fr-CA" sz="1400" b="1" kern="1200" dirty="0" smtClean="0">
              <a:latin typeface="Arial" panose="020B0604020202020204" pitchFamily="34" charset="0"/>
              <a:cs typeface="Arial" panose="020B0604020202020204" pitchFamily="34" charset="0"/>
            </a:rPr>
            <a:t>directement</a:t>
          </a:r>
          <a:endParaRPr lang="en-CA" sz="1400" b="1" kern="1200" dirty="0">
            <a:latin typeface="Arial" panose="020B0604020202020204" pitchFamily="34" charset="0"/>
            <a:cs typeface="Arial" panose="020B0604020202020204" pitchFamily="34" charset="0"/>
          </a:endParaRPr>
        </a:p>
      </dsp:txBody>
      <dsp:txXfrm>
        <a:off x="864009" y="2034081"/>
        <a:ext cx="6659522" cy="706459"/>
      </dsp:txXfrm>
    </dsp:sp>
    <dsp:sp modelId="{6077119F-B817-4F3C-A95C-A914FB102809}">
      <dsp:nvSpPr>
        <dsp:cNvPr id="0" name=""/>
        <dsp:cNvSpPr/>
      </dsp:nvSpPr>
      <dsp:spPr>
        <a:xfrm>
          <a:off x="842030" y="2877968"/>
          <a:ext cx="6703480" cy="750417"/>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50800" tIns="38100" rIns="50800" bIns="38100" numCol="1" spcCol="1270" anchor="ctr" anchorCtr="0">
          <a:noAutofit/>
        </a:bodyPr>
        <a:lstStyle/>
        <a:p>
          <a:pPr lvl="0" algn="ctr" defTabSz="889000" rtl="0">
            <a:lnSpc>
              <a:spcPct val="90000"/>
            </a:lnSpc>
            <a:spcBef>
              <a:spcPct val="0"/>
            </a:spcBef>
            <a:spcAft>
              <a:spcPct val="35000"/>
            </a:spcAft>
          </a:pPr>
          <a:r>
            <a:rPr lang="en-CA" sz="20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Justification</a:t>
          </a:r>
        </a:p>
        <a:p>
          <a:pPr lvl="0" algn="ctr" defTabSz="889000" rtl="0">
            <a:lnSpc>
              <a:spcPct val="90000"/>
            </a:lnSpc>
            <a:spcBef>
              <a:spcPct val="0"/>
            </a:spcBef>
            <a:spcAft>
              <a:spcPct val="35000"/>
            </a:spcAft>
          </a:pPr>
          <a:r>
            <a:rPr lang="fr-CA" sz="1400" kern="1200" dirty="0" smtClean="0">
              <a:latin typeface="Arial" panose="020B0604020202020204" pitchFamily="34" charset="0"/>
              <a:cs typeface="Arial" panose="020B0604020202020204" pitchFamily="34" charset="0"/>
            </a:rPr>
            <a:t>Le vendeur est unique et il est le seul qui peut fournir le produit ou le service requis</a:t>
          </a:r>
          <a:endParaRPr lang="en-CA" sz="1400" kern="1200" dirty="0">
            <a:latin typeface="Arial" panose="020B0604020202020204" pitchFamily="34" charset="0"/>
            <a:cs typeface="Arial" panose="020B0604020202020204" pitchFamily="34" charset="0"/>
          </a:endParaRPr>
        </a:p>
      </dsp:txBody>
      <dsp:txXfrm>
        <a:off x="864009" y="2899947"/>
        <a:ext cx="6659522" cy="7064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D6F31-2E0C-4D0C-8ABE-0D27CDF2E26D}">
      <dsp:nvSpPr>
        <dsp:cNvPr id="0" name=""/>
        <dsp:cNvSpPr/>
      </dsp:nvSpPr>
      <dsp:spPr>
        <a:xfrm rot="5400000">
          <a:off x="-155405" y="158384"/>
          <a:ext cx="1036035" cy="725224"/>
        </a:xfrm>
        <a:prstGeom prst="chevron">
          <a:avLst/>
        </a:prstGeom>
        <a:solidFill>
          <a:srgbClr val="8D8EC5"/>
        </a:soli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1</a:t>
          </a:r>
          <a:endParaRPr lang="en-CA" sz="2000" b="1" kern="1200" dirty="0">
            <a:latin typeface="Arial" panose="020B0604020202020204" pitchFamily="34" charset="0"/>
            <a:cs typeface="Arial" panose="020B0604020202020204" pitchFamily="34" charset="0"/>
          </a:endParaRPr>
        </a:p>
      </dsp:txBody>
      <dsp:txXfrm rot="-5400000">
        <a:off x="1" y="365590"/>
        <a:ext cx="725224" cy="310811"/>
      </dsp:txXfrm>
    </dsp:sp>
    <dsp:sp modelId="{FFB6D5AA-3664-43FA-B717-E1406231C5D7}">
      <dsp:nvSpPr>
        <dsp:cNvPr id="0" name=""/>
        <dsp:cNvSpPr/>
      </dsp:nvSpPr>
      <dsp:spPr>
        <a:xfrm rot="5400000">
          <a:off x="4140700" y="-3412496"/>
          <a:ext cx="673423" cy="7504375"/>
        </a:xfrm>
        <a:prstGeom prst="round2SameRect">
          <a:avLst/>
        </a:prstGeom>
        <a:solidFill>
          <a:srgbClr val="CDCDFF">
            <a:alpha val="90000"/>
          </a:srgb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CA" sz="1200" b="1"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fr-CA" kern="1200" dirty="0" smtClean="0"/>
            <a:t>Faire tous les efforts pour trouver un commerçant qui accepte la carte d’acquisition</a:t>
          </a:r>
          <a:endParaRPr lang="en-CA" sz="1200" b="1" kern="1200" dirty="0">
            <a:latin typeface="Arial" panose="020B0604020202020204" pitchFamily="34" charset="0"/>
            <a:cs typeface="Arial" panose="020B0604020202020204" pitchFamily="34" charset="0"/>
          </a:endParaRPr>
        </a:p>
      </dsp:txBody>
      <dsp:txXfrm rot="-5400000">
        <a:off x="725224" y="35854"/>
        <a:ext cx="7471501" cy="607675"/>
      </dsp:txXfrm>
    </dsp:sp>
    <dsp:sp modelId="{FEBEBBAB-0074-4A94-A95F-1533DF44D154}">
      <dsp:nvSpPr>
        <dsp:cNvPr id="0" name=""/>
        <dsp:cNvSpPr/>
      </dsp:nvSpPr>
      <dsp:spPr>
        <a:xfrm rot="5400000">
          <a:off x="-155405" y="1044430"/>
          <a:ext cx="1036035" cy="72522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dirty="0" smtClean="0">
              <a:latin typeface="Arial" panose="020B0604020202020204" pitchFamily="34" charset="0"/>
              <a:cs typeface="Arial" panose="020B0604020202020204" pitchFamily="34" charset="0"/>
            </a:rPr>
            <a:t>2</a:t>
          </a:r>
          <a:endParaRPr lang="en-CA" sz="2000" b="1" kern="1200" dirty="0">
            <a:latin typeface="Arial" panose="020B0604020202020204" pitchFamily="34" charset="0"/>
            <a:cs typeface="Arial" panose="020B0604020202020204" pitchFamily="34" charset="0"/>
          </a:endParaRPr>
        </a:p>
      </dsp:txBody>
      <dsp:txXfrm rot="-5400000">
        <a:off x="1" y="1251636"/>
        <a:ext cx="725224" cy="310811"/>
      </dsp:txXfrm>
    </dsp:sp>
    <dsp:sp modelId="{CF778D71-ACF3-4265-8573-200739C7F801}">
      <dsp:nvSpPr>
        <dsp:cNvPr id="0" name=""/>
        <dsp:cNvSpPr/>
      </dsp:nvSpPr>
      <dsp:spPr>
        <a:xfrm rot="5400000">
          <a:off x="4140700" y="-2526451"/>
          <a:ext cx="673423" cy="750437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fr-CA" kern="1200" dirty="0" smtClean="0"/>
            <a:t>Veiller à ce que les documents a l’appui indiquent l’entreprise avec laquelle la transaction a été effectuée</a:t>
          </a: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dsp:txBody>
      <dsp:txXfrm rot="-5400000">
        <a:off x="725224" y="921899"/>
        <a:ext cx="7471501" cy="607675"/>
      </dsp:txXfrm>
    </dsp:sp>
    <dsp:sp modelId="{521380A7-6469-49EF-B1E3-513CBD8A2A95}">
      <dsp:nvSpPr>
        <dsp:cNvPr id="0" name=""/>
        <dsp:cNvSpPr/>
      </dsp:nvSpPr>
      <dsp:spPr>
        <a:xfrm rot="5400000">
          <a:off x="-155405" y="1930475"/>
          <a:ext cx="1036035" cy="725224"/>
        </a:xfrm>
        <a:prstGeom prst="chevron">
          <a:avLst/>
        </a:prstGeom>
        <a:solidFill>
          <a:srgbClr val="8D8EC5"/>
        </a:soli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3</a:t>
          </a:r>
          <a:endParaRPr lang="en-CA" sz="2000" b="1" kern="1200" dirty="0">
            <a:latin typeface="Arial" panose="020B0604020202020204" pitchFamily="34" charset="0"/>
            <a:cs typeface="Arial" panose="020B0604020202020204" pitchFamily="34" charset="0"/>
          </a:endParaRPr>
        </a:p>
      </dsp:txBody>
      <dsp:txXfrm rot="-5400000">
        <a:off x="1" y="2137681"/>
        <a:ext cx="725224" cy="310811"/>
      </dsp:txXfrm>
    </dsp:sp>
    <dsp:sp modelId="{A1A4C73B-203F-4903-A086-26074E321B9A}">
      <dsp:nvSpPr>
        <dsp:cNvPr id="0" name=""/>
        <dsp:cNvSpPr/>
      </dsp:nvSpPr>
      <dsp:spPr>
        <a:xfrm rot="5400000">
          <a:off x="4140700" y="-1640406"/>
          <a:ext cx="673423" cy="7504375"/>
        </a:xfrm>
        <a:prstGeom prst="round2SameRect">
          <a:avLst/>
        </a:prstGeom>
        <a:solidFill>
          <a:srgbClr val="CDCDFF">
            <a:alpha val="90000"/>
          </a:srgb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rtl="0">
            <a:lnSpc>
              <a:spcPct val="90000"/>
            </a:lnSpc>
            <a:spcBef>
              <a:spcPct val="0"/>
            </a:spcBef>
            <a:spcAft>
              <a:spcPct val="15000"/>
            </a:spcAft>
            <a:buChar char="••"/>
          </a:pPr>
          <a:endParaRPr lang="en-CA" sz="1000" b="1" kern="1200" dirty="0">
            <a:latin typeface="Arial" panose="020B0604020202020204" pitchFamily="34" charset="0"/>
            <a:cs typeface="Arial" panose="020B0604020202020204" pitchFamily="34" charset="0"/>
          </a:endParaRPr>
        </a:p>
        <a:p>
          <a:pPr marL="57150" lvl="1" indent="-57150" algn="l" defTabSz="444500" rtl="0">
            <a:lnSpc>
              <a:spcPct val="90000"/>
            </a:lnSpc>
            <a:spcBef>
              <a:spcPct val="0"/>
            </a:spcBef>
            <a:spcAft>
              <a:spcPct val="15000"/>
            </a:spcAft>
            <a:buChar char="••"/>
          </a:pPr>
          <a:r>
            <a:rPr lang="fr-CA" kern="1200" dirty="0" smtClean="0"/>
            <a:t>Communiquer avec l’entreprise pour les détails requis si la facture ne comporte pas suffisamment d’information</a:t>
          </a:r>
          <a:endParaRPr lang="en-CA" sz="1000" b="1" kern="1200" dirty="0">
            <a:latin typeface="Arial" panose="020B0604020202020204" pitchFamily="34" charset="0"/>
            <a:cs typeface="Arial" panose="020B0604020202020204" pitchFamily="34" charset="0"/>
          </a:endParaRPr>
        </a:p>
      </dsp:txBody>
      <dsp:txXfrm rot="-5400000">
        <a:off x="725224" y="1807944"/>
        <a:ext cx="7471501" cy="607675"/>
      </dsp:txXfrm>
    </dsp:sp>
    <dsp:sp modelId="{3340664B-2EE6-4C13-ACDB-FC34FB238F0E}">
      <dsp:nvSpPr>
        <dsp:cNvPr id="0" name=""/>
        <dsp:cNvSpPr/>
      </dsp:nvSpPr>
      <dsp:spPr>
        <a:xfrm rot="5400000">
          <a:off x="-155405" y="2816520"/>
          <a:ext cx="1036035" cy="72522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4</a:t>
          </a:r>
          <a:endParaRPr lang="en-CA" sz="2000" b="1" kern="1200" dirty="0">
            <a:latin typeface="Arial" panose="020B0604020202020204" pitchFamily="34" charset="0"/>
            <a:cs typeface="Arial" panose="020B0604020202020204" pitchFamily="34" charset="0"/>
          </a:endParaRPr>
        </a:p>
      </dsp:txBody>
      <dsp:txXfrm rot="-5400000">
        <a:off x="1" y="3023726"/>
        <a:ext cx="725224" cy="310811"/>
      </dsp:txXfrm>
    </dsp:sp>
    <dsp:sp modelId="{FC741425-E9E9-41D0-B525-713063EAE391}">
      <dsp:nvSpPr>
        <dsp:cNvPr id="0" name=""/>
        <dsp:cNvSpPr/>
      </dsp:nvSpPr>
      <dsp:spPr>
        <a:xfrm rot="5400000">
          <a:off x="4140700" y="-754361"/>
          <a:ext cx="673423" cy="750437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CA" sz="1200" b="1"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fr-CA" kern="1200" dirty="0" smtClean="0"/>
            <a:t>Ne doit </a:t>
          </a:r>
          <a:r>
            <a:rPr lang="fr-CA" b="1" kern="1200" dirty="0" smtClean="0"/>
            <a:t>pas</a:t>
          </a:r>
          <a:r>
            <a:rPr lang="fr-CA" kern="1200" dirty="0" smtClean="0"/>
            <a:t> enregistrer la carte d’achat auprès de PayPal </a:t>
          </a:r>
          <a:endParaRPr lang="en-CA" sz="1200" b="1" kern="1200" dirty="0">
            <a:latin typeface="Arial" panose="020B0604020202020204" pitchFamily="34" charset="0"/>
            <a:cs typeface="Arial" panose="020B0604020202020204" pitchFamily="34" charset="0"/>
          </a:endParaRPr>
        </a:p>
      </dsp:txBody>
      <dsp:txXfrm rot="-5400000">
        <a:off x="725224" y="2693989"/>
        <a:ext cx="7471501" cy="6076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17877-3D46-4F02-8D29-A65D4015EE28}">
      <dsp:nvSpPr>
        <dsp:cNvPr id="0" name=""/>
        <dsp:cNvSpPr/>
      </dsp:nvSpPr>
      <dsp:spPr>
        <a:xfrm>
          <a:off x="0" y="0"/>
          <a:ext cx="4876800" cy="824516"/>
        </a:xfrm>
        <a:prstGeom prst="roundRect">
          <a:avLst>
            <a:gd name="adj" fmla="val 10000"/>
          </a:avLst>
        </a:prstGeom>
        <a:gradFill rotWithShape="0">
          <a:gsLst>
            <a:gs pos="0">
              <a:schemeClr val="accent3">
                <a:alpha val="90000"/>
                <a:hueOff val="0"/>
                <a:satOff val="0"/>
                <a:lumOff val="0"/>
                <a:alphaOff val="0"/>
                <a:tint val="50000"/>
                <a:satMod val="300000"/>
              </a:schemeClr>
            </a:gs>
            <a:gs pos="35000">
              <a:schemeClr val="accent3">
                <a:alpha val="90000"/>
                <a:hueOff val="0"/>
                <a:satOff val="0"/>
                <a:lumOff val="0"/>
                <a:alphaOff val="0"/>
                <a:tint val="37000"/>
                <a:satMod val="300000"/>
              </a:schemeClr>
            </a:gs>
            <a:gs pos="100000">
              <a:schemeClr val="accent3">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fr-CA" sz="1500" kern="1200" dirty="0" smtClean="0"/>
            <a:t>Confirmer que le commerçant accepte la carte d’acquisition </a:t>
          </a:r>
          <a:r>
            <a:rPr lang="fr-CA" sz="1500" b="1" kern="1200" dirty="0" smtClean="0"/>
            <a:t>DIRECTEMENT</a:t>
          </a:r>
          <a:r>
            <a:rPr lang="fr-CA" sz="1500" kern="1200" dirty="0" smtClean="0"/>
            <a:t> avant de procéder avec l’achat</a:t>
          </a:r>
          <a:endParaRPr lang="en-CA" sz="1500" kern="1200" dirty="0"/>
        </a:p>
      </dsp:txBody>
      <dsp:txXfrm>
        <a:off x="24149" y="24149"/>
        <a:ext cx="3917410" cy="776218"/>
      </dsp:txXfrm>
    </dsp:sp>
    <dsp:sp modelId="{52FE4562-B60C-4962-A80C-4C6B06D0B0D6}">
      <dsp:nvSpPr>
        <dsp:cNvPr id="0" name=""/>
        <dsp:cNvSpPr/>
      </dsp:nvSpPr>
      <dsp:spPr>
        <a:xfrm>
          <a:off x="408432" y="974429"/>
          <a:ext cx="4876800" cy="824516"/>
        </a:xfrm>
        <a:prstGeom prst="roundRect">
          <a:avLst>
            <a:gd name="adj" fmla="val 10000"/>
          </a:avLst>
        </a:prstGeom>
        <a:gradFill rotWithShape="0">
          <a:gsLst>
            <a:gs pos="0">
              <a:schemeClr val="accent3">
                <a:alpha val="90000"/>
                <a:hueOff val="0"/>
                <a:satOff val="0"/>
                <a:lumOff val="0"/>
                <a:alphaOff val="-13333"/>
                <a:tint val="50000"/>
                <a:satMod val="300000"/>
              </a:schemeClr>
            </a:gs>
            <a:gs pos="35000">
              <a:schemeClr val="accent3">
                <a:alpha val="90000"/>
                <a:hueOff val="0"/>
                <a:satOff val="0"/>
                <a:lumOff val="0"/>
                <a:alphaOff val="-13333"/>
                <a:tint val="37000"/>
                <a:satMod val="300000"/>
              </a:schemeClr>
            </a:gs>
            <a:gs pos="100000">
              <a:schemeClr val="accent3">
                <a:alpha val="90000"/>
                <a:hueOff val="0"/>
                <a:satOff val="0"/>
                <a:lumOff val="0"/>
                <a:alphaOff val="-13333"/>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fr-CA" sz="1400" kern="1200" dirty="0" smtClean="0"/>
            <a:t>Faire tous les efforts pour trouver un commerçant qui accepte la carte d’achat s’il est juge nécessaire d’effectuer un achat auprès de PayPal</a:t>
          </a:r>
          <a:endParaRPr lang="en-CA" sz="1400" kern="1200" dirty="0"/>
        </a:p>
      </dsp:txBody>
      <dsp:txXfrm>
        <a:off x="432581" y="998578"/>
        <a:ext cx="3884134" cy="776218"/>
      </dsp:txXfrm>
    </dsp:sp>
    <dsp:sp modelId="{1753C66C-80ED-4DC9-B7EA-ECC10C9ABE6A}">
      <dsp:nvSpPr>
        <dsp:cNvPr id="0" name=""/>
        <dsp:cNvSpPr/>
      </dsp:nvSpPr>
      <dsp:spPr>
        <a:xfrm>
          <a:off x="810768" y="1948858"/>
          <a:ext cx="4876800" cy="824516"/>
        </a:xfrm>
        <a:prstGeom prst="roundRect">
          <a:avLst>
            <a:gd name="adj" fmla="val 10000"/>
          </a:avLst>
        </a:prstGeom>
        <a:gradFill rotWithShape="0">
          <a:gsLst>
            <a:gs pos="0">
              <a:schemeClr val="accent3">
                <a:alpha val="90000"/>
                <a:hueOff val="0"/>
                <a:satOff val="0"/>
                <a:lumOff val="0"/>
                <a:alphaOff val="-26667"/>
                <a:tint val="50000"/>
                <a:satMod val="300000"/>
              </a:schemeClr>
            </a:gs>
            <a:gs pos="35000">
              <a:schemeClr val="accent3">
                <a:alpha val="90000"/>
                <a:hueOff val="0"/>
                <a:satOff val="0"/>
                <a:lumOff val="0"/>
                <a:alphaOff val="-26667"/>
                <a:tint val="37000"/>
                <a:satMod val="300000"/>
              </a:schemeClr>
            </a:gs>
            <a:gs pos="100000">
              <a:schemeClr val="accent3">
                <a:alpha val="90000"/>
                <a:hueOff val="0"/>
                <a:satOff val="0"/>
                <a:lumOff val="0"/>
                <a:alphaOff val="-26667"/>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fr-CA" sz="1400" kern="1200" dirty="0" smtClean="0"/>
            <a:t>Les achats peuvent être effectués auprès de PayPal si le commerçant est fiable et que l’utilisation de PayPal était inévitable</a:t>
          </a:r>
          <a:endParaRPr lang="en-CA" sz="1400" kern="1200" dirty="0"/>
        </a:p>
      </dsp:txBody>
      <dsp:txXfrm>
        <a:off x="834917" y="1973007"/>
        <a:ext cx="3890230" cy="776218"/>
      </dsp:txXfrm>
    </dsp:sp>
    <dsp:sp modelId="{D52B89E1-5B4A-4491-BC8C-D23CB3C9097D}">
      <dsp:nvSpPr>
        <dsp:cNvPr id="0" name=""/>
        <dsp:cNvSpPr/>
      </dsp:nvSpPr>
      <dsp:spPr>
        <a:xfrm>
          <a:off x="1219200" y="2923287"/>
          <a:ext cx="4876800" cy="824516"/>
        </a:xfrm>
        <a:prstGeom prst="roundRect">
          <a:avLst>
            <a:gd name="adj" fmla="val 10000"/>
          </a:avLst>
        </a:prstGeom>
        <a:gradFill rotWithShape="0">
          <a:gsLst>
            <a:gs pos="0">
              <a:schemeClr val="accent3">
                <a:alpha val="90000"/>
                <a:hueOff val="0"/>
                <a:satOff val="0"/>
                <a:lumOff val="0"/>
                <a:alphaOff val="-40000"/>
                <a:tint val="50000"/>
                <a:satMod val="300000"/>
              </a:schemeClr>
            </a:gs>
            <a:gs pos="35000">
              <a:schemeClr val="accent3">
                <a:alpha val="90000"/>
                <a:hueOff val="0"/>
                <a:satOff val="0"/>
                <a:lumOff val="0"/>
                <a:alphaOff val="-40000"/>
                <a:tint val="37000"/>
                <a:satMod val="300000"/>
              </a:schemeClr>
            </a:gs>
            <a:gs pos="100000">
              <a:schemeClr val="accent3">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fr-CA" sz="1400" kern="1200" dirty="0" smtClean="0"/>
            <a:t>Maintenir de la documentation qui justifie que le commerçant était unique et qu’il était le seul qui pouvait fournir le produit ou le service</a:t>
          </a:r>
          <a:endParaRPr lang="en-CA" sz="1400" kern="1200" dirty="0"/>
        </a:p>
      </dsp:txBody>
      <dsp:txXfrm>
        <a:off x="1243349" y="2947436"/>
        <a:ext cx="3884134" cy="776218"/>
      </dsp:txXfrm>
    </dsp:sp>
    <dsp:sp modelId="{98115EE9-F232-43CD-A767-8A9E1AC99D23}">
      <dsp:nvSpPr>
        <dsp:cNvPr id="0" name=""/>
        <dsp:cNvSpPr/>
      </dsp:nvSpPr>
      <dsp:spPr>
        <a:xfrm>
          <a:off x="4340864" y="631504"/>
          <a:ext cx="535935" cy="535935"/>
        </a:xfrm>
        <a:prstGeom prst="downArrow">
          <a:avLst>
            <a:gd name="adj1" fmla="val 55000"/>
            <a:gd name="adj2" fmla="val 45000"/>
          </a:avLst>
        </a:prstGeom>
        <a:solidFill>
          <a:srgbClr val="7A82AA">
            <a:alpha val="90000"/>
          </a:srgb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CA" sz="2400" kern="1200"/>
        </a:p>
      </dsp:txBody>
      <dsp:txXfrm>
        <a:off x="4461449" y="631504"/>
        <a:ext cx="294765" cy="403291"/>
      </dsp:txXfrm>
    </dsp:sp>
    <dsp:sp modelId="{BB0BD6E2-0E83-4EAE-BB14-878255763569}">
      <dsp:nvSpPr>
        <dsp:cNvPr id="0" name=""/>
        <dsp:cNvSpPr/>
      </dsp:nvSpPr>
      <dsp:spPr>
        <a:xfrm>
          <a:off x="4749296" y="1605934"/>
          <a:ext cx="535935" cy="535935"/>
        </a:xfrm>
        <a:prstGeom prst="downArrow">
          <a:avLst>
            <a:gd name="adj1" fmla="val 55000"/>
            <a:gd name="adj2" fmla="val 45000"/>
          </a:avLst>
        </a:prstGeom>
        <a:solidFill>
          <a:srgbClr val="8D8EC5">
            <a:alpha val="70000"/>
          </a:srgb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CA" sz="2400" kern="1200"/>
        </a:p>
      </dsp:txBody>
      <dsp:txXfrm>
        <a:off x="4869881" y="1605934"/>
        <a:ext cx="294765" cy="403291"/>
      </dsp:txXfrm>
    </dsp:sp>
    <dsp:sp modelId="{78D234CA-07D2-4BA3-A3B5-A3629B77F953}">
      <dsp:nvSpPr>
        <dsp:cNvPr id="0" name=""/>
        <dsp:cNvSpPr/>
      </dsp:nvSpPr>
      <dsp:spPr>
        <a:xfrm>
          <a:off x="5151632" y="2580363"/>
          <a:ext cx="535935" cy="535935"/>
        </a:xfrm>
        <a:prstGeom prst="downArrow">
          <a:avLst>
            <a:gd name="adj1" fmla="val 55000"/>
            <a:gd name="adj2" fmla="val 45000"/>
          </a:avLst>
        </a:prstGeom>
        <a:solidFill>
          <a:srgbClr val="CDCDFF">
            <a:alpha val="50000"/>
          </a:srgb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CA" sz="2400" kern="1200"/>
        </a:p>
      </dsp:txBody>
      <dsp:txXfrm>
        <a:off x="5272217" y="2580363"/>
        <a:ext cx="294765" cy="4032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15E80-5AD0-401B-88D6-4431C43BAE23}">
      <dsp:nvSpPr>
        <dsp:cNvPr id="0" name=""/>
        <dsp:cNvSpPr/>
      </dsp:nvSpPr>
      <dsp:spPr>
        <a:xfrm>
          <a:off x="583006" y="1323173"/>
          <a:ext cx="5303520" cy="2740826"/>
        </a:xfrm>
        <a:prstGeom prst="rect">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3B81FB87-F8AD-40C8-B4EE-8CF549C6D8AD}">
      <dsp:nvSpPr>
        <dsp:cNvPr id="0" name=""/>
        <dsp:cNvSpPr/>
      </dsp:nvSpPr>
      <dsp:spPr>
        <a:xfrm>
          <a:off x="717775" y="1394602"/>
          <a:ext cx="2462784" cy="2344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lvl="0" algn="l" defTabSz="1200150">
            <a:lnSpc>
              <a:spcPct val="90000"/>
            </a:lnSpc>
            <a:spcBef>
              <a:spcPct val="0"/>
            </a:spcBef>
            <a:spcAft>
              <a:spcPct val="35000"/>
            </a:spcAft>
          </a:pPr>
          <a:r>
            <a:rPr lang="en-CA" sz="2700" b="1" kern="1200" smtClean="0">
              <a:ln w="12700">
                <a:prstDash val="solid"/>
              </a:ln>
              <a:effectLst>
                <a:outerShdw blurRad="41275" dist="20320" dir="1800000" algn="tl" rotWithShape="0">
                  <a:srgbClr val="000000">
                    <a:alpha val="40000"/>
                  </a:srgbClr>
                </a:outerShdw>
              </a:effectLst>
            </a:rPr>
            <a:t>Bonne Justification:</a:t>
          </a:r>
          <a:endParaRPr lang="en-CA" sz="2700" b="1" kern="1200" dirty="0" smtClean="0">
            <a:ln w="12700">
              <a:prstDash val="solid"/>
            </a:ln>
            <a:effectLst>
              <a:outerShdw blurRad="41275" dist="20320" dir="1800000" algn="tl" rotWithShape="0">
                <a:srgbClr val="000000">
                  <a:alpha val="40000"/>
                </a:srgbClr>
              </a:outerShdw>
            </a:effectLst>
          </a:endParaRPr>
        </a:p>
        <a:p>
          <a:pPr marL="228600" lvl="1" indent="-228600" algn="l" defTabSz="933450">
            <a:lnSpc>
              <a:spcPct val="90000"/>
            </a:lnSpc>
            <a:spcBef>
              <a:spcPct val="0"/>
            </a:spcBef>
            <a:spcAft>
              <a:spcPct val="15000"/>
            </a:spcAft>
            <a:buChar char="••"/>
          </a:pPr>
          <a:r>
            <a:rPr lang="en-CA" sz="2100" b="0" i="0" u="none" kern="1200" dirty="0" err="1" smtClean="0"/>
            <a:t>Soumission</a:t>
          </a:r>
          <a:r>
            <a:rPr lang="en-CA" sz="2100" b="0" i="0" u="none" kern="1200" baseline="0" dirty="0" smtClean="0"/>
            <a:t> </a:t>
          </a:r>
          <a:r>
            <a:rPr lang="en-CA" sz="2100" b="0" i="0" u="none" kern="1200" baseline="0" dirty="0" err="1" smtClean="0"/>
            <a:t>moins</a:t>
          </a:r>
          <a:r>
            <a:rPr lang="en-CA" sz="2100" b="0" i="0" u="none" kern="1200" baseline="0" dirty="0" smtClean="0"/>
            <a:t> </a:t>
          </a:r>
          <a:r>
            <a:rPr lang="en-CA" sz="2100" b="0" i="0" u="none" kern="1200" baseline="0" dirty="0" err="1" smtClean="0"/>
            <a:t>élevée</a:t>
          </a:r>
          <a:endParaRPr lang="en-CA" sz="2100" b="0" kern="1200" dirty="0"/>
        </a:p>
        <a:p>
          <a:pPr marL="228600" lvl="1" indent="-228600" algn="l" defTabSz="933450">
            <a:lnSpc>
              <a:spcPct val="90000"/>
            </a:lnSpc>
            <a:spcBef>
              <a:spcPct val="0"/>
            </a:spcBef>
            <a:spcAft>
              <a:spcPct val="15000"/>
            </a:spcAft>
            <a:buChar char="••"/>
          </a:pPr>
          <a:r>
            <a:rPr lang="en-CA" sz="2100" b="0" i="0" u="none" kern="1200" dirty="0" smtClean="0"/>
            <a:t>Expert </a:t>
          </a:r>
          <a:r>
            <a:rPr lang="en-CA" sz="2100" b="0" i="0" u="none" kern="1200" dirty="0" err="1" smtClean="0"/>
            <a:t>dans</a:t>
          </a:r>
          <a:r>
            <a:rPr lang="en-CA" sz="2100" b="0" i="0" u="none" kern="1200" dirty="0" smtClean="0"/>
            <a:t> la </a:t>
          </a:r>
          <a:r>
            <a:rPr lang="en-CA" sz="2100" b="0" i="0" u="none" kern="1200" dirty="0" err="1" smtClean="0"/>
            <a:t>matière</a:t>
          </a:r>
          <a:endParaRPr lang="en-CA" sz="2100" b="0" kern="1200" dirty="0"/>
        </a:p>
      </dsp:txBody>
      <dsp:txXfrm>
        <a:off x="717775" y="1394602"/>
        <a:ext cx="2462784" cy="2344743"/>
      </dsp:txXfrm>
    </dsp:sp>
    <dsp:sp modelId="{B31E6A2B-CF18-4058-8B6F-0F5DB4CA60E9}">
      <dsp:nvSpPr>
        <dsp:cNvPr id="0" name=""/>
        <dsp:cNvSpPr/>
      </dsp:nvSpPr>
      <dsp:spPr>
        <a:xfrm>
          <a:off x="3246037" y="1394602"/>
          <a:ext cx="2462784" cy="2344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lvl="0" algn="l" defTabSz="1200150">
            <a:lnSpc>
              <a:spcPct val="90000"/>
            </a:lnSpc>
            <a:spcBef>
              <a:spcPct val="0"/>
            </a:spcBef>
            <a:spcAft>
              <a:spcPct val="35000"/>
            </a:spcAft>
          </a:pPr>
          <a:r>
            <a:rPr lang="en-CA" sz="2700" b="1" kern="1200" dirty="0" err="1" smtClean="0">
              <a:ln w="12700">
                <a:prstDash val="solid"/>
              </a:ln>
              <a:effectLst>
                <a:outerShdw blurRad="41275" dist="20320" dir="1800000" algn="tl" rotWithShape="0">
                  <a:srgbClr val="000000">
                    <a:alpha val="40000"/>
                  </a:srgbClr>
                </a:outerShdw>
              </a:effectLst>
            </a:rPr>
            <a:t>Mauvaise</a:t>
          </a:r>
          <a:r>
            <a:rPr lang="en-CA" sz="2700" b="1" kern="1200" dirty="0" smtClean="0">
              <a:ln w="12700">
                <a:prstDash val="solid"/>
              </a:ln>
              <a:effectLst>
                <a:outerShdw blurRad="41275" dist="20320" dir="1800000" algn="tl" rotWithShape="0">
                  <a:srgbClr val="000000">
                    <a:alpha val="40000"/>
                  </a:srgbClr>
                </a:outerShdw>
              </a:effectLst>
            </a:rPr>
            <a:t> Justification:</a:t>
          </a:r>
        </a:p>
        <a:p>
          <a:pPr marL="228600" lvl="1" indent="-228600" algn="l" defTabSz="933450">
            <a:lnSpc>
              <a:spcPct val="90000"/>
            </a:lnSpc>
            <a:spcBef>
              <a:spcPct val="0"/>
            </a:spcBef>
            <a:spcAft>
              <a:spcPct val="15000"/>
            </a:spcAft>
            <a:buChar char="••"/>
          </a:pPr>
          <a:r>
            <a:rPr lang="en-CA" sz="2100" b="0" i="0" u="none" kern="1200" dirty="0" err="1" smtClean="0"/>
            <a:t>Formulaire</a:t>
          </a:r>
          <a:r>
            <a:rPr lang="en-CA" sz="2100" b="0" i="0" u="none" kern="1200" dirty="0" smtClean="0"/>
            <a:t> DVACÉ</a:t>
          </a:r>
          <a:endParaRPr lang="en-CA" sz="2100" kern="1200" dirty="0"/>
        </a:p>
        <a:p>
          <a:pPr marL="228600" lvl="1" indent="-228600" algn="l" defTabSz="933450">
            <a:lnSpc>
              <a:spcPct val="90000"/>
            </a:lnSpc>
            <a:spcBef>
              <a:spcPct val="0"/>
            </a:spcBef>
            <a:spcAft>
              <a:spcPct val="15000"/>
            </a:spcAft>
            <a:buChar char="••"/>
          </a:pPr>
          <a:r>
            <a:rPr lang="en-CA" sz="2100" b="0" i="0" u="none" kern="1200" smtClean="0"/>
            <a:t>Fournisseur connu</a:t>
          </a:r>
          <a:endParaRPr lang="en-CA" sz="2100" b="0" i="0" u="none" kern="1200" dirty="0" smtClean="0"/>
        </a:p>
        <a:p>
          <a:pPr marL="228600" lvl="1" indent="-228600" algn="l" defTabSz="933450">
            <a:lnSpc>
              <a:spcPct val="90000"/>
            </a:lnSpc>
            <a:spcBef>
              <a:spcPct val="0"/>
            </a:spcBef>
            <a:spcAft>
              <a:spcPct val="15000"/>
            </a:spcAft>
            <a:buChar char="••"/>
          </a:pPr>
          <a:r>
            <a:rPr lang="en-CA" sz="2100" b="0" i="0" u="none" kern="1200" dirty="0" err="1" smtClean="0"/>
            <a:t>Manque</a:t>
          </a:r>
          <a:r>
            <a:rPr lang="en-CA" sz="2100" b="0" i="0" u="none" kern="1200" baseline="0" dirty="0" smtClean="0"/>
            <a:t> de communication</a:t>
          </a:r>
          <a:endParaRPr lang="en-CA" sz="2100" b="0" i="0" u="none" kern="1200" dirty="0" smtClean="0"/>
        </a:p>
      </dsp:txBody>
      <dsp:txXfrm>
        <a:off x="3246037" y="1394602"/>
        <a:ext cx="2462784" cy="2344743"/>
      </dsp:txXfrm>
    </dsp:sp>
    <dsp:sp modelId="{12D4BD81-41AB-42C7-B08F-6CD9722DBEBE}">
      <dsp:nvSpPr>
        <dsp:cNvPr id="0" name=""/>
        <dsp:cNvSpPr/>
      </dsp:nvSpPr>
      <dsp:spPr>
        <a:xfrm>
          <a:off x="0" y="387336"/>
          <a:ext cx="1036320" cy="1036320"/>
        </a:xfrm>
        <a:prstGeom prst="plus">
          <a:avLst>
            <a:gd name="adj" fmla="val 328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FBE70982-097A-4CAF-869F-84596B7F4BE1}">
      <dsp:nvSpPr>
        <dsp:cNvPr id="0" name=""/>
        <dsp:cNvSpPr/>
      </dsp:nvSpPr>
      <dsp:spPr>
        <a:xfrm>
          <a:off x="5120640" y="760022"/>
          <a:ext cx="975360" cy="334247"/>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F4E0A2CA-DE61-4433-B38D-F12D168F15B4}">
      <dsp:nvSpPr>
        <dsp:cNvPr id="0" name=""/>
        <dsp:cNvSpPr/>
      </dsp:nvSpPr>
      <dsp:spPr>
        <a:xfrm>
          <a:off x="3200400" y="1261393"/>
          <a:ext cx="609" cy="2239456"/>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34364-44C7-4527-999E-190443BD0A10}">
      <dsp:nvSpPr>
        <dsp:cNvPr id="0" name=""/>
        <dsp:cNvSpPr/>
      </dsp:nvSpPr>
      <dsp:spPr>
        <a:xfrm rot="5400000">
          <a:off x="5124342" y="-2025327"/>
          <a:ext cx="943570" cy="5266944"/>
        </a:xfrm>
        <a:prstGeom prst="round2SameRect">
          <a:avLst/>
        </a:prstGeom>
        <a:solidFill>
          <a:srgbClr val="CDCD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fr-CA" sz="1400" b="0" kern="1200" noProof="0" dirty="0" smtClean="0"/>
            <a:t>Questions sur l`approvisionnement, comment obtenir ou annul</a:t>
          </a:r>
          <a:r>
            <a:rPr lang="fr-CA" sz="1400" kern="1200" noProof="0" dirty="0" smtClean="0">
              <a:latin typeface="+mn-lt"/>
              <a:cs typeface="Arial" panose="020B0604020202020204" pitchFamily="34" charset="0"/>
            </a:rPr>
            <a:t>é une</a:t>
          </a:r>
          <a:r>
            <a:rPr lang="fr-CA" sz="1400" b="0" kern="1200" noProof="0" dirty="0" smtClean="0"/>
            <a:t> carte, changement de gestionnaire/centre de coûts, l`augmentation de limites, la réinitialisation de votre mot de passe ou mot mémorable pour le site VISM , etc...</a:t>
          </a:r>
          <a:endParaRPr lang="fr-CA" sz="1400" kern="1200" noProof="0" dirty="0">
            <a:latin typeface="Arial" panose="020B0604020202020204" pitchFamily="34" charset="0"/>
            <a:cs typeface="Arial" panose="020B0604020202020204" pitchFamily="34" charset="0"/>
          </a:endParaRPr>
        </a:p>
      </dsp:txBody>
      <dsp:txXfrm rot="-5400000">
        <a:off x="2962656" y="182420"/>
        <a:ext cx="5220883" cy="851448"/>
      </dsp:txXfrm>
    </dsp:sp>
    <dsp:sp modelId="{B3C91C78-23B9-4443-8341-4565B7012BEF}">
      <dsp:nvSpPr>
        <dsp:cNvPr id="0" name=""/>
        <dsp:cNvSpPr/>
      </dsp:nvSpPr>
      <dsp:spPr>
        <a:xfrm>
          <a:off x="0" y="0"/>
          <a:ext cx="2962656" cy="1179462"/>
        </a:xfrm>
        <a:prstGeom prst="roundRect">
          <a:avLst/>
        </a:prstGeom>
        <a:solidFill>
          <a:srgbClr val="8D8E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fr-CA" sz="1800" b="1" kern="1200" noProof="0" dirty="0" smtClean="0">
              <a:latin typeface="Arial" panose="020B0604020202020204" pitchFamily="34" charset="0"/>
              <a:cs typeface="Arial" panose="020B0604020202020204" pitchFamily="34" charset="0"/>
            </a:rPr>
            <a:t>NC-PURCHASING_PORTAL-PORTAIL_D'ACHATS-GD</a:t>
          </a:r>
          <a:endParaRPr lang="fr-CA" sz="1800" kern="1200" noProof="0" dirty="0">
            <a:latin typeface="Arial" panose="020B0604020202020204" pitchFamily="34" charset="0"/>
            <a:cs typeface="Arial" panose="020B0604020202020204" pitchFamily="34" charset="0"/>
          </a:endParaRPr>
        </a:p>
      </dsp:txBody>
      <dsp:txXfrm>
        <a:off x="57577" y="57577"/>
        <a:ext cx="2847502" cy="1064308"/>
      </dsp:txXfrm>
    </dsp:sp>
    <dsp:sp modelId="{859C7E77-8DCD-403D-A204-66CC1963D3A0}">
      <dsp:nvSpPr>
        <dsp:cNvPr id="0" name=""/>
        <dsp:cNvSpPr/>
      </dsp:nvSpPr>
      <dsp:spPr>
        <a:xfrm rot="5400000">
          <a:off x="5124342" y="-803517"/>
          <a:ext cx="943570" cy="5266944"/>
        </a:xfrm>
        <a:prstGeom prst="round2SameRect">
          <a:avLst/>
        </a:prstGeom>
        <a:solidFill>
          <a:srgbClr val="CDCD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fr-FR" sz="1400" b="0" kern="1200" dirty="0" smtClean="0"/>
            <a:t>Création de pièces de carte ( ex . CRK1 , CRK2 )</a:t>
          </a:r>
          <a:endParaRPr lang="en-CA" sz="1400" kern="1200" dirty="0">
            <a:latin typeface="Arial" panose="020B0604020202020204" pitchFamily="34" charset="0"/>
            <a:cs typeface="Arial" panose="020B0604020202020204" pitchFamily="34" charset="0"/>
          </a:endParaRPr>
        </a:p>
      </dsp:txBody>
      <dsp:txXfrm rot="-5400000">
        <a:off x="2962656" y="1404230"/>
        <a:ext cx="5220883" cy="851448"/>
      </dsp:txXfrm>
    </dsp:sp>
    <dsp:sp modelId="{932F2249-0031-44E6-B989-643F1EFEA105}">
      <dsp:nvSpPr>
        <dsp:cNvPr id="0" name=""/>
        <dsp:cNvSpPr/>
      </dsp:nvSpPr>
      <dsp:spPr>
        <a:xfrm>
          <a:off x="0" y="1240223"/>
          <a:ext cx="2962656" cy="1179462"/>
        </a:xfrm>
        <a:prstGeom prst="roundRect">
          <a:avLst/>
        </a:prstGeom>
        <a:solidFill>
          <a:srgbClr val="8D8E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fr-CA" sz="2400" b="0" kern="1200" noProof="0" dirty="0" smtClean="0"/>
            <a:t>Signaler un incident dans le portail </a:t>
          </a:r>
          <a:r>
            <a:rPr lang="fr-CA" sz="2400" u="sng" kern="1200" noProof="0" dirty="0" err="1" smtClean="0">
              <a:solidFill>
                <a:schemeClr val="accent3">
                  <a:lumMod val="60000"/>
                  <a:lumOff val="40000"/>
                </a:schemeClr>
              </a:solidFill>
              <a:latin typeface="Arial" panose="020B0604020202020204" pitchFamily="34" charset="0"/>
              <a:cs typeface="Arial" panose="020B0604020202020204" pitchFamily="34" charset="0"/>
            </a:rPr>
            <a:t>maSGE</a:t>
          </a:r>
          <a:endParaRPr lang="fr-CA" sz="2400" kern="1200" noProof="0" dirty="0">
            <a:solidFill>
              <a:schemeClr val="accent3">
                <a:lumMod val="60000"/>
                <a:lumOff val="40000"/>
              </a:schemeClr>
            </a:solidFill>
            <a:latin typeface="Arial" panose="020B0604020202020204" pitchFamily="34" charset="0"/>
            <a:cs typeface="Arial" panose="020B0604020202020204" pitchFamily="34" charset="0"/>
          </a:endParaRPr>
        </a:p>
      </dsp:txBody>
      <dsp:txXfrm>
        <a:off x="57577" y="1297800"/>
        <a:ext cx="2847502" cy="1064308"/>
      </dsp:txXfrm>
    </dsp:sp>
    <dsp:sp modelId="{5BE8CC05-7393-49FD-B7F7-DBB4AC3F6495}">
      <dsp:nvSpPr>
        <dsp:cNvPr id="0" name=""/>
        <dsp:cNvSpPr/>
      </dsp:nvSpPr>
      <dsp:spPr>
        <a:xfrm rot="5400000">
          <a:off x="5124342" y="434918"/>
          <a:ext cx="943570" cy="5266944"/>
        </a:xfrm>
        <a:prstGeom prst="round2SameRect">
          <a:avLst/>
        </a:prstGeom>
        <a:solidFill>
          <a:srgbClr val="CDCDFF">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fr-CA" sz="1400" b="0" kern="1200" noProof="0" dirty="0" smtClean="0">
              <a:latin typeface="+mn-lt"/>
            </a:rPr>
            <a:t>La soumission de votre relevé mensuel</a:t>
          </a:r>
          <a:endParaRPr lang="fr-CA" sz="1400" kern="1200" noProof="0" dirty="0">
            <a:latin typeface="+mn-lt"/>
            <a:cs typeface="Arial" panose="020B0604020202020204" pitchFamily="34" charset="0"/>
          </a:endParaRPr>
        </a:p>
        <a:p>
          <a:pPr marL="114300" lvl="1" indent="-114300" algn="l" defTabSz="622300" rtl="0">
            <a:lnSpc>
              <a:spcPct val="90000"/>
            </a:lnSpc>
            <a:spcBef>
              <a:spcPct val="0"/>
            </a:spcBef>
            <a:spcAft>
              <a:spcPct val="15000"/>
            </a:spcAft>
            <a:buChar char="••"/>
          </a:pPr>
          <a:r>
            <a:rPr lang="fr-CA" sz="1400" kern="1200" noProof="0" dirty="0" smtClean="0">
              <a:latin typeface="+mn-lt"/>
              <a:cs typeface="Arial" panose="020B0604020202020204" pitchFamily="34" charset="0"/>
            </a:rPr>
            <a:t>La conciliation du relevé mensuel</a:t>
          </a:r>
          <a:endParaRPr lang="fr-CA" sz="1400" kern="1200" noProof="0" dirty="0">
            <a:latin typeface="+mn-lt"/>
            <a:cs typeface="Arial" panose="020B0604020202020204" pitchFamily="34" charset="0"/>
          </a:endParaRPr>
        </a:p>
        <a:p>
          <a:pPr marL="114300" lvl="1" indent="-114300" algn="l" defTabSz="622300" rtl="0">
            <a:lnSpc>
              <a:spcPct val="90000"/>
            </a:lnSpc>
            <a:spcBef>
              <a:spcPct val="0"/>
            </a:spcBef>
            <a:spcAft>
              <a:spcPct val="15000"/>
            </a:spcAft>
            <a:buChar char="••"/>
          </a:pPr>
          <a:r>
            <a:rPr lang="fr-CA" sz="1400" b="0" kern="1200" noProof="0" dirty="0" smtClean="0">
              <a:latin typeface="+mn-lt"/>
            </a:rPr>
            <a:t>Les transactions non-approuvées (ex. ZZCR, ZZCCVR, ZZCCAR) reliées à vos pièces de carte</a:t>
          </a:r>
          <a:endParaRPr lang="fr-CA" sz="1400" kern="1200" noProof="0" dirty="0">
            <a:latin typeface="+mn-lt"/>
            <a:cs typeface="Arial" panose="020B0604020202020204" pitchFamily="34" charset="0"/>
          </a:endParaRPr>
        </a:p>
      </dsp:txBody>
      <dsp:txXfrm rot="-5400000">
        <a:off x="2962656" y="2642666"/>
        <a:ext cx="5220883" cy="851448"/>
      </dsp:txXfrm>
    </dsp:sp>
    <dsp:sp modelId="{011DC2A5-3983-4B00-B180-D671C1254CA1}">
      <dsp:nvSpPr>
        <dsp:cNvPr id="0" name=""/>
        <dsp:cNvSpPr/>
      </dsp:nvSpPr>
      <dsp:spPr>
        <a:xfrm>
          <a:off x="0" y="2478659"/>
          <a:ext cx="2962656" cy="1179462"/>
        </a:xfrm>
        <a:prstGeom prst="roundRect">
          <a:avLst/>
        </a:prstGeom>
        <a:solidFill>
          <a:srgbClr val="8D8E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fr-FR" sz="1600" b="0" kern="1200" dirty="0" smtClean="0"/>
            <a:t>Contactez les </a:t>
          </a:r>
          <a:r>
            <a:rPr lang="fr-FR" sz="1600" b="0" kern="1200" dirty="0" smtClean="0">
              <a:solidFill>
                <a:schemeClr val="accent1">
                  <a:lumMod val="60000"/>
                  <a:lumOff val="40000"/>
                </a:schemeClr>
              </a:solidFill>
            </a:rPr>
            <a:t>opérations comptables nationales</a:t>
          </a:r>
          <a:r>
            <a:rPr lang="fr-FR" sz="1600" b="1" kern="1200" dirty="0" smtClean="0">
              <a:solidFill>
                <a:schemeClr val="accent1">
                  <a:lumMod val="60000"/>
                  <a:lumOff val="40000"/>
                </a:schemeClr>
              </a:solidFill>
            </a:rPr>
            <a:t> </a:t>
          </a:r>
          <a:r>
            <a:rPr lang="fr-FR" sz="1600" b="0" kern="1200" dirty="0" smtClean="0"/>
            <a:t>via </a:t>
          </a:r>
          <a:r>
            <a:rPr lang="fr-FR" sz="1600" b="0" kern="1200" dirty="0" err="1" smtClean="0"/>
            <a:t>iService</a:t>
          </a:r>
          <a:r>
            <a:rPr lang="fr-FR" sz="1600" b="0" kern="1200" dirty="0" smtClean="0"/>
            <a:t> ou par téléphone au 1-855-684-7827 (option 3)</a:t>
          </a:r>
          <a:endParaRPr lang="en-CA" sz="1600" b="1" kern="1200" dirty="0">
            <a:latin typeface="Arial" panose="020B0604020202020204" pitchFamily="34" charset="0"/>
            <a:cs typeface="Arial" panose="020B0604020202020204" pitchFamily="34" charset="0"/>
          </a:endParaRPr>
        </a:p>
      </dsp:txBody>
      <dsp:txXfrm>
        <a:off x="57577" y="2536236"/>
        <a:ext cx="2847502" cy="106430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sz="quarter" idx="1"/>
          </p:nvPr>
        </p:nvSpPr>
        <p:spPr>
          <a:xfrm>
            <a:off x="3978133" y="1"/>
            <a:ext cx="3043343" cy="465455"/>
          </a:xfrm>
          <a:prstGeom prst="rect">
            <a:avLst/>
          </a:prstGeom>
        </p:spPr>
        <p:txBody>
          <a:bodyPr vert="horz" lIns="93324" tIns="46662" rIns="93324" bIns="46662" rtlCol="0"/>
          <a:lstStyle>
            <a:lvl1pPr algn="r">
              <a:defRPr sz="1200"/>
            </a:lvl1pPr>
          </a:lstStyle>
          <a:p>
            <a:fld id="{216091B3-9358-4E10-AF5B-5928CCE6F2CC}" type="datetimeFigureOut">
              <a:rPr lang="en-CA" smtClean="0"/>
              <a:t>29/06/2017</a:t>
            </a:fld>
            <a:endParaRPr lang="en-CA"/>
          </a:p>
        </p:txBody>
      </p:sp>
      <p:sp>
        <p:nvSpPr>
          <p:cNvPr id="4" name="Footer Placeholder 3"/>
          <p:cNvSpPr>
            <a:spLocks noGrp="1"/>
          </p:cNvSpPr>
          <p:nvPr>
            <p:ph type="ftr" sz="quarter" idx="2"/>
          </p:nvPr>
        </p:nvSpPr>
        <p:spPr>
          <a:xfrm>
            <a:off x="1" y="8842030"/>
            <a:ext cx="3043343" cy="465455"/>
          </a:xfrm>
          <a:prstGeom prst="rect">
            <a:avLst/>
          </a:prstGeom>
        </p:spPr>
        <p:txBody>
          <a:bodyPr vert="horz" lIns="93324" tIns="46662" rIns="93324" bIns="46662" rtlCol="0" anchor="b"/>
          <a:lstStyle>
            <a:lvl1pPr algn="l">
              <a:defRPr sz="1200"/>
            </a:lvl1pPr>
          </a:lstStyle>
          <a:p>
            <a:endParaRPr lang="en-CA"/>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24" tIns="46662" rIns="93324" bIns="46662" rtlCol="0" anchor="b"/>
          <a:lstStyle>
            <a:lvl1pPr algn="r">
              <a:defRPr sz="1200"/>
            </a:lvl1pPr>
          </a:lstStyle>
          <a:p>
            <a:fld id="{BF7C94E4-52BC-4C93-8466-5E3218091E44}" type="slidenum">
              <a:rPr lang="en-CA" smtClean="0"/>
              <a:t>‹#›</a:t>
            </a:fld>
            <a:endParaRPr lang="en-CA"/>
          </a:p>
        </p:txBody>
      </p:sp>
    </p:spTree>
    <p:extLst>
      <p:ext uri="{BB962C8B-B14F-4D97-AF65-F5344CB8AC3E}">
        <p14:creationId xmlns:p14="http://schemas.microsoft.com/office/powerpoint/2010/main" val="15702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3" y="1"/>
            <a:ext cx="3043343" cy="465455"/>
          </a:xfrm>
          <a:prstGeom prst="rect">
            <a:avLst/>
          </a:prstGeom>
        </p:spPr>
        <p:txBody>
          <a:bodyPr vert="horz" lIns="93324" tIns="46662" rIns="93324" bIns="46662" rtlCol="0"/>
          <a:lstStyle>
            <a:lvl1pPr algn="r">
              <a:defRPr sz="1200"/>
            </a:lvl1pPr>
          </a:lstStyle>
          <a:p>
            <a:fld id="{7DB03718-10E9-473D-9077-99B6921FF569}" type="datetimeFigureOut">
              <a:rPr lang="en-CA" smtClean="0"/>
              <a:t>29/06/2017</a:t>
            </a:fld>
            <a:endParaRPr lang="en-CA"/>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1" y="8842030"/>
            <a:ext cx="3043343" cy="465455"/>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3" y="8842030"/>
            <a:ext cx="3043343" cy="465455"/>
          </a:xfrm>
          <a:prstGeom prst="rect">
            <a:avLst/>
          </a:prstGeom>
        </p:spPr>
        <p:txBody>
          <a:bodyPr vert="horz" lIns="93324" tIns="46662" rIns="93324" bIns="46662" rtlCol="0" anchor="b"/>
          <a:lstStyle>
            <a:lvl1pPr algn="r">
              <a:defRPr sz="1200"/>
            </a:lvl1pPr>
          </a:lstStyle>
          <a:p>
            <a:fld id="{279263EB-C44A-4717-950D-9D5C7CD21EA5}" type="slidenum">
              <a:rPr lang="en-CA" smtClean="0"/>
              <a:t>‹#›</a:t>
            </a:fld>
            <a:endParaRPr lang="en-CA"/>
          </a:p>
        </p:txBody>
      </p:sp>
    </p:spTree>
    <p:extLst>
      <p:ext uri="{BB962C8B-B14F-4D97-AF65-F5344CB8AC3E}">
        <p14:creationId xmlns:p14="http://schemas.microsoft.com/office/powerpoint/2010/main" val="2767434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Aujourd’hui </a:t>
            </a:r>
            <a:r>
              <a:rPr lang="fr-CA" sz="1200" kern="1200" dirty="0" smtClean="0">
                <a:solidFill>
                  <a:schemeClr val="tx1"/>
                </a:solidFill>
                <a:effectLst/>
                <a:latin typeface="+mn-lt"/>
                <a:ea typeface="+mn-ea"/>
                <a:cs typeface="+mn-cs"/>
              </a:rPr>
              <a:t>nous allons discuter les meilleures pratiques pour l’utilisation de PayPal et la carte d’achat. Vous pouvez vous référer au bulletin en approvisionnement envoyé le 15 novembre</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 2016, comme guide pour vous informer sur le processus révisé par rapport aux transactions de PayPal. Ce bulletin peut-être</a:t>
            </a:r>
            <a:r>
              <a:rPr lang="fr-CA" sz="1200" kern="1200" baseline="0" dirty="0" smtClean="0">
                <a:solidFill>
                  <a:schemeClr val="tx1"/>
                </a:solidFill>
                <a:effectLst/>
                <a:latin typeface="+mn-lt"/>
                <a:ea typeface="+mn-ea"/>
                <a:cs typeface="+mn-cs"/>
              </a:rPr>
              <a:t> retrouvé sur </a:t>
            </a:r>
            <a:r>
              <a:rPr lang="fr-CA" sz="1200" kern="1200" baseline="0" dirty="0" err="1" smtClean="0">
                <a:solidFill>
                  <a:schemeClr val="tx1"/>
                </a:solidFill>
                <a:effectLst/>
                <a:latin typeface="+mn-lt"/>
                <a:ea typeface="+mn-ea"/>
                <a:cs typeface="+mn-cs"/>
              </a:rPr>
              <a:t>Iservice</a:t>
            </a:r>
            <a:r>
              <a:rPr lang="fr-CA" sz="1200" kern="1200" baseline="0" dirty="0" smtClean="0">
                <a:solidFill>
                  <a:schemeClr val="tx1"/>
                </a:solidFill>
                <a:effectLst/>
                <a:latin typeface="+mn-lt"/>
                <a:ea typeface="+mn-ea"/>
                <a:cs typeface="+mn-cs"/>
              </a:rPr>
              <a:t>, à la section de la carte d`achat et apparaitra à la gauche de votre écran sous le nom ‘’Bulletins en approvisionnement’’.</a:t>
            </a:r>
          </a:p>
          <a:p>
            <a:endParaRPr lang="fr-CA" sz="1200" kern="1200" baseline="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http://iservice.prv/eng/finance/purchasing/docs/Bulletin_2016_7.pdf</a:t>
            </a:r>
          </a:p>
        </p:txBody>
      </p:sp>
      <p:sp>
        <p:nvSpPr>
          <p:cNvPr id="4" name="Slide Number Placeholder 3"/>
          <p:cNvSpPr>
            <a:spLocks noGrp="1"/>
          </p:cNvSpPr>
          <p:nvPr>
            <p:ph type="sldNum" sz="quarter" idx="10"/>
          </p:nvPr>
        </p:nvSpPr>
        <p:spPr/>
        <p:txBody>
          <a:bodyPr/>
          <a:lstStyle/>
          <a:p>
            <a:fld id="{279263EB-C44A-4717-950D-9D5C7CD21EA5}" type="slidenum">
              <a:rPr lang="en-CA" smtClean="0"/>
              <a:t>1</a:t>
            </a:fld>
            <a:endParaRPr lang="en-CA"/>
          </a:p>
        </p:txBody>
      </p:sp>
    </p:spTree>
    <p:extLst>
      <p:ext uri="{BB962C8B-B14F-4D97-AF65-F5344CB8AC3E}">
        <p14:creationId xmlns:p14="http://schemas.microsoft.com/office/powerpoint/2010/main" val="3242684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Nous </a:t>
            </a:r>
            <a:r>
              <a:rPr lang="en-CA" dirty="0" err="1" smtClean="0"/>
              <a:t>allons</a:t>
            </a:r>
            <a:r>
              <a:rPr lang="en-CA" dirty="0" smtClean="0"/>
              <a:t> </a:t>
            </a:r>
            <a:r>
              <a:rPr lang="en-CA" dirty="0" err="1" smtClean="0"/>
              <a:t>vous</a:t>
            </a:r>
            <a:r>
              <a:rPr lang="en-CA" dirty="0" smtClean="0"/>
              <a:t> </a:t>
            </a:r>
            <a:r>
              <a:rPr lang="en-CA" dirty="0" err="1" smtClean="0"/>
              <a:t>partager</a:t>
            </a:r>
            <a:r>
              <a:rPr lang="en-CA" dirty="0" smtClean="0"/>
              <a:t> </a:t>
            </a:r>
            <a:r>
              <a:rPr lang="en-CA" dirty="0" err="1" smtClean="0"/>
              <a:t>dans</a:t>
            </a:r>
            <a:r>
              <a:rPr lang="en-CA" dirty="0" smtClean="0"/>
              <a:t> les </a:t>
            </a:r>
            <a:r>
              <a:rPr lang="en-CA" dirty="0" err="1" smtClean="0"/>
              <a:t>prochaines</a:t>
            </a:r>
            <a:r>
              <a:rPr lang="en-CA" dirty="0" smtClean="0"/>
              <a:t> </a:t>
            </a:r>
            <a:r>
              <a:rPr lang="en-CA" dirty="0" err="1" smtClean="0"/>
              <a:t>jours</a:t>
            </a:r>
            <a:r>
              <a:rPr lang="en-CA" dirty="0" smtClean="0"/>
              <a:t> un </a:t>
            </a:r>
            <a:r>
              <a:rPr lang="en-CA" dirty="0" err="1" smtClean="0"/>
              <a:t>formulaire</a:t>
            </a:r>
            <a:r>
              <a:rPr lang="en-CA" dirty="0" smtClean="0"/>
              <a:t> qui</a:t>
            </a:r>
            <a:r>
              <a:rPr lang="en-CA" baseline="0" dirty="0" smtClean="0"/>
              <a:t> sera un bon </a:t>
            </a:r>
            <a:r>
              <a:rPr lang="en-CA" baseline="0" dirty="0" err="1" smtClean="0"/>
              <a:t>outils</a:t>
            </a:r>
            <a:r>
              <a:rPr lang="en-CA" baseline="0" dirty="0" smtClean="0"/>
              <a:t> pour </a:t>
            </a:r>
            <a:r>
              <a:rPr lang="en-CA" baseline="0" dirty="0" err="1" smtClean="0"/>
              <a:t>vous</a:t>
            </a:r>
            <a:r>
              <a:rPr lang="en-CA" baseline="0" dirty="0" smtClean="0"/>
              <a:t> guider à nous aider avec la surveillance des transactions. Ce qui </a:t>
            </a:r>
            <a:r>
              <a:rPr lang="en-CA" baseline="0" dirty="0" err="1" smtClean="0"/>
              <a:t>veut</a:t>
            </a:r>
            <a:r>
              <a:rPr lang="en-CA" baseline="0" dirty="0" smtClean="0"/>
              <a:t> dire, </a:t>
            </a:r>
            <a:r>
              <a:rPr lang="en-CA" baseline="0" dirty="0" err="1" smtClean="0"/>
              <a:t>vous</a:t>
            </a:r>
            <a:r>
              <a:rPr lang="en-CA" baseline="0" dirty="0" smtClean="0"/>
              <a:t> </a:t>
            </a:r>
            <a:r>
              <a:rPr lang="en-CA" baseline="0" dirty="0" err="1" smtClean="0"/>
              <a:t>pouvez</a:t>
            </a:r>
            <a:r>
              <a:rPr lang="en-CA" baseline="0" dirty="0" smtClean="0"/>
              <a:t> </a:t>
            </a:r>
            <a:r>
              <a:rPr lang="en-CA" baseline="0" dirty="0" err="1" smtClean="0"/>
              <a:t>remplir</a:t>
            </a:r>
            <a:r>
              <a:rPr lang="en-CA" baseline="0" dirty="0" smtClean="0"/>
              <a:t> le </a:t>
            </a:r>
            <a:r>
              <a:rPr lang="en-CA" baseline="0" dirty="0" err="1" smtClean="0"/>
              <a:t>formulaire</a:t>
            </a:r>
            <a:r>
              <a:rPr lang="en-CA" baseline="0" dirty="0" smtClean="0"/>
              <a:t> au moment </a:t>
            </a:r>
            <a:r>
              <a:rPr lang="en-CA" baseline="0" dirty="0" err="1" smtClean="0"/>
              <a:t>d`une</a:t>
            </a:r>
            <a:r>
              <a:rPr lang="en-CA" baseline="0" dirty="0" smtClean="0"/>
              <a:t> transaction PayPal </a:t>
            </a:r>
            <a:r>
              <a:rPr lang="en-CA" baseline="0" dirty="0" err="1" smtClean="0"/>
              <a:t>ou</a:t>
            </a:r>
            <a:r>
              <a:rPr lang="en-CA" baseline="0" dirty="0" smtClean="0"/>
              <a:t> à la fin du </a:t>
            </a:r>
            <a:r>
              <a:rPr lang="en-CA" baseline="0" dirty="0" err="1" smtClean="0"/>
              <a:t>mois</a:t>
            </a:r>
            <a:r>
              <a:rPr lang="en-CA" baseline="0" dirty="0" smtClean="0"/>
              <a:t> et nous </a:t>
            </a:r>
            <a:r>
              <a:rPr lang="en-CA" baseline="0" dirty="0" err="1" smtClean="0"/>
              <a:t>fournir</a:t>
            </a:r>
            <a:r>
              <a:rPr lang="en-CA" baseline="0" dirty="0" smtClean="0"/>
              <a:t> </a:t>
            </a:r>
            <a:r>
              <a:rPr lang="en-CA" baseline="0" dirty="0" err="1" smtClean="0"/>
              <a:t>ce</a:t>
            </a:r>
            <a:r>
              <a:rPr lang="en-CA" baseline="0" dirty="0" smtClean="0"/>
              <a:t> </a:t>
            </a:r>
            <a:r>
              <a:rPr lang="en-CA" baseline="0" dirty="0" err="1" smtClean="0"/>
              <a:t>formulaire</a:t>
            </a:r>
            <a:r>
              <a:rPr lang="en-CA" baseline="0" dirty="0" smtClean="0"/>
              <a:t> </a:t>
            </a:r>
            <a:r>
              <a:rPr lang="en-CA" baseline="0" dirty="0" err="1" smtClean="0"/>
              <a:t>comme</a:t>
            </a:r>
            <a:r>
              <a:rPr lang="en-CA" baseline="0" dirty="0" smtClean="0"/>
              <a:t> la justification. Par </a:t>
            </a:r>
            <a:r>
              <a:rPr lang="en-CA" baseline="0" dirty="0" err="1" smtClean="0"/>
              <a:t>contre</a:t>
            </a:r>
            <a:r>
              <a:rPr lang="en-CA" baseline="0" dirty="0" smtClean="0"/>
              <a:t>, </a:t>
            </a:r>
            <a:r>
              <a:rPr lang="en-CA" baseline="0" dirty="0" err="1" smtClean="0"/>
              <a:t>vous</a:t>
            </a:r>
            <a:r>
              <a:rPr lang="en-CA" baseline="0" dirty="0" smtClean="0"/>
              <a:t> </a:t>
            </a:r>
            <a:r>
              <a:rPr lang="en-CA" baseline="0" dirty="0" err="1" smtClean="0"/>
              <a:t>devez</a:t>
            </a:r>
            <a:r>
              <a:rPr lang="en-CA" baseline="0" dirty="0" smtClean="0"/>
              <a:t> </a:t>
            </a:r>
            <a:r>
              <a:rPr lang="en-CA" baseline="0" dirty="0" err="1" smtClean="0"/>
              <a:t>aussi</a:t>
            </a:r>
            <a:r>
              <a:rPr lang="en-CA" baseline="0" dirty="0" smtClean="0"/>
              <a:t> nous </a:t>
            </a:r>
            <a:r>
              <a:rPr lang="en-CA" baseline="0" dirty="0" err="1" smtClean="0"/>
              <a:t>parvenir</a:t>
            </a:r>
            <a:r>
              <a:rPr lang="en-CA" baseline="0" dirty="0" smtClean="0"/>
              <a:t> les </a:t>
            </a:r>
            <a:r>
              <a:rPr lang="en-CA" baseline="0" dirty="0" err="1" smtClean="0"/>
              <a:t>soumissions</a:t>
            </a:r>
            <a:r>
              <a:rPr lang="en-CA" baseline="0" dirty="0" smtClean="0"/>
              <a:t> et la facture.</a:t>
            </a:r>
          </a:p>
          <a:p>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Pour </a:t>
            </a:r>
            <a:r>
              <a:rPr lang="en-CA" baseline="0" dirty="0" err="1" smtClean="0"/>
              <a:t>conclure</a:t>
            </a:r>
            <a:r>
              <a:rPr lang="en-CA" baseline="0" dirty="0" smtClean="0"/>
              <a:t>, </a:t>
            </a:r>
            <a:r>
              <a:rPr lang="en-CA" baseline="0" dirty="0" err="1" smtClean="0"/>
              <a:t>en</a:t>
            </a:r>
            <a:r>
              <a:rPr lang="en-CA" baseline="0" dirty="0" smtClean="0"/>
              <a:t> tout moment, </a:t>
            </a:r>
            <a:r>
              <a:rPr lang="en-CA" baseline="0" dirty="0" err="1" smtClean="0"/>
              <a:t>si</a:t>
            </a:r>
            <a:r>
              <a:rPr lang="en-CA" baseline="0" dirty="0" smtClean="0"/>
              <a:t> </a:t>
            </a:r>
            <a:r>
              <a:rPr lang="en-CA" baseline="0" dirty="0" err="1" smtClean="0"/>
              <a:t>vous</a:t>
            </a:r>
            <a:r>
              <a:rPr lang="en-CA" baseline="0" dirty="0" smtClean="0"/>
              <a:t> </a:t>
            </a:r>
            <a:r>
              <a:rPr lang="en-CA" baseline="0" dirty="0" err="1" smtClean="0"/>
              <a:t>n’etes</a:t>
            </a:r>
            <a:r>
              <a:rPr lang="en-CA" baseline="0" dirty="0" smtClean="0"/>
              <a:t> pas certain </a:t>
            </a:r>
            <a:r>
              <a:rPr lang="en-CA" baseline="0" dirty="0" err="1" smtClean="0"/>
              <a:t>que</a:t>
            </a:r>
            <a:r>
              <a:rPr lang="en-CA" baseline="0" dirty="0" smtClean="0"/>
              <a:t> </a:t>
            </a:r>
            <a:r>
              <a:rPr lang="en-CA" baseline="0" dirty="0" err="1" smtClean="0"/>
              <a:t>votre</a:t>
            </a:r>
            <a:r>
              <a:rPr lang="en-CA" baseline="0" dirty="0" smtClean="0"/>
              <a:t> justification </a:t>
            </a:r>
            <a:r>
              <a:rPr lang="en-CA" baseline="0" dirty="0" err="1" smtClean="0"/>
              <a:t>est</a:t>
            </a:r>
            <a:r>
              <a:rPr lang="en-CA" baseline="0" dirty="0" smtClean="0"/>
              <a:t> </a:t>
            </a:r>
            <a:r>
              <a:rPr lang="en-CA" baseline="0" dirty="0" err="1" smtClean="0"/>
              <a:t>valable</a:t>
            </a:r>
            <a:r>
              <a:rPr lang="en-CA" baseline="0" dirty="0" smtClean="0"/>
              <a:t>, </a:t>
            </a:r>
            <a:r>
              <a:rPr lang="en-CA" baseline="0" dirty="0" err="1" smtClean="0"/>
              <a:t>ou</a:t>
            </a:r>
            <a:r>
              <a:rPr lang="en-CA" baseline="0" dirty="0" smtClean="0"/>
              <a:t> </a:t>
            </a:r>
            <a:r>
              <a:rPr lang="en-CA" baseline="0" dirty="0" err="1" smtClean="0"/>
              <a:t>que</a:t>
            </a:r>
            <a:r>
              <a:rPr lang="en-CA" baseline="0" dirty="0" smtClean="0"/>
              <a:t> </a:t>
            </a:r>
            <a:r>
              <a:rPr lang="en-CA" baseline="0" dirty="0" err="1" smtClean="0"/>
              <a:t>vous</a:t>
            </a:r>
            <a:r>
              <a:rPr lang="en-CA" baseline="0" dirty="0" smtClean="0"/>
              <a:t> </a:t>
            </a:r>
            <a:r>
              <a:rPr lang="en-CA" baseline="0" dirty="0" err="1" smtClean="0"/>
              <a:t>avez</a:t>
            </a:r>
            <a:r>
              <a:rPr lang="en-CA" baseline="0" dirty="0" smtClean="0"/>
              <a:t> des question, </a:t>
            </a:r>
            <a:r>
              <a:rPr lang="en-CA" baseline="0" dirty="0" err="1" smtClean="0"/>
              <a:t>vous</a:t>
            </a:r>
            <a:r>
              <a:rPr lang="en-CA" baseline="0" dirty="0" smtClean="0"/>
              <a:t> </a:t>
            </a:r>
            <a:r>
              <a:rPr lang="en-CA" baseline="0" dirty="0" err="1" smtClean="0"/>
              <a:t>pouvez</a:t>
            </a:r>
            <a:r>
              <a:rPr lang="en-CA" baseline="0" dirty="0" smtClean="0"/>
              <a:t> nous </a:t>
            </a:r>
            <a:r>
              <a:rPr lang="en-CA" baseline="0" dirty="0" err="1" smtClean="0"/>
              <a:t>écrire</a:t>
            </a:r>
            <a:r>
              <a:rPr lang="en-CA" baseline="0" dirty="0" smtClean="0"/>
              <a:t> à la </a:t>
            </a:r>
            <a:r>
              <a:rPr lang="en-CA" baseline="0" dirty="0" err="1" smtClean="0"/>
              <a:t>boite</a:t>
            </a:r>
            <a:r>
              <a:rPr lang="en-CA" baseline="0" dirty="0" smtClean="0"/>
              <a:t> </a:t>
            </a:r>
            <a:r>
              <a:rPr lang="en-CA" baseline="0" dirty="0" err="1" smtClean="0"/>
              <a:t>générique</a:t>
            </a:r>
            <a:r>
              <a:rPr lang="en-CA" baseline="0" dirty="0" smtClean="0"/>
              <a:t> du </a:t>
            </a:r>
            <a:r>
              <a:rPr lang="en-CA" baseline="0" dirty="0" err="1" smtClean="0"/>
              <a:t>portail</a:t>
            </a:r>
            <a:r>
              <a:rPr lang="en-CA" baseline="0" dirty="0" smtClean="0"/>
              <a:t> </a:t>
            </a:r>
            <a:r>
              <a:rPr lang="en-CA" baseline="0" dirty="0" err="1" smtClean="0"/>
              <a:t>d`achat</a:t>
            </a:r>
            <a:r>
              <a:rPr lang="en-CA" baseline="0" dirty="0" smtClean="0"/>
              <a:t> et ca </a:t>
            </a:r>
            <a:r>
              <a:rPr lang="en-CA" baseline="0" dirty="0" err="1" smtClean="0"/>
              <a:t>va</a:t>
            </a:r>
            <a:r>
              <a:rPr lang="en-CA" baseline="0" dirty="0" smtClean="0"/>
              <a:t> nous faire un grand </a:t>
            </a:r>
            <a:r>
              <a:rPr lang="en-CA" baseline="0" dirty="0" err="1" smtClean="0"/>
              <a:t>plaisir</a:t>
            </a:r>
            <a:r>
              <a:rPr lang="en-CA" baseline="0" dirty="0" smtClean="0"/>
              <a:t> pour nous de </a:t>
            </a:r>
            <a:r>
              <a:rPr lang="en-CA" baseline="0" dirty="0" err="1" smtClean="0"/>
              <a:t>vous</a:t>
            </a:r>
            <a:r>
              <a:rPr lang="en-CA" baseline="0" dirty="0" smtClean="0"/>
              <a:t> guider.</a:t>
            </a:r>
          </a:p>
        </p:txBody>
      </p:sp>
      <p:sp>
        <p:nvSpPr>
          <p:cNvPr id="4" name="Slide Number Placeholder 3"/>
          <p:cNvSpPr>
            <a:spLocks noGrp="1"/>
          </p:cNvSpPr>
          <p:nvPr>
            <p:ph type="sldNum" sz="quarter" idx="10"/>
          </p:nvPr>
        </p:nvSpPr>
        <p:spPr/>
        <p:txBody>
          <a:bodyPr/>
          <a:lstStyle/>
          <a:p>
            <a:fld id="{279263EB-C44A-4717-950D-9D5C7CD21EA5}" type="slidenum">
              <a:rPr lang="en-CA" smtClean="0"/>
              <a:t>10</a:t>
            </a:fld>
            <a:endParaRPr lang="en-CA"/>
          </a:p>
        </p:txBody>
      </p:sp>
    </p:spTree>
    <p:extLst>
      <p:ext uri="{BB962C8B-B14F-4D97-AF65-F5344CB8AC3E}">
        <p14:creationId xmlns:p14="http://schemas.microsoft.com/office/powerpoint/2010/main" val="1583045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CA" noProof="0" dirty="0" smtClean="0"/>
              <a:t>Ce n’est pas toujours facile de savoir ou se tourner pour avoir des informations concernant l’utilisation de la carte d`achat.</a:t>
            </a:r>
            <a:r>
              <a:rPr lang="fr-CA" baseline="0" noProof="0" dirty="0" smtClean="0"/>
              <a:t> Cette page serait une bonne référence à imprimer afin de la conserver comme aide-mémoire dans votre bureau.</a:t>
            </a:r>
          </a:p>
          <a:p>
            <a:pPr marL="0" marR="0" indent="0" algn="l" defTabSz="457200" rtl="0" eaLnBrk="1" fontAlgn="auto" latinLnBrk="0" hangingPunct="1">
              <a:lnSpc>
                <a:spcPct val="100000"/>
              </a:lnSpc>
              <a:spcBef>
                <a:spcPts val="0"/>
              </a:spcBef>
              <a:spcAft>
                <a:spcPts val="0"/>
              </a:spcAft>
              <a:buClrTx/>
              <a:buSzTx/>
              <a:buFontTx/>
              <a:buNone/>
              <a:tabLst/>
              <a:defRPr/>
            </a:pPr>
            <a:endParaRPr lang="fr-CA" baseline="0" noProof="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CA" baseline="0" noProof="0" dirty="0" smtClean="0"/>
              <a:t>En bref, </a:t>
            </a:r>
          </a:p>
          <a:p>
            <a:pPr marL="0" marR="0" indent="0" algn="l" defTabSz="457200" rtl="0" eaLnBrk="1" fontAlgn="auto" latinLnBrk="0" hangingPunct="1">
              <a:lnSpc>
                <a:spcPct val="100000"/>
              </a:lnSpc>
              <a:spcBef>
                <a:spcPts val="0"/>
              </a:spcBef>
              <a:spcAft>
                <a:spcPts val="0"/>
              </a:spcAft>
              <a:buClrTx/>
              <a:buSzTx/>
              <a:buFontTx/>
              <a:buNone/>
              <a:tabLst/>
              <a:defRPr/>
            </a:pPr>
            <a:endParaRPr lang="fr-CA" baseline="0" noProof="0"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baseline="0" noProof="0" dirty="0" smtClean="0"/>
              <a:t>Si vous chercher de l’information concernant les procédures à suivre pour obtenir ou annuler une carte d’achat, pour changer vos informations reliées à votre carte tel que le changement de votre centre de cout ou gestionnaire, votre adresse courrier, pour le changement de vos limites, </a:t>
            </a:r>
            <a:r>
              <a:rPr lang="fr-CA" baseline="0" noProof="0" dirty="0" err="1" smtClean="0"/>
              <a:t>etc</a:t>
            </a:r>
            <a:r>
              <a:rPr lang="fr-CA" baseline="0" noProof="0" dirty="0" smtClean="0"/>
              <a:t> ou concernant les politiques à suivre, communiquer avec nous en écrivant au portail d’achat.</a:t>
            </a:r>
          </a:p>
          <a:p>
            <a:pPr marL="171450" lvl="0" indent="-171450">
              <a:buFont typeface="Arial" panose="020B0604020202020204" pitchFamily="34" charset="0"/>
              <a:buChar char="•"/>
            </a:pPr>
            <a:r>
              <a:rPr lang="fr-CA" baseline="0" noProof="0" dirty="0" smtClean="0"/>
              <a:t>Si vous chercher de l’information concernant</a:t>
            </a:r>
            <a:r>
              <a:rPr lang="fr-CA" sz="1400" b="0" baseline="0" noProof="0" dirty="0" smtClean="0"/>
              <a:t> la c</a:t>
            </a:r>
            <a:r>
              <a:rPr lang="fr-CA" sz="1400" b="0" noProof="0" dirty="0" smtClean="0"/>
              <a:t>réation de pièces de cartes,</a:t>
            </a:r>
            <a:r>
              <a:rPr lang="fr-CA" sz="1400" b="0" baseline="0" noProof="0" dirty="0" smtClean="0"/>
              <a:t> signaler un incident dans le portail </a:t>
            </a:r>
            <a:r>
              <a:rPr lang="fr-CA" sz="1400" b="0" baseline="0" noProof="0" dirty="0" err="1" smtClean="0"/>
              <a:t>maSGE</a:t>
            </a:r>
            <a:r>
              <a:rPr lang="fr-CA" sz="1400" b="0" baseline="0" noProof="0" dirty="0" smtClean="0"/>
              <a:t> (SAP).</a:t>
            </a:r>
          </a:p>
          <a:p>
            <a:pPr marL="171450" lvl="0" indent="-171450">
              <a:buFont typeface="Arial" panose="020B0604020202020204" pitchFamily="34" charset="0"/>
              <a:buChar char="•"/>
            </a:pPr>
            <a:r>
              <a:rPr lang="fr-CA" sz="1400" b="0" baseline="0" noProof="0" dirty="0" smtClean="0"/>
              <a:t>Si vous cherchez de l’information concernant votre réconciliation mensuelle, communiquer avec les opérations comptables nationales.</a:t>
            </a:r>
          </a:p>
          <a:p>
            <a:pPr marL="171450" lvl="0" indent="-171450">
              <a:buFont typeface="Arial" panose="020B0604020202020204" pitchFamily="34" charset="0"/>
              <a:buChar char="•"/>
            </a:pPr>
            <a:r>
              <a:rPr lang="fr-CA" sz="1400" b="0" baseline="0" noProof="0" dirty="0" smtClean="0"/>
              <a:t>De plus, le courriel que vous recevez à chaque mois pour la réconciliation de votre carte qui parvient de </a:t>
            </a:r>
            <a:r>
              <a:rPr lang="en-CA" sz="1400" u="none" baseline="0" dirty="0" smtClean="0">
                <a:solidFill>
                  <a:srgbClr val="0070C0"/>
                </a:solidFill>
                <a:effectLst/>
                <a:latin typeface="+mn-lt"/>
                <a:cs typeface="Times New Roman"/>
              </a:rPr>
              <a:t>NC-CARTEDACHAT-VISA-ACQUISITIONCARD-GD , ne </a:t>
            </a:r>
            <a:r>
              <a:rPr lang="en-CA" sz="1400" u="none" baseline="0" dirty="0" err="1" smtClean="0">
                <a:solidFill>
                  <a:srgbClr val="0070C0"/>
                </a:solidFill>
                <a:effectLst/>
                <a:latin typeface="+mn-lt"/>
                <a:cs typeface="Times New Roman"/>
              </a:rPr>
              <a:t>jamais</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écrire</a:t>
            </a:r>
            <a:r>
              <a:rPr lang="en-CA" sz="1400" u="none" baseline="0" dirty="0" smtClean="0">
                <a:solidFill>
                  <a:srgbClr val="0070C0"/>
                </a:solidFill>
                <a:effectLst/>
                <a:latin typeface="+mn-lt"/>
                <a:cs typeface="Times New Roman"/>
              </a:rPr>
              <a:t> à </a:t>
            </a:r>
            <a:r>
              <a:rPr lang="en-CA" sz="1400" u="none" baseline="0" dirty="0" err="1" smtClean="0">
                <a:solidFill>
                  <a:srgbClr val="0070C0"/>
                </a:solidFill>
                <a:effectLst/>
                <a:latin typeface="+mn-lt"/>
                <a:cs typeface="Times New Roman"/>
              </a:rPr>
              <a:t>cette</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adresse</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courriel</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puisque</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cette</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adresse</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est</a:t>
            </a:r>
            <a:r>
              <a:rPr lang="en-CA" sz="1400" u="none" baseline="0" dirty="0" smtClean="0">
                <a:solidFill>
                  <a:srgbClr val="0070C0"/>
                </a:solidFill>
                <a:effectLst/>
                <a:latin typeface="+mn-lt"/>
                <a:cs typeface="Times New Roman"/>
              </a:rPr>
              <a:t> </a:t>
            </a:r>
            <a:r>
              <a:rPr lang="en-CA" sz="1400" u="none" baseline="0" dirty="0" err="1" smtClean="0">
                <a:solidFill>
                  <a:srgbClr val="0070C0"/>
                </a:solidFill>
                <a:effectLst/>
                <a:latin typeface="+mn-lt"/>
                <a:cs typeface="Times New Roman"/>
              </a:rPr>
              <a:t>strictement</a:t>
            </a:r>
            <a:r>
              <a:rPr lang="en-CA" sz="1400" u="none" baseline="0" dirty="0" smtClean="0">
                <a:solidFill>
                  <a:srgbClr val="0070C0"/>
                </a:solidFill>
                <a:effectLst/>
                <a:latin typeface="+mn-lt"/>
                <a:cs typeface="Times New Roman"/>
              </a:rPr>
              <a:t> pour distribute de l `information aux </a:t>
            </a:r>
            <a:r>
              <a:rPr lang="en-CA" sz="1400" u="none" baseline="0" dirty="0" err="1" smtClean="0">
                <a:solidFill>
                  <a:srgbClr val="0070C0"/>
                </a:solidFill>
                <a:effectLst/>
                <a:latin typeface="+mn-lt"/>
                <a:cs typeface="Times New Roman"/>
              </a:rPr>
              <a:t>détenteurs</a:t>
            </a:r>
            <a:r>
              <a:rPr lang="en-CA" sz="1400" u="none" baseline="0" dirty="0" smtClean="0">
                <a:solidFill>
                  <a:srgbClr val="0070C0"/>
                </a:solidFill>
                <a:effectLst/>
                <a:latin typeface="+mn-lt"/>
                <a:cs typeface="Times New Roman"/>
              </a:rPr>
              <a:t> de carte.</a:t>
            </a:r>
            <a:endParaRPr lang="fr-CA" sz="1400" b="0" baseline="0" noProof="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11</a:t>
            </a:fld>
            <a:endParaRPr lang="en-CA"/>
          </a:p>
        </p:txBody>
      </p:sp>
    </p:spTree>
    <p:extLst>
      <p:ext uri="{BB962C8B-B14F-4D97-AF65-F5344CB8AC3E}">
        <p14:creationId xmlns:p14="http://schemas.microsoft.com/office/powerpoint/2010/main" val="1535563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Avant de </a:t>
            </a:r>
            <a:r>
              <a:rPr lang="en-CA" baseline="0" dirty="0" err="1" smtClean="0"/>
              <a:t>vous</a:t>
            </a:r>
            <a:r>
              <a:rPr lang="en-CA" baseline="0" dirty="0" smtClean="0"/>
              <a:t> inviter à poser des questions </a:t>
            </a:r>
            <a:r>
              <a:rPr lang="en-CA" baseline="0" dirty="0" err="1" smtClean="0"/>
              <a:t>concernant</a:t>
            </a:r>
            <a:r>
              <a:rPr lang="en-CA" baseline="0" dirty="0" smtClean="0"/>
              <a:t> PayPal, nous </a:t>
            </a:r>
            <a:r>
              <a:rPr lang="en-CA" baseline="0" dirty="0" err="1" smtClean="0"/>
              <a:t>voudrions</a:t>
            </a:r>
            <a:r>
              <a:rPr lang="en-CA" baseline="0" dirty="0" smtClean="0"/>
              <a:t> </a:t>
            </a:r>
            <a:r>
              <a:rPr lang="en-CA" baseline="0" dirty="0" err="1" smtClean="0"/>
              <a:t>vous</a:t>
            </a:r>
            <a:r>
              <a:rPr lang="en-CA" baseline="0" dirty="0" smtClean="0"/>
              <a:t> informer </a:t>
            </a:r>
            <a:r>
              <a:rPr lang="en-CA" baseline="0" dirty="0" err="1" smtClean="0"/>
              <a:t>que</a:t>
            </a:r>
            <a:r>
              <a:rPr lang="en-CA" baseline="0" dirty="0" smtClean="0"/>
              <a:t> nous </a:t>
            </a:r>
            <a:r>
              <a:rPr lang="en-CA" baseline="0" dirty="0" err="1" smtClean="0"/>
              <a:t>allons</a:t>
            </a:r>
            <a:r>
              <a:rPr lang="en-CA" baseline="0" dirty="0" smtClean="0"/>
              <a:t> </a:t>
            </a:r>
            <a:r>
              <a:rPr lang="en-CA" baseline="0" dirty="0" err="1" smtClean="0"/>
              <a:t>donner</a:t>
            </a:r>
            <a:r>
              <a:rPr lang="en-CA" baseline="0" dirty="0" smtClean="0"/>
              <a:t> un </a:t>
            </a:r>
            <a:r>
              <a:rPr lang="en-CA" baseline="0" dirty="0" err="1" smtClean="0"/>
              <a:t>autre</a:t>
            </a:r>
            <a:r>
              <a:rPr lang="en-CA" baseline="0" dirty="0" smtClean="0"/>
              <a:t> session WebEx </a:t>
            </a:r>
            <a:r>
              <a:rPr lang="en-CA" baseline="0" dirty="0" err="1" smtClean="0"/>
              <a:t>concernant</a:t>
            </a:r>
            <a:r>
              <a:rPr lang="en-CA" baseline="0" dirty="0" smtClean="0"/>
              <a:t> </a:t>
            </a:r>
            <a:r>
              <a:rPr lang="en-CA" baseline="0" dirty="0" err="1" smtClean="0"/>
              <a:t>l’information</a:t>
            </a:r>
            <a:r>
              <a:rPr lang="en-CA" baseline="0" dirty="0" smtClean="0"/>
              <a:t> </a:t>
            </a:r>
            <a:r>
              <a:rPr lang="en-CA" baseline="0" dirty="0" err="1" smtClean="0"/>
              <a:t>générale</a:t>
            </a:r>
            <a:r>
              <a:rPr lang="en-CA" baseline="0" dirty="0" smtClean="0"/>
              <a:t> et </a:t>
            </a:r>
            <a:r>
              <a:rPr lang="en-CA" baseline="0" dirty="0" err="1" smtClean="0"/>
              <a:t>foire</a:t>
            </a:r>
            <a:r>
              <a:rPr lang="en-CA" baseline="0" dirty="0" smtClean="0"/>
              <a:t> aux questions </a:t>
            </a:r>
            <a:r>
              <a:rPr lang="en-CA" baseline="0" dirty="0" err="1" smtClean="0"/>
              <a:t>sur</a:t>
            </a:r>
            <a:r>
              <a:rPr lang="en-CA" baseline="0" dirty="0" smtClean="0"/>
              <a:t> le programme de la carte </a:t>
            </a:r>
            <a:r>
              <a:rPr lang="en-CA" baseline="0" dirty="0" err="1" smtClean="0"/>
              <a:t>d`achat</a:t>
            </a:r>
            <a:r>
              <a:rPr lang="en-CA" baseline="0" dirty="0" smtClean="0"/>
              <a:t> qui aura lieu </a:t>
            </a:r>
            <a:r>
              <a:rPr lang="en-CA" baseline="0" dirty="0" err="1" smtClean="0"/>
              <a:t>cet</a:t>
            </a:r>
            <a:r>
              <a:rPr lang="en-CA" baseline="0" dirty="0" smtClean="0"/>
              <a:t> </a:t>
            </a:r>
            <a:r>
              <a:rPr lang="en-CA" baseline="0" dirty="0" err="1" smtClean="0"/>
              <a:t>autumne</a:t>
            </a:r>
            <a:r>
              <a:rPr lang="en-CA" baseline="0" dirty="0" smtClean="0"/>
              <a:t>. Nous </a:t>
            </a:r>
            <a:r>
              <a:rPr lang="en-CA" baseline="0" dirty="0" err="1" smtClean="0"/>
              <a:t>aimerions</a:t>
            </a:r>
            <a:r>
              <a:rPr lang="en-CA" baseline="0" dirty="0" smtClean="0"/>
              <a:t> entendre </a:t>
            </a:r>
            <a:r>
              <a:rPr lang="en-CA" baseline="0" dirty="0" err="1" smtClean="0"/>
              <a:t>vos</a:t>
            </a:r>
            <a:r>
              <a:rPr lang="en-CA" baseline="0" dirty="0" smtClean="0"/>
              <a:t> </a:t>
            </a:r>
            <a:r>
              <a:rPr lang="en-CA" baseline="0" dirty="0" err="1" smtClean="0"/>
              <a:t>commentaires</a:t>
            </a:r>
            <a:r>
              <a:rPr lang="en-CA" baseline="0" dirty="0" smtClean="0"/>
              <a:t> </a:t>
            </a:r>
            <a:r>
              <a:rPr lang="en-CA" baseline="0" dirty="0" err="1" smtClean="0"/>
              <a:t>sur</a:t>
            </a:r>
            <a:r>
              <a:rPr lang="en-CA" baseline="0" dirty="0" smtClean="0"/>
              <a:t> les </a:t>
            </a:r>
            <a:r>
              <a:rPr lang="en-CA" baseline="0" dirty="0" err="1" smtClean="0"/>
              <a:t>sujets</a:t>
            </a:r>
            <a:r>
              <a:rPr lang="en-CA" baseline="0" dirty="0" smtClean="0"/>
              <a:t> </a:t>
            </a:r>
            <a:r>
              <a:rPr lang="en-CA" baseline="0" dirty="0" err="1" smtClean="0"/>
              <a:t>que</a:t>
            </a:r>
            <a:r>
              <a:rPr lang="en-CA" baseline="0" dirty="0" smtClean="0"/>
              <a:t> </a:t>
            </a:r>
            <a:r>
              <a:rPr lang="en-CA" baseline="0" dirty="0" err="1" smtClean="0"/>
              <a:t>vous</a:t>
            </a:r>
            <a:r>
              <a:rPr lang="en-CA" baseline="0" dirty="0" smtClean="0"/>
              <a:t> </a:t>
            </a:r>
            <a:r>
              <a:rPr lang="en-CA" baseline="0" dirty="0" err="1" smtClean="0"/>
              <a:t>aimeriez</a:t>
            </a:r>
            <a:r>
              <a:rPr lang="en-CA" baseline="0" dirty="0" smtClean="0"/>
              <a:t> </a:t>
            </a:r>
            <a:r>
              <a:rPr lang="en-CA" baseline="0" dirty="0" err="1" smtClean="0"/>
              <a:t>que</a:t>
            </a:r>
            <a:r>
              <a:rPr lang="en-CA" baseline="0" dirty="0" smtClean="0"/>
              <a:t> </a:t>
            </a:r>
            <a:r>
              <a:rPr lang="en-CA" baseline="0" dirty="0" err="1" smtClean="0"/>
              <a:t>l`on</a:t>
            </a:r>
            <a:r>
              <a:rPr lang="en-CA" baseline="0" dirty="0" smtClean="0"/>
              <a:t> </a:t>
            </a:r>
            <a:r>
              <a:rPr lang="en-CA" baseline="0" dirty="0" err="1" smtClean="0"/>
              <a:t>discute</a:t>
            </a:r>
            <a:r>
              <a:rPr lang="en-CA" baseline="0" dirty="0" smtClean="0"/>
              <a:t> pendant </a:t>
            </a:r>
            <a:r>
              <a:rPr lang="en-CA" baseline="0" dirty="0" err="1" smtClean="0"/>
              <a:t>cette</a:t>
            </a:r>
            <a:r>
              <a:rPr lang="en-CA" baseline="0" dirty="0" smtClean="0"/>
              <a:t> </a:t>
            </a:r>
            <a:r>
              <a:rPr lang="en-CA" baseline="0" dirty="0" err="1" smtClean="0"/>
              <a:t>présentation</a:t>
            </a:r>
            <a:r>
              <a:rPr lang="en-CA" baseline="0" dirty="0" smtClean="0"/>
              <a:t>. </a:t>
            </a:r>
            <a:r>
              <a:rPr lang="en-CA" baseline="0" dirty="0" err="1" smtClean="0"/>
              <a:t>Vous</a:t>
            </a:r>
            <a:r>
              <a:rPr lang="en-CA" baseline="0" dirty="0" smtClean="0"/>
              <a:t> </a:t>
            </a:r>
            <a:r>
              <a:rPr lang="en-CA" baseline="0" dirty="0" err="1" smtClean="0"/>
              <a:t>pouvez</a:t>
            </a:r>
            <a:r>
              <a:rPr lang="en-CA" baseline="0" dirty="0" smtClean="0"/>
              <a:t> nous </a:t>
            </a:r>
            <a:r>
              <a:rPr lang="en-CA" baseline="0" dirty="0" err="1" smtClean="0"/>
              <a:t>envoyé</a:t>
            </a:r>
            <a:r>
              <a:rPr lang="en-CA" baseline="0" dirty="0" smtClean="0"/>
              <a:t> </a:t>
            </a:r>
            <a:r>
              <a:rPr lang="en-CA" baseline="0" dirty="0" err="1" smtClean="0"/>
              <a:t>vos</a:t>
            </a:r>
            <a:r>
              <a:rPr lang="en-CA" baseline="0" dirty="0" smtClean="0"/>
              <a:t> recommendations à </a:t>
            </a:r>
            <a:r>
              <a:rPr lang="en-CA" baseline="0" dirty="0" err="1" smtClean="0"/>
              <a:t>notre</a:t>
            </a:r>
            <a:r>
              <a:rPr lang="en-CA" baseline="0" dirty="0" smtClean="0"/>
              <a:t> </a:t>
            </a:r>
            <a:r>
              <a:rPr lang="en-CA" baseline="0" dirty="0" err="1" smtClean="0"/>
              <a:t>adresse</a:t>
            </a:r>
            <a:r>
              <a:rPr lang="en-CA" baseline="0" dirty="0" smtClean="0"/>
              <a:t> </a:t>
            </a:r>
            <a:r>
              <a:rPr lang="en-CA" baseline="0" dirty="0" err="1" smtClean="0"/>
              <a:t>courriel</a:t>
            </a:r>
            <a:r>
              <a:rPr lang="en-CA" baseline="0" dirty="0" smtClean="0"/>
              <a:t> </a:t>
            </a:r>
            <a:r>
              <a:rPr lang="en-CA" baseline="0" dirty="0" err="1" smtClean="0"/>
              <a:t>portail</a:t>
            </a:r>
            <a:r>
              <a:rPr lang="en-CA" baseline="0" dirty="0" smtClean="0"/>
              <a:t> </a:t>
            </a:r>
            <a:r>
              <a:rPr lang="en-CA" baseline="0" dirty="0" err="1" smtClean="0"/>
              <a:t>d`achat</a:t>
            </a:r>
            <a:r>
              <a:rPr lang="en-CA" baseline="0" dirty="0" smtClean="0"/>
              <a:t>.</a:t>
            </a:r>
          </a:p>
          <a:p>
            <a:endParaRPr lang="en-CA" baseline="0" dirty="0" smtClean="0"/>
          </a:p>
          <a:p>
            <a:r>
              <a:rPr lang="en-CA" baseline="0" dirty="0" smtClean="0"/>
              <a:t>On </a:t>
            </a:r>
            <a:r>
              <a:rPr lang="en-CA" baseline="0" dirty="0" err="1" smtClean="0"/>
              <a:t>vous</a:t>
            </a:r>
            <a:r>
              <a:rPr lang="en-CA" baseline="0" dirty="0" smtClean="0"/>
              <a:t> invites </a:t>
            </a:r>
            <a:r>
              <a:rPr lang="en-CA" baseline="0" dirty="0" err="1" smtClean="0"/>
              <a:t>maintenant</a:t>
            </a:r>
            <a:r>
              <a:rPr lang="en-CA" baseline="0" dirty="0" smtClean="0"/>
              <a:t> de poser </a:t>
            </a:r>
            <a:r>
              <a:rPr lang="en-CA" baseline="0" dirty="0" err="1" smtClean="0"/>
              <a:t>vos</a:t>
            </a:r>
            <a:r>
              <a:rPr lang="en-CA" baseline="0" dirty="0" smtClean="0"/>
              <a:t> questions </a:t>
            </a:r>
            <a:r>
              <a:rPr lang="en-CA" baseline="0" dirty="0" err="1" smtClean="0"/>
              <a:t>en</a:t>
            </a:r>
            <a:r>
              <a:rPr lang="en-CA" baseline="0" dirty="0" smtClean="0"/>
              <a:t> </a:t>
            </a:r>
            <a:r>
              <a:rPr lang="en-CA" baseline="0" dirty="0" err="1" smtClean="0"/>
              <a:t>ce</a:t>
            </a:r>
            <a:r>
              <a:rPr lang="en-CA" baseline="0" dirty="0" smtClean="0"/>
              <a:t> qui </a:t>
            </a:r>
            <a:r>
              <a:rPr lang="en-CA" baseline="0" dirty="0" err="1" smtClean="0"/>
              <a:t>concerne</a:t>
            </a:r>
            <a:r>
              <a:rPr lang="en-CA" baseline="0" dirty="0" smtClean="0"/>
              <a:t> PayPal. </a:t>
            </a:r>
          </a:p>
          <a:p>
            <a:endParaRPr lang="en-CA" baseline="0" dirty="0" smtClean="0"/>
          </a:p>
          <a:p>
            <a:r>
              <a:rPr lang="en-CA" baseline="0" dirty="0" smtClean="0"/>
              <a:t>**</a:t>
            </a:r>
          </a:p>
          <a:p>
            <a:endParaRPr lang="en-CA" baseline="0" dirty="0" smtClean="0"/>
          </a:p>
          <a:p>
            <a:r>
              <a:rPr lang="en-CA" baseline="0" dirty="0" err="1" smtClean="0"/>
              <a:t>Merci</a:t>
            </a:r>
            <a:r>
              <a:rPr lang="en-CA" baseline="0" dirty="0" smtClean="0"/>
              <a:t> pour </a:t>
            </a:r>
            <a:r>
              <a:rPr lang="en-CA" baseline="0" dirty="0" err="1" smtClean="0"/>
              <a:t>votre</a:t>
            </a:r>
            <a:r>
              <a:rPr lang="en-CA" baseline="0" dirty="0" smtClean="0"/>
              <a:t> participation!</a:t>
            </a:r>
          </a:p>
          <a:p>
            <a:endParaRPr lang="en-CA" baseline="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12</a:t>
            </a:fld>
            <a:endParaRPr lang="en-CA"/>
          </a:p>
        </p:txBody>
      </p:sp>
    </p:spTree>
    <p:extLst>
      <p:ext uri="{BB962C8B-B14F-4D97-AF65-F5344CB8AC3E}">
        <p14:creationId xmlns:p14="http://schemas.microsoft.com/office/powerpoint/2010/main" val="515140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L’agenda pour notre session d’information comprends :</a:t>
            </a:r>
          </a:p>
          <a:p>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De l’information générale par rapport à PayPal et les révisions du processus  des cartes d’achat et l’utilisation de PayPal</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Nous allons aussi discuter notre</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procédures</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de surveillance des transactions de carte d’achat, ainsi que les transactions de PayPal</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Ensuite, nous allons parler des responsabilités des détenteurs de carte et des gestionnaires vis-à-vis les transactions de PayPal</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Nous allons aussi vous donner un guide qui illustre les étapes à suivre afin d’obtenir les biens ou les services avec la carte d’achat</a:t>
            </a: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Et Finalement, pour vous aider à mieux comprendre, nous allons discuter des bonnes et mauvaises</a:t>
            </a:r>
            <a:r>
              <a:rPr lang="fr-CA" sz="1200" kern="1200" baseline="0" dirty="0" smtClean="0">
                <a:solidFill>
                  <a:schemeClr val="tx1"/>
                </a:solidFill>
                <a:effectLst/>
                <a:latin typeface="+mn-lt"/>
                <a:ea typeface="+mn-ea"/>
                <a:cs typeface="+mn-cs"/>
              </a:rPr>
              <a:t> justifications concernant l`utilisation </a:t>
            </a:r>
            <a:r>
              <a:rPr lang="fr-CA" sz="1200" kern="1200" baseline="0" dirty="0" err="1" smtClean="0">
                <a:solidFill>
                  <a:schemeClr val="tx1"/>
                </a:solidFill>
                <a:effectLst/>
                <a:latin typeface="+mn-lt"/>
                <a:ea typeface="+mn-ea"/>
                <a:cs typeface="+mn-cs"/>
              </a:rPr>
              <a:t>Paypal</a:t>
            </a:r>
            <a:r>
              <a:rPr lang="fr-CA" sz="1200" kern="1200" baseline="0" dirty="0" smtClean="0">
                <a:solidFill>
                  <a:schemeClr val="tx1"/>
                </a:solidFill>
                <a:effectLst/>
                <a:latin typeface="+mn-lt"/>
                <a:ea typeface="+mn-ea"/>
                <a:cs typeface="+mn-cs"/>
              </a:rPr>
              <a:t>.</a:t>
            </a:r>
          </a:p>
          <a:p>
            <a:pPr marL="0" lvl="0" indent="0">
              <a:buFont typeface="Arial" panose="020B0604020202020204" pitchFamily="34" charset="0"/>
              <a:buNone/>
            </a:pPr>
            <a:endParaRPr lang="en-CA" sz="1200" kern="1200" dirty="0" smtClean="0">
              <a:solidFill>
                <a:schemeClr val="tx1"/>
              </a:solidFill>
              <a:effectLst/>
              <a:latin typeface="+mn-lt"/>
              <a:ea typeface="+mn-ea"/>
              <a:cs typeface="+mn-cs"/>
            </a:endParaRPr>
          </a:p>
          <a:p>
            <a:pPr marL="0" lvl="0" indent="0">
              <a:buFont typeface="Arial" panose="020B0604020202020204" pitchFamily="34" charset="0"/>
              <a:buNone/>
            </a:pPr>
            <a:r>
              <a:rPr lang="fr-CA" sz="1200" kern="1200" dirty="0" smtClean="0">
                <a:solidFill>
                  <a:schemeClr val="tx1"/>
                </a:solidFill>
                <a:effectLst/>
                <a:latin typeface="+mn-lt"/>
                <a:ea typeface="+mn-ea"/>
                <a:cs typeface="+mn-cs"/>
              </a:rPr>
              <a:t>On vous</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demandes SVP d`attendre à</a:t>
            </a:r>
            <a:r>
              <a:rPr lang="fr-CA" sz="1200" kern="1200" baseline="0" dirty="0" smtClean="0">
                <a:solidFill>
                  <a:schemeClr val="tx1"/>
                </a:solidFill>
                <a:effectLst/>
                <a:latin typeface="+mn-lt"/>
                <a:ea typeface="+mn-ea"/>
                <a:cs typeface="+mn-cs"/>
              </a:rPr>
              <a:t> la fin de la présentation pour toutes questions.</a:t>
            </a:r>
            <a:r>
              <a:rPr lang="fr-CA" sz="1200" kern="1200" dirty="0" smtClean="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2</a:t>
            </a:fld>
            <a:endParaRPr lang="en-CA"/>
          </a:p>
        </p:txBody>
      </p:sp>
    </p:spTree>
    <p:extLst>
      <p:ext uri="{BB962C8B-B14F-4D97-AF65-F5344CB8AC3E}">
        <p14:creationId xmlns:p14="http://schemas.microsoft.com/office/powerpoint/2010/main" val="185101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En ce référant au bulletin en approvisionnement du 15 novembre, 2016, la SPAC (PSPC) a apporté des modifications au Manuel du receveur général</a:t>
            </a:r>
            <a:r>
              <a:rPr lang="fr-CA" sz="1200" kern="1200" baseline="0" dirty="0" smtClean="0">
                <a:solidFill>
                  <a:schemeClr val="tx1"/>
                </a:solidFill>
                <a:effectLst/>
                <a:latin typeface="+mn-lt"/>
                <a:ea typeface="+mn-ea"/>
                <a:cs typeface="+mn-cs"/>
              </a:rPr>
              <a:t> du </a:t>
            </a:r>
            <a:r>
              <a:rPr lang="fr-CA" sz="1200" kern="1200" dirty="0" smtClean="0">
                <a:solidFill>
                  <a:schemeClr val="tx1"/>
                </a:solidFill>
                <a:effectLst/>
                <a:latin typeface="+mn-lt"/>
                <a:ea typeface="+mn-ea"/>
                <a:cs typeface="+mn-cs"/>
              </a:rPr>
              <a:t>Programme de la carte d’ acquisition du gouvernement du Canada en ce qui concerne les achats par internet et l’utilisation de PayPal.</a:t>
            </a:r>
            <a:endParaRPr lang="en-CA" sz="1200" kern="1200" dirty="0" smtClean="0">
              <a:solidFill>
                <a:schemeClr val="tx1"/>
              </a:solidFill>
              <a:effectLst/>
              <a:latin typeface="+mn-lt"/>
              <a:ea typeface="+mn-ea"/>
              <a:cs typeface="+mn-cs"/>
            </a:endParaRPr>
          </a:p>
          <a:p>
            <a:pPr lvl="0"/>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EDSC permet actuellement aux détenteurs de carte d’utiliser PayPal autant qu’il y a des documents démontrant que le détenteur de carte a fait tous les efforts pour trouver un marchand qui accepte la carte d’acquisition du gouvernement avant d’utiliser un marchant qui exige le paiement par PayPal. </a:t>
            </a:r>
            <a:endParaRPr lang="en-CA" sz="1200" kern="1200" dirty="0" smtClean="0">
              <a:solidFill>
                <a:schemeClr val="tx1"/>
              </a:solidFill>
              <a:effectLst/>
              <a:latin typeface="+mn-lt"/>
              <a:ea typeface="+mn-ea"/>
              <a:cs typeface="+mn-cs"/>
            </a:endParaRPr>
          </a:p>
          <a:p>
            <a:pPr lvl="0"/>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documentation qui justifie les transactions PayPal inclus :</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Une description de l`achat ainsi que la justification pour les besoins opérationnels.</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CA" sz="1200" kern="1200" dirty="0" smtClean="0">
                <a:solidFill>
                  <a:schemeClr val="tx1"/>
                </a:solidFill>
                <a:effectLst/>
                <a:latin typeface="+mn-lt"/>
                <a:ea typeface="+mn-ea"/>
                <a:cs typeface="+mn-cs"/>
              </a:rPr>
              <a:t>Une description des mesures entreprises pour tenter de trouver un autre fournisseur qui lui acceptais la carte d`achat directement.</a:t>
            </a:r>
            <a:r>
              <a:rPr lang="fr-CA" sz="1200" kern="1200" baseline="0" dirty="0" smtClean="0">
                <a:solidFill>
                  <a:schemeClr val="tx1"/>
                </a:solidFill>
                <a:effectLst/>
                <a:latin typeface="+mn-lt"/>
                <a:ea typeface="+mn-ea"/>
                <a:cs typeface="+mn-cs"/>
              </a:rPr>
              <a:t> Donc vous devez</a:t>
            </a:r>
            <a:r>
              <a:rPr lang="fr-CA" sz="1200" kern="1200" dirty="0" smtClean="0">
                <a:solidFill>
                  <a:schemeClr val="tx1"/>
                </a:solidFill>
                <a:effectLst/>
                <a:latin typeface="+mn-lt"/>
                <a:ea typeface="+mn-ea"/>
                <a:cs typeface="+mn-cs"/>
              </a:rPr>
              <a:t> joindre tous les documents qui démontre que ça l’a été fait.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3</a:t>
            </a:fld>
            <a:endParaRPr lang="en-CA"/>
          </a:p>
        </p:txBody>
      </p:sp>
    </p:spTree>
    <p:extLst>
      <p:ext uri="{BB962C8B-B14F-4D97-AF65-F5344CB8AC3E}">
        <p14:creationId xmlns:p14="http://schemas.microsoft.com/office/powerpoint/2010/main" val="3318629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effectLst/>
                <a:latin typeface="+mn-lt"/>
                <a:ea typeface="+mn-ea"/>
                <a:cs typeface="+mn-cs"/>
              </a:rPr>
              <a:t>EDSC permet aux détenteurs de carte d’utiliser PayPal mais surveille et questionne 100% de ces transactions. </a:t>
            </a:r>
            <a:endParaRPr lang="en-CA"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effectLst/>
                <a:latin typeface="+mn-lt"/>
                <a:ea typeface="+mn-ea"/>
                <a:cs typeface="+mn-cs"/>
              </a:rPr>
              <a:t>Les achats effectués avec l’utilisation de PayPal sont considérés comme des transactions à risque élevé du point de vue des audits et de la vérification des données. Il est également extrêmement difficile de déterminer le commerçant auprès duquel le bien ou le service a été obtenu aux fins de rapprochement. Par ailleurs, le gouvernement du Canada n’a pas conclu d’entente contractuelle avec cette entreprise. </a:t>
            </a:r>
            <a:endParaRPr lang="en-CA" sz="1200" kern="1200" dirty="0" smtClean="0">
              <a:solidFill>
                <a:schemeClr val="tx1"/>
              </a:solidFill>
              <a:effectLst/>
              <a:latin typeface="+mn-lt"/>
              <a:ea typeface="+mn-ea"/>
              <a:cs typeface="+mn-cs"/>
            </a:endParaRPr>
          </a:p>
          <a:p>
            <a:pPr lvl="0"/>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paiements effectués au moyen de PayPal pourraient cacher le commerçant ou le fournisseur réel et être versés à des opérations de contrefaçon ou à d’autres commerçant ou fournisseurs douteux.  </a:t>
            </a:r>
          </a:p>
          <a:p>
            <a:endParaRPr lang="fr-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effectLst/>
                <a:latin typeface="+mn-lt"/>
                <a:ea typeface="+mn-ea"/>
                <a:cs typeface="+mn-cs"/>
              </a:rPr>
              <a:t>Il est important de noter que les détenteurs de carte ne doivent pas enregistrer la carte d’achat auprès de PayPal, en d’ autres mots, ne </a:t>
            </a:r>
            <a:r>
              <a:rPr lang="fr-CA" sz="1200" kern="1200" dirty="0" err="1" smtClean="0">
                <a:solidFill>
                  <a:schemeClr val="tx1"/>
                </a:solidFill>
                <a:effectLst/>
                <a:latin typeface="+mn-lt"/>
                <a:ea typeface="+mn-ea"/>
                <a:cs typeface="+mn-cs"/>
              </a:rPr>
              <a:t>cr</a:t>
            </a:r>
            <a:r>
              <a:rPr lang="en-CA" sz="1200" kern="1200" dirty="0" err="1" smtClean="0">
                <a:solidFill>
                  <a:schemeClr val="tx1"/>
                </a:solidFill>
                <a:effectLst/>
                <a:latin typeface="+mn-lt"/>
                <a:ea typeface="+mn-ea"/>
                <a:cs typeface="+mn-cs"/>
              </a:rPr>
              <a:t>éer</a:t>
            </a:r>
            <a:r>
              <a:rPr lang="en-CA" sz="1200" kern="1200" baseline="0" dirty="0" smtClean="0">
                <a:solidFill>
                  <a:schemeClr val="tx1"/>
                </a:solidFill>
                <a:effectLst/>
                <a:latin typeface="+mn-lt"/>
                <a:ea typeface="+mn-ea"/>
                <a:cs typeface="+mn-cs"/>
              </a:rPr>
              <a:t> pas de </a:t>
            </a:r>
            <a:r>
              <a:rPr lang="en-CA" sz="1200" kern="1200" baseline="0" dirty="0" err="1" smtClean="0">
                <a:solidFill>
                  <a:schemeClr val="tx1"/>
                </a:solidFill>
                <a:effectLst/>
                <a:latin typeface="+mn-lt"/>
                <a:ea typeface="+mn-ea"/>
                <a:cs typeface="+mn-cs"/>
              </a:rPr>
              <a:t>compte</a:t>
            </a:r>
            <a:r>
              <a:rPr lang="en-CA" sz="1200" kern="1200" baseline="0" dirty="0" smtClean="0">
                <a:solidFill>
                  <a:schemeClr val="tx1"/>
                </a:solidFill>
                <a:effectLst/>
                <a:latin typeface="+mn-lt"/>
                <a:ea typeface="+mn-ea"/>
                <a:cs typeface="+mn-cs"/>
              </a:rPr>
              <a:t> avec PayPal</a:t>
            </a:r>
            <a:r>
              <a:rPr lang="fr-CA" sz="1200" kern="1200" dirty="0" smtClean="0">
                <a:solidFill>
                  <a:schemeClr val="tx1"/>
                </a:solidFill>
                <a:effectLst/>
                <a:latin typeface="+mn-lt"/>
                <a:ea typeface="+mn-ea"/>
                <a:cs typeface="+mn-cs"/>
              </a:rPr>
              <a:t>. Si vous avez un compte d`établi avec la carte</a:t>
            </a:r>
            <a:r>
              <a:rPr lang="fr-CA" sz="1200" kern="1200" baseline="0" dirty="0" smtClean="0">
                <a:solidFill>
                  <a:schemeClr val="tx1"/>
                </a:solidFill>
                <a:effectLst/>
                <a:latin typeface="+mn-lt"/>
                <a:ea typeface="+mn-ea"/>
                <a:cs typeface="+mn-cs"/>
              </a:rPr>
              <a:t> d`achat du gouvernement, SVP supprimer le compte immédiatement.</a:t>
            </a:r>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4</a:t>
            </a:fld>
            <a:endParaRPr lang="en-CA"/>
          </a:p>
        </p:txBody>
      </p:sp>
    </p:spTree>
    <p:extLst>
      <p:ext uri="{BB962C8B-B14F-4D97-AF65-F5344CB8AC3E}">
        <p14:creationId xmlns:p14="http://schemas.microsoft.com/office/powerpoint/2010/main" val="1331845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Tel</a:t>
            </a:r>
            <a:r>
              <a:rPr lang="fr-CA" sz="1200" kern="1200" baseline="0" dirty="0" smtClean="0">
                <a:solidFill>
                  <a:schemeClr val="tx1"/>
                </a:solidFill>
                <a:effectLst/>
                <a:latin typeface="+mn-lt"/>
                <a:ea typeface="+mn-ea"/>
                <a:cs typeface="+mn-cs"/>
              </a:rPr>
              <a:t> que mentionné auparavant, EDSC surveille 100% des transactions PayPal.</a:t>
            </a:r>
          </a:p>
          <a:p>
            <a:endParaRPr lang="fr-CA" sz="1200" kern="1200" baseline="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 cadre de la gestion continue du programme des cartes d’achat, les transactions sont examinées de façon régulière afin d’assurer qu’elles sont conformes à toutes les procédures gouvernementales. </a:t>
            </a:r>
            <a:endParaRPr lang="en-CA" sz="1200" kern="1200" dirty="0" smtClean="0">
              <a:solidFill>
                <a:schemeClr val="tx1"/>
              </a:solidFill>
              <a:effectLst/>
              <a:latin typeface="+mn-lt"/>
              <a:ea typeface="+mn-ea"/>
              <a:cs typeface="+mn-cs"/>
            </a:endParaRPr>
          </a:p>
          <a:p>
            <a:endParaRPr lang="en-CA" sz="120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effectLst/>
                <a:latin typeface="+mn-lt"/>
                <a:ea typeface="+mn-ea"/>
                <a:cs typeface="+mn-cs"/>
              </a:rPr>
              <a:t>La surveillance des transactions</a:t>
            </a:r>
            <a:r>
              <a:rPr lang="fr-CA" sz="1200" kern="1200" baseline="0" dirty="0" smtClean="0">
                <a:solidFill>
                  <a:schemeClr val="tx1"/>
                </a:solidFill>
                <a:effectLst/>
                <a:latin typeface="+mn-lt"/>
                <a:ea typeface="+mn-ea"/>
                <a:cs typeface="+mn-cs"/>
              </a:rPr>
              <a:t> PayPal</a:t>
            </a:r>
            <a:r>
              <a:rPr lang="fr-CA" sz="1200" kern="1200" dirty="0" smtClean="0">
                <a:solidFill>
                  <a:schemeClr val="tx1"/>
                </a:solidFill>
                <a:effectLst/>
                <a:latin typeface="+mn-lt"/>
                <a:ea typeface="+mn-ea"/>
                <a:cs typeface="+mn-cs"/>
              </a:rPr>
              <a:t> va maintenant exiger les factures, ainsi que les documents démontrant que le détenteur de carte a fait tous les efforts pour trouver un marchand qui accepte la carte d’acquisition du gouvernement avant d’utiliser un marchand qui exige le paiement par PayPal. </a:t>
            </a:r>
            <a:r>
              <a:rPr lang="fr-CA" sz="1200" kern="1200" dirty="0" smtClean="0">
                <a:solidFill>
                  <a:srgbClr val="FF0000"/>
                </a:solidFill>
                <a:effectLst/>
                <a:latin typeface="+mn-lt"/>
                <a:ea typeface="+mn-ea"/>
                <a:cs typeface="+mn-cs"/>
              </a:rPr>
              <a:t>(nous allons discuter des exemples de justifications vers</a:t>
            </a:r>
            <a:r>
              <a:rPr lang="fr-CA" sz="1200" kern="1200" baseline="0" dirty="0" smtClean="0">
                <a:solidFill>
                  <a:srgbClr val="FF0000"/>
                </a:solidFill>
                <a:effectLst/>
                <a:latin typeface="+mn-lt"/>
                <a:ea typeface="+mn-ea"/>
                <a:cs typeface="+mn-cs"/>
              </a:rPr>
              <a:t> la fin de la session.)</a:t>
            </a:r>
            <a:endParaRPr lang="en-CA" sz="1200" kern="1200" dirty="0" smtClean="0">
              <a:solidFill>
                <a:srgbClr val="FF0000"/>
              </a:solidFill>
              <a:effectLst/>
              <a:latin typeface="+mn-lt"/>
              <a:ea typeface="+mn-ea"/>
              <a:cs typeface="+mn-cs"/>
            </a:endParaRPr>
          </a:p>
          <a:p>
            <a:endParaRPr lang="en-CA" sz="1200" i="0" kern="1200" dirty="0" smtClean="0">
              <a:solidFill>
                <a:schemeClr val="tx1"/>
              </a:solidFill>
              <a:effectLst/>
              <a:latin typeface="+mn-lt"/>
              <a:ea typeface="+mn-ea"/>
              <a:cs typeface="+mn-cs"/>
            </a:endParaRPr>
          </a:p>
          <a:p>
            <a:endParaRPr lang="en-CA" sz="110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5</a:t>
            </a:fld>
            <a:endParaRPr lang="en-CA"/>
          </a:p>
        </p:txBody>
      </p:sp>
    </p:spTree>
    <p:extLst>
      <p:ext uri="{BB962C8B-B14F-4D97-AF65-F5344CB8AC3E}">
        <p14:creationId xmlns:p14="http://schemas.microsoft.com/office/powerpoint/2010/main" val="259462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Voici vos responsabilités en tant que détenteur de carte d`achat:</a:t>
            </a:r>
          </a:p>
          <a:p>
            <a:endParaRPr lang="fr-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Lorsqu’il est jugé nécessaire d’effectuer un achat auprès de PayPal, le détenteur de carte doit premièrement faire tous les efforts possibles pour trouver un commerçant ou un fournisseur qui accepte les cartes d’achat du gouvernement afin d’acquérir les biens ou les services auprès de celui-ci. </a:t>
            </a:r>
            <a:endParaRPr lang="en-CA" sz="1200" kern="1200" dirty="0" smtClean="0">
              <a:solidFill>
                <a:schemeClr val="tx1"/>
              </a:solidFill>
              <a:effectLst/>
              <a:latin typeface="+mn-lt"/>
              <a:ea typeface="+mn-ea"/>
              <a:cs typeface="+mn-cs"/>
            </a:endParaRPr>
          </a:p>
          <a:p>
            <a:pPr lvl="0"/>
            <a:endParaRPr lang="en-CA" sz="1200" i="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détenteur de carte doit veiller à ce que les documents à l’appui indiquent clairement le</a:t>
            </a:r>
            <a:r>
              <a:rPr lang="fr-CA" sz="1200" kern="1200" baseline="0" dirty="0" smtClean="0">
                <a:solidFill>
                  <a:schemeClr val="tx1"/>
                </a:solidFill>
                <a:effectLst/>
                <a:latin typeface="+mn-lt"/>
                <a:ea typeface="+mn-ea"/>
                <a:cs typeface="+mn-cs"/>
              </a:rPr>
              <a:t> fournisseur</a:t>
            </a:r>
            <a:r>
              <a:rPr lang="fr-CA" sz="1200" kern="1200" dirty="0" smtClean="0">
                <a:solidFill>
                  <a:schemeClr val="tx1"/>
                </a:solidFill>
                <a:effectLst/>
                <a:latin typeface="+mn-lt"/>
                <a:ea typeface="+mn-ea"/>
                <a:cs typeface="+mn-cs"/>
              </a:rPr>
              <a:t> avec laquelle la transaction a été effectuée.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Si la facture ne comporte pas suffisamment d’information, le détenteur de carte doit communiquer avec le</a:t>
            </a:r>
            <a:r>
              <a:rPr lang="fr-CA" sz="1200" kern="1200" baseline="0" dirty="0" smtClean="0">
                <a:solidFill>
                  <a:schemeClr val="tx1"/>
                </a:solidFill>
                <a:effectLst/>
                <a:latin typeface="+mn-lt"/>
                <a:ea typeface="+mn-ea"/>
                <a:cs typeface="+mn-cs"/>
              </a:rPr>
              <a:t> fournisseur</a:t>
            </a:r>
            <a:r>
              <a:rPr lang="fr-CA" sz="1200" kern="1200" dirty="0" smtClean="0">
                <a:solidFill>
                  <a:schemeClr val="tx1"/>
                </a:solidFill>
                <a:effectLst/>
                <a:latin typeface="+mn-lt"/>
                <a:ea typeface="+mn-ea"/>
                <a:cs typeface="+mn-cs"/>
              </a:rPr>
              <a:t> et demander tous les détails requis, y compris le numéro d’entreprise et les renseignements fiscaux. </a:t>
            </a:r>
            <a:endParaRPr lang="en-CA" sz="1200" kern="1200" dirty="0" smtClean="0">
              <a:solidFill>
                <a:schemeClr val="tx1"/>
              </a:solidFill>
              <a:effectLst/>
              <a:latin typeface="+mn-lt"/>
              <a:ea typeface="+mn-ea"/>
              <a:cs typeface="+mn-cs"/>
            </a:endParaRPr>
          </a:p>
          <a:p>
            <a:pPr lvl="0"/>
            <a:endParaRPr lang="en-CA" sz="1200" i="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Un petit rappel, le détenteur de carte d’achat du gouvernement ne doit pas enregistrer la carte d’achat auprès de PayPal. </a:t>
            </a:r>
            <a:endParaRPr lang="en-CA"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6</a:t>
            </a:fld>
            <a:endParaRPr lang="en-CA"/>
          </a:p>
        </p:txBody>
      </p:sp>
    </p:spTree>
    <p:extLst>
      <p:ext uri="{BB962C8B-B14F-4D97-AF65-F5344CB8AC3E}">
        <p14:creationId xmlns:p14="http://schemas.microsoft.com/office/powerpoint/2010/main" val="795551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Lorsqu’il est jugé nécessaire d’effectuer un achat auprès de PayPal, le gestionnaire peut autoriser l’utilisation de PayPal s’il peut attester sans aucun doute que le commerçant est entièrement fiable et l`utilisation</a:t>
            </a:r>
            <a:r>
              <a:rPr lang="fr-CA" sz="1200" kern="1200" baseline="0" dirty="0" smtClean="0">
                <a:solidFill>
                  <a:schemeClr val="tx1"/>
                </a:solidFill>
                <a:effectLst/>
                <a:latin typeface="+mn-lt"/>
                <a:ea typeface="+mn-ea"/>
                <a:cs typeface="+mn-cs"/>
              </a:rPr>
              <a:t> de</a:t>
            </a:r>
            <a:r>
              <a:rPr lang="fr-CA" sz="1200" kern="1200" dirty="0" smtClean="0">
                <a:solidFill>
                  <a:schemeClr val="tx1"/>
                </a:solidFill>
                <a:effectLst/>
                <a:latin typeface="+mn-lt"/>
                <a:ea typeface="+mn-ea"/>
                <a:cs typeface="+mn-cs"/>
              </a:rPr>
              <a:t> PayPal était inévitable. </a:t>
            </a:r>
            <a:endParaRPr lang="en-CA" sz="1200" kern="1200" dirty="0" smtClean="0">
              <a:solidFill>
                <a:schemeClr val="tx1"/>
              </a:solidFill>
              <a:effectLst/>
              <a:latin typeface="+mn-lt"/>
              <a:ea typeface="+mn-ea"/>
              <a:cs typeface="+mn-cs"/>
            </a:endParaRPr>
          </a:p>
          <a:p>
            <a:pPr marL="0" lvl="0" indent="0">
              <a:buFont typeface="Arial" panose="020B0604020202020204" pitchFamily="34" charset="0"/>
              <a:buNone/>
            </a:pPr>
            <a:endParaRPr lang="en-CA" sz="1200" i="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Si un achat ou un paiement a été effectué au moyen de PayPal sans nécessairement le savoir, le gestionnaire doit veiller à ce qu’un examen détaillé de l’achat soit effectué, en indiquant le nom et le code du commerçant ou du fournisseur et en s’assurant que le ministère a reçu les biens et que la transaction a été effectué de manière efficiente. </a:t>
            </a:r>
            <a:endParaRPr lang="en-CA" sz="1200" kern="1200" dirty="0" smtClean="0">
              <a:solidFill>
                <a:schemeClr val="tx1"/>
              </a:solidFill>
              <a:effectLst/>
              <a:latin typeface="+mn-lt"/>
              <a:ea typeface="+mn-ea"/>
              <a:cs typeface="+mn-cs"/>
            </a:endParaRPr>
          </a:p>
          <a:p>
            <a:pPr marL="0" indent="0">
              <a:buFont typeface="Wingdings"/>
              <a:buNone/>
            </a:pPr>
            <a:endParaRPr lang="en-CA" dirty="0" smtClean="0"/>
          </a:p>
          <a:p>
            <a:r>
              <a:rPr lang="fr-CA" sz="1200" kern="1200" dirty="0" smtClean="0">
                <a:solidFill>
                  <a:schemeClr val="tx1"/>
                </a:solidFill>
                <a:effectLst/>
                <a:latin typeface="+mn-lt"/>
                <a:ea typeface="+mn-ea"/>
                <a:cs typeface="+mn-cs"/>
              </a:rPr>
              <a:t>Un exemple du scenario précédent c’est quand un détenteur de carte demande au fournisseur s’il accepte la carte d’acquisition avant de procéder avec l’achat et le fournisseur confirme qu’il l’accepte. Cependant, lorsque le détenteur de carte reçoit la facture du fournisseur, il est indiqué que le paiement a été effectué par PayPal. C’est pour ça qu’il est important de clarifier avec le fournisseur s’il accepte la carte d’acquisition directement, et non par PayPal.</a:t>
            </a:r>
          </a:p>
          <a:p>
            <a:endParaRPr lang="fr-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**Veuillez noter que c’est</a:t>
            </a:r>
            <a:r>
              <a:rPr lang="fr-CA" sz="1200" kern="1200" baseline="0" dirty="0" smtClean="0">
                <a:solidFill>
                  <a:schemeClr val="tx1"/>
                </a:solidFill>
                <a:effectLst/>
                <a:latin typeface="+mn-lt"/>
                <a:ea typeface="+mn-ea"/>
                <a:cs typeface="+mn-cs"/>
              </a:rPr>
              <a:t> la responsabilité  du détenteur de carte de partager l`information concernant les procédures de la carte d`achat avec leur gestionnaire ou n`importe qui qui pourrait être affecté.</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7</a:t>
            </a:fld>
            <a:endParaRPr lang="en-CA"/>
          </a:p>
        </p:txBody>
      </p:sp>
    </p:spTree>
    <p:extLst>
      <p:ext uri="{BB962C8B-B14F-4D97-AF65-F5344CB8AC3E}">
        <p14:creationId xmlns:p14="http://schemas.microsoft.com/office/powerpoint/2010/main" val="340404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b="1" kern="1200" dirty="0" smtClean="0">
                <a:solidFill>
                  <a:schemeClr val="tx1"/>
                </a:solidFill>
                <a:effectLst/>
                <a:latin typeface="+mn-lt"/>
                <a:ea typeface="+mn-ea"/>
                <a:cs typeface="+mn-cs"/>
              </a:rPr>
              <a:t>Voici des étapes recommandés pour l`utilisation de PayPal</a:t>
            </a:r>
            <a:r>
              <a:rPr lang="fr-CA" sz="1200" b="1" kern="1200" baseline="0" dirty="0" smtClean="0">
                <a:solidFill>
                  <a:schemeClr val="tx1"/>
                </a:solidFill>
                <a:effectLst/>
                <a:latin typeface="+mn-lt"/>
                <a:ea typeface="+mn-ea"/>
                <a:cs typeface="+mn-cs"/>
              </a:rPr>
              <a:t> comme dernier recours:</a:t>
            </a:r>
            <a:endParaRPr lang="fr-CA" sz="1200" b="1" kern="1200" dirty="0" smtClean="0">
              <a:solidFill>
                <a:schemeClr val="tx1"/>
              </a:solidFill>
              <a:effectLst/>
              <a:latin typeface="+mn-lt"/>
              <a:ea typeface="+mn-ea"/>
              <a:cs typeface="+mn-cs"/>
            </a:endParaRPr>
          </a:p>
          <a:p>
            <a:endParaRPr lang="fr-CA" sz="1200" b="1"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La 1</a:t>
            </a:r>
            <a:r>
              <a:rPr lang="fr-CA" sz="1200" b="1" kern="1200" baseline="30000" dirty="0" smtClean="0">
                <a:solidFill>
                  <a:schemeClr val="tx1"/>
                </a:solidFill>
                <a:effectLst/>
                <a:latin typeface="+mn-lt"/>
                <a:ea typeface="+mn-ea"/>
                <a:cs typeface="+mn-cs"/>
              </a:rPr>
              <a:t>e</a:t>
            </a:r>
            <a:r>
              <a:rPr lang="fr-CA" sz="1200" b="1" kern="1200" dirty="0" smtClean="0">
                <a:solidFill>
                  <a:schemeClr val="tx1"/>
                </a:solidFill>
                <a:effectLst/>
                <a:latin typeface="+mn-lt"/>
                <a:ea typeface="+mn-ea"/>
                <a:cs typeface="+mn-cs"/>
              </a:rPr>
              <a:t> Étape #1 </a:t>
            </a:r>
            <a:endParaRPr lang="en-CA"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est de confirmer avec le fournisseur qu’il accepte la carte d’acquisition DIRECTEMENT avant de procéder avec l’achat et non auprès</a:t>
            </a:r>
            <a:r>
              <a:rPr lang="fr-CA" sz="1200" kern="1200" baseline="0" dirty="0" smtClean="0">
                <a:solidFill>
                  <a:schemeClr val="tx1"/>
                </a:solidFill>
                <a:effectLst/>
                <a:latin typeface="+mn-lt"/>
                <a:ea typeface="+mn-ea"/>
                <a:cs typeface="+mn-cs"/>
              </a:rPr>
              <a:t> de PayPal.</a:t>
            </a:r>
            <a:endParaRPr lang="en-CA" sz="1200" kern="1200" dirty="0" smtClean="0">
              <a:solidFill>
                <a:schemeClr val="tx1"/>
              </a:solidFill>
              <a:effectLst/>
              <a:latin typeface="+mn-lt"/>
              <a:ea typeface="+mn-ea"/>
              <a:cs typeface="+mn-cs"/>
            </a:endParaRPr>
          </a:p>
          <a:p>
            <a:r>
              <a:rPr lang="en-CA" sz="1200" i="0" kern="1200" dirty="0" smtClean="0">
                <a:solidFill>
                  <a:schemeClr val="tx1"/>
                </a:solidFill>
                <a:effectLst/>
                <a:latin typeface="+mn-lt"/>
                <a:ea typeface="+mn-ea"/>
                <a:cs typeface="+mn-cs"/>
              </a:rPr>
              <a:t> </a:t>
            </a:r>
          </a:p>
          <a:p>
            <a:r>
              <a:rPr lang="fr-CA" sz="1200" b="1" kern="1200" dirty="0" smtClean="0">
                <a:solidFill>
                  <a:schemeClr val="tx1"/>
                </a:solidFill>
                <a:effectLst/>
                <a:latin typeface="+mn-lt"/>
                <a:ea typeface="+mn-ea"/>
                <a:cs typeface="+mn-cs"/>
              </a:rPr>
              <a:t>Étape #2 </a:t>
            </a:r>
            <a:endParaRPr lang="en-CA"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S’il est jugé nécessaire d’effectuer un achat auprès de PayPal, le détenteur de carte doit  faire tous les efforts avant pour trouver un fournisseur qui accepte la carte d’achat directement. </a:t>
            </a:r>
            <a:endParaRPr lang="en-CA" sz="1200" kern="1200" dirty="0" smtClean="0">
              <a:solidFill>
                <a:schemeClr val="tx1"/>
              </a:solidFill>
              <a:effectLst/>
              <a:latin typeface="+mn-lt"/>
              <a:ea typeface="+mn-ea"/>
              <a:cs typeface="+mn-cs"/>
            </a:endParaRPr>
          </a:p>
          <a:p>
            <a:r>
              <a:rPr lang="en-CA" sz="1200" i="0" kern="1200" dirty="0" smtClean="0">
                <a:solidFill>
                  <a:schemeClr val="tx1"/>
                </a:solidFill>
                <a:effectLst/>
                <a:latin typeface="+mn-lt"/>
                <a:ea typeface="+mn-ea"/>
                <a:cs typeface="+mn-cs"/>
              </a:rPr>
              <a:t> </a:t>
            </a:r>
            <a:endParaRPr lang="en-CA" sz="1200" b="1" i="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Étape #3</a:t>
            </a:r>
            <a:endParaRPr lang="en-CA"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S`il</a:t>
            </a:r>
            <a:r>
              <a:rPr lang="fr-CA" sz="1200" kern="1200" baseline="0" dirty="0" smtClean="0">
                <a:solidFill>
                  <a:schemeClr val="tx1"/>
                </a:solidFill>
                <a:effectLst/>
                <a:latin typeface="+mn-lt"/>
                <a:ea typeface="+mn-ea"/>
                <a:cs typeface="+mn-cs"/>
              </a:rPr>
              <a:t> n`y a pas d`autres fournisseurs qualifiés et l’exigence est unique, l</a:t>
            </a:r>
            <a:r>
              <a:rPr lang="fr-CA" sz="1200" kern="1200" dirty="0" smtClean="0">
                <a:solidFill>
                  <a:schemeClr val="tx1"/>
                </a:solidFill>
                <a:effectLst/>
                <a:latin typeface="+mn-lt"/>
                <a:ea typeface="+mn-ea"/>
                <a:cs typeface="+mn-cs"/>
              </a:rPr>
              <a:t>es achats peuvent être effectués auprès de PayPal si le fournisseur est fiable et que l’utilisation de PayPal était inévitable. </a:t>
            </a:r>
            <a:endParaRPr lang="en-CA" sz="1200" kern="1200" dirty="0" smtClean="0">
              <a:solidFill>
                <a:schemeClr val="tx1"/>
              </a:solidFill>
              <a:effectLst/>
              <a:latin typeface="+mn-lt"/>
              <a:ea typeface="+mn-ea"/>
              <a:cs typeface="+mn-cs"/>
            </a:endParaRPr>
          </a:p>
          <a:p>
            <a:endParaRPr lang="en-CA" sz="1200" i="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Étape #4</a:t>
            </a:r>
            <a:endParaRPr lang="en-CA"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Dernière</a:t>
            </a:r>
            <a:r>
              <a:rPr lang="fr-CA" sz="1200" kern="1200" baseline="0" dirty="0" smtClean="0">
                <a:solidFill>
                  <a:schemeClr val="tx1"/>
                </a:solidFill>
                <a:effectLst/>
                <a:latin typeface="+mn-lt"/>
                <a:ea typeface="+mn-ea"/>
                <a:cs typeface="+mn-cs"/>
              </a:rPr>
              <a:t> étape</a:t>
            </a:r>
            <a:r>
              <a:rPr lang="fr-CA" sz="1200" kern="1200" dirty="0" smtClean="0">
                <a:solidFill>
                  <a:schemeClr val="tx1"/>
                </a:solidFill>
                <a:effectLst/>
                <a:latin typeface="+mn-lt"/>
                <a:ea typeface="+mn-ea"/>
                <a:cs typeface="+mn-cs"/>
              </a:rPr>
              <a:t>, le détenteur de carte doit maintenir la documentation qui justifie que le fournisseur était unique et qu’il était le seul qui pouvait fournir les produits et/ou services qui devras être fourni lors de la surveillance</a:t>
            </a:r>
            <a:r>
              <a:rPr lang="fr-CA" sz="1200" kern="1200" baseline="0" dirty="0" smtClean="0">
                <a:solidFill>
                  <a:schemeClr val="tx1"/>
                </a:solidFill>
                <a:effectLst/>
                <a:latin typeface="+mn-lt"/>
                <a:ea typeface="+mn-ea"/>
                <a:cs typeface="+mn-cs"/>
              </a:rPr>
              <a:t> des transactions</a:t>
            </a:r>
            <a:r>
              <a:rPr lang="fr-CA" sz="1200"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8</a:t>
            </a:fld>
            <a:endParaRPr lang="en-CA"/>
          </a:p>
        </p:txBody>
      </p:sp>
    </p:spTree>
    <p:extLst>
      <p:ext uri="{BB962C8B-B14F-4D97-AF65-F5344CB8AC3E}">
        <p14:creationId xmlns:p14="http://schemas.microsoft.com/office/powerpoint/2010/main" val="2779362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Voici quelques exemples de bonne et mauvaise justification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Un achat effectué avec l’utilisation de PayPal peut être justifiable  s’il y a une différence de cout substantiel pour le même produit et/ou service avec un autre fournisseur, ainsi que si le fournisseur est unique et il est le seul qui peut fournir le produit ou le service requis.</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 Voici une bonne justification lorsque les autres fournisseurs ont des soumissions beaucoup plus élevé que votre fournisseurs initiales, dans ce cas-ci, le risque est acceptable. Exemple: Fournisseurs A charge 1,000$ et les fournisseurs B,C et D  chargent tous 1,500 et plus. Dans ce cas-ci, fournisseur A est $500 moins que les autres fournisseurs pour les mêmes services ou produits donc vous pouvez bien expliquer ça comme justification  et nous fournir les soumissions comme documentation/preuve pour supporter votre décision.</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 Un autre exemple serait pour les experts d`une matière particulière qui est inviter à discuter à un de vos évènements et qu`ils accepte seulement les paiements par PayPal, souvent, ces conférenciers sont unique et il n`y a pas d`autres fournisseurs dans la région qui offre les mêmes services. Assurez-vous de nous écrire en détails la justification pourquoi il est unique ainsi que la soumission.</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Maintenant, parlons des transactions qui n`est pas acceptable comme justification :</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1) Nous envoyer le formulaire DVACÉ signé par le sous-ministre. Ce formulaire s`applique aux procédures relatives aux dépenses des voyages, d`accueil, de conférences et d`évènement et NON pour le procédure des transactions PayPal. Vous devez nous fournir  par courriel en détails les étapes que vous avez fait pour trouver un autre fournisseur qui acceptait la carte d`achat directement ainsi que toute documentation tel que les soumissions ou les communications par courriel des autres fournisseurs.</a:t>
            </a:r>
          </a:p>
          <a:p>
            <a:pPr lvl="0"/>
            <a:endParaRPr lang="en-CA"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2) Une 2e mauvaise justification serait que vous avez reçu des services ou produits de ce fournisseurs auparavant et vous avez toujours reçu un bon services donc vous avez choisi ce fournisseurs mais il accepte seulement les paiements par PayPal. Malheureusement dans ce cas-ci, le procédure pour l`utilisation de PayPal a changé, donc on ne peut plus choisir un fournisseur qui nous ont offert des services/produits qui accepte le paiement seulement par PayPal quand d`autres fournisseurs qui offre les mêmes services accepte la carte d`achat directement. Dans cette situation, on doit choisir le fournisseur qui accepte la carte directement à moins d`une soumission beaucoup moins élevé tel que mentionné ci-haut.</a:t>
            </a:r>
            <a:endParaRPr lang="en-CA"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3)</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 Et en dernier, une réponse qui nous revient</a:t>
            </a:r>
            <a:r>
              <a:rPr lang="fr-CA" sz="1200" kern="1200" baseline="0" dirty="0" smtClean="0">
                <a:solidFill>
                  <a:schemeClr val="tx1"/>
                </a:solidFill>
                <a:effectLst/>
                <a:latin typeface="+mn-lt"/>
                <a:ea typeface="+mn-ea"/>
                <a:cs typeface="+mn-cs"/>
              </a:rPr>
              <a:t> souvent pendant la surveillance des transactions </a:t>
            </a:r>
            <a:r>
              <a:rPr lang="fr-CA" sz="1200" kern="1200" baseline="0" dirty="0" err="1" smtClean="0">
                <a:solidFill>
                  <a:schemeClr val="tx1"/>
                </a:solidFill>
                <a:effectLst/>
                <a:latin typeface="+mn-lt"/>
                <a:ea typeface="+mn-ea"/>
                <a:cs typeface="+mn-cs"/>
              </a:rPr>
              <a:t>Paypal</a:t>
            </a:r>
            <a:r>
              <a:rPr lang="fr-CA" sz="1200" kern="1200" baseline="0" dirty="0" smtClean="0">
                <a:solidFill>
                  <a:schemeClr val="tx1"/>
                </a:solidFill>
                <a:effectLst/>
                <a:latin typeface="+mn-lt"/>
                <a:ea typeface="+mn-ea"/>
                <a:cs typeface="+mn-cs"/>
              </a:rPr>
              <a:t> est que les détenteurs de carte reçoivent les factures des clients après que les services sont rendues ou produits reçus et que celui-ci exige un paiement par </a:t>
            </a:r>
            <a:r>
              <a:rPr lang="fr-CA" sz="1200" kern="1200" baseline="0" dirty="0" err="1" smtClean="0">
                <a:solidFill>
                  <a:schemeClr val="tx1"/>
                </a:solidFill>
                <a:effectLst/>
                <a:latin typeface="+mn-lt"/>
                <a:ea typeface="+mn-ea"/>
                <a:cs typeface="+mn-cs"/>
              </a:rPr>
              <a:t>Paypal</a:t>
            </a:r>
            <a:r>
              <a:rPr lang="fr-CA" sz="1200" kern="1200" baseline="0" dirty="0" smtClean="0">
                <a:solidFill>
                  <a:schemeClr val="tx1"/>
                </a:solidFill>
                <a:effectLst/>
                <a:latin typeface="+mn-lt"/>
                <a:ea typeface="+mn-ea"/>
                <a:cs typeface="+mn-cs"/>
              </a:rPr>
              <a:t> et ceci n`est pas une bonne justification. *** </a:t>
            </a:r>
            <a:r>
              <a:rPr lang="fr-CA" sz="1200" kern="1200" dirty="0" smtClean="0">
                <a:solidFill>
                  <a:schemeClr val="tx1"/>
                </a:solidFill>
                <a:effectLst/>
                <a:latin typeface="+mn-lt"/>
                <a:ea typeface="+mn-ea"/>
                <a:cs typeface="+mn-cs"/>
              </a:rPr>
              <a:t>Quand un détenteur de carte paie une facture pour un client, il doit être en ligne avec les processus qui gouvernent l’utilisation de la carte d’achat. Si un client demande au détenteur de carte de payer une facture qui contredit ces processus, le détenteur de carte est mis dans une situation difficile. Les détenteurs de carte doivent quand même suivre les règlements par rapport à l’utilisation de PayPal. Si un détenteur de carte paie des factures pour des clients, il doit s’assurer que les clients sont informés et qu’ils comprennent qu’il y a des limites associées avec l’utilisation de la carte d’achat départementale. Le détenteur de carte est essentiellement responsable de conformer avec les processus du département quand il utilise la carte d’achat.</a:t>
            </a:r>
            <a:r>
              <a:rPr lang="fr-CA" sz="1200" kern="1200" baseline="0" dirty="0" smtClean="0">
                <a:solidFill>
                  <a:schemeClr val="tx1"/>
                </a:solidFill>
                <a:effectLst/>
                <a:latin typeface="+mn-lt"/>
                <a:ea typeface="+mn-ea"/>
                <a:cs typeface="+mn-cs"/>
              </a:rPr>
              <a:t> </a:t>
            </a:r>
          </a:p>
          <a:p>
            <a:pPr lvl="0"/>
            <a:endParaRPr lang="fr-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9</a:t>
            </a:fld>
            <a:endParaRPr lang="en-CA"/>
          </a:p>
        </p:txBody>
      </p:sp>
    </p:spTree>
    <p:extLst>
      <p:ext uri="{BB962C8B-B14F-4D97-AF65-F5344CB8AC3E}">
        <p14:creationId xmlns:p14="http://schemas.microsoft.com/office/powerpoint/2010/main" val="39435758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17" name="TextBox 16"/>
          <p:cNvSpPr txBox="1"/>
          <p:nvPr userDrawn="1"/>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5" name="Picture 24" descr="Employment and Social Development Canada - Emploi et Développement social Canada - Canada" title="Federal Identity Program Department signature and Canada wordmar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pic>
        <p:nvPicPr>
          <p:cNvPr id="5" name="Picture 4" descr="Maple leaf decited with departement's fifferent theme." title="Illustration of a maple lea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35" y="896305"/>
            <a:ext cx="4245864" cy="4965192"/>
          </a:xfrm>
          <a:prstGeom prst="rect">
            <a:avLst/>
          </a:prstGeom>
        </p:spPr>
      </p:pic>
      <p:pic>
        <p:nvPicPr>
          <p:cNvPr id="8" name="Picture 7" descr="Line made of the silhouettes of different professions and different age categories." title="Silhouettes of peopl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Tree>
    <p:extLst>
      <p:ext uri="{BB962C8B-B14F-4D97-AF65-F5344CB8AC3E}">
        <p14:creationId xmlns:p14="http://schemas.microsoft.com/office/powerpoint/2010/main" val="36051040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26927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9" name="TextBox 8"/>
          <p:cNvSpPr txBox="1"/>
          <p:nvPr/>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pic>
        <p:nvPicPr>
          <p:cNvPr id="14" name="Picture 13" descr="Employment and Social Development Canada - Emploi et Développement social Canada - Canada" title="Federal Identity Program Department signature and Canada wordmark"/>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slideLayout" Target="../slideLayouts/slideLayout2.xml"/><Relationship Id="rId7" Type="http://schemas.openxmlformats.org/officeDocument/2006/relationships/diagramQuickStyle" Target="../diagrams/quickStyle8.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notesSlide" Target="../notesSlides/notesSlide11.xml"/><Relationship Id="rId9" Type="http://schemas.microsoft.com/office/2007/relationships/diagramDrawing" Target="../diagrams/drawing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74954" y="2581263"/>
            <a:ext cx="4551100" cy="1893454"/>
          </a:xfrm>
        </p:spPr>
        <p:txBody>
          <a:bodyPr>
            <a:normAutofit/>
          </a:bodyPr>
          <a:lstStyle/>
          <a:p>
            <a:r>
              <a:rPr lang="en-US" dirty="0" smtClean="0">
                <a:solidFill>
                  <a:schemeClr val="tx1"/>
                </a:solidFill>
              </a:rPr>
              <a:t>WebEx PayPal</a:t>
            </a:r>
            <a:endPar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Subtitle 2"/>
          <p:cNvSpPr>
            <a:spLocks noGrp="1"/>
          </p:cNvSpPr>
          <p:nvPr>
            <p:ph type="subTitle" idx="1"/>
          </p:nvPr>
        </p:nvSpPr>
        <p:spPr>
          <a:xfrm>
            <a:off x="3729182" y="4206240"/>
            <a:ext cx="5096872" cy="631767"/>
          </a:xfrm>
        </p:spPr>
        <p:txBody>
          <a:bodyPr>
            <a:normAutofit fontScale="85000" lnSpcReduction="20000"/>
          </a:bodyPr>
          <a:lstStyle/>
          <a:p>
            <a:r>
              <a:rPr lang="fr-CA" i="1" dirty="0"/>
              <a:t>Une session informatique sur les meilleures pratiques vis-à-vis  l’utilisation de </a:t>
            </a:r>
            <a:r>
              <a:rPr lang="fr-CA" i="1" dirty="0" smtClean="0"/>
              <a:t>PayPal</a:t>
            </a:r>
            <a:endParaRPr lang="en-CA" dirty="0"/>
          </a:p>
        </p:txBody>
      </p:sp>
    </p:spTree>
    <p:extLst>
      <p:ext uri="{BB962C8B-B14F-4D97-AF65-F5344CB8AC3E}">
        <p14:creationId xmlns:p14="http://schemas.microsoft.com/office/powerpoint/2010/main" val="13834836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0678" y="1179779"/>
            <a:ext cx="4801023" cy="458306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Explosion 2 3"/>
          <p:cNvSpPr/>
          <p:nvPr/>
        </p:nvSpPr>
        <p:spPr>
          <a:xfrm rot="1680415">
            <a:off x="5108460" y="1037261"/>
            <a:ext cx="3360875" cy="2413591"/>
          </a:xfrm>
          <a:prstGeom prst="irregularSeal2">
            <a:avLst/>
          </a:prstGeom>
          <a:effectLst>
            <a:outerShdw blurRad="63500" sx="102000" sy="102000" algn="c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Justification pour </a:t>
            </a:r>
            <a:r>
              <a:rPr lang="en-CA" dirty="0" err="1" smtClean="0"/>
              <a:t>l’utilisation</a:t>
            </a:r>
            <a:r>
              <a:rPr lang="en-CA" dirty="0" smtClean="0"/>
              <a:t> de PayPal</a:t>
            </a:r>
            <a:endParaRPr lang="en-CA" dirty="0"/>
          </a:p>
        </p:txBody>
      </p:sp>
    </p:spTree>
    <p:extLst>
      <p:ext uri="{BB962C8B-B14F-4D97-AF65-F5344CB8AC3E}">
        <p14:creationId xmlns:p14="http://schemas.microsoft.com/office/powerpoint/2010/main" val="1812715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596372"/>
            <a:ext cx="8229600" cy="1143000"/>
          </a:xfrm>
        </p:spPr>
        <p:txBody>
          <a:bodyPr/>
          <a:lstStyle/>
          <a:p>
            <a:r>
              <a:rPr lang="fr-CA" dirty="0" smtClean="0"/>
              <a:t>Qui dois-je contacter pour…?</a:t>
            </a:r>
            <a:endParaRPr lang="fr-CA" dirty="0"/>
          </a:p>
        </p:txBody>
      </p:sp>
      <p:graphicFrame>
        <p:nvGraphicFramePr>
          <p:cNvPr id="6" name="Content Placeholder 5"/>
          <p:cNvGraphicFramePr>
            <a:graphicFrameLocks noGrp="1"/>
          </p:cNvGraphicFramePr>
          <p:nvPr>
            <p:ph idx="1"/>
            <p:custDataLst>
              <p:tags r:id="rId2"/>
            </p:custDataLst>
            <p:extLst>
              <p:ext uri="{D42A27DB-BD31-4B8C-83A1-F6EECF244321}">
                <p14:modId xmlns:p14="http://schemas.microsoft.com/office/powerpoint/2010/main" val="4275277867"/>
              </p:ext>
            </p:extLst>
          </p:nvPr>
        </p:nvGraphicFramePr>
        <p:xfrm>
          <a:off x="364066" y="1547091"/>
          <a:ext cx="8229600" cy="365990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extBox 2"/>
          <p:cNvSpPr txBox="1"/>
          <p:nvPr/>
        </p:nvSpPr>
        <p:spPr>
          <a:xfrm>
            <a:off x="457200" y="5325533"/>
            <a:ext cx="8136466" cy="461665"/>
          </a:xfrm>
          <a:prstGeom prst="rect">
            <a:avLst/>
          </a:prstGeom>
          <a:noFill/>
        </p:spPr>
        <p:txBody>
          <a:bodyPr wrap="square" rtlCol="0">
            <a:spAutoFit/>
          </a:bodyPr>
          <a:lstStyle/>
          <a:p>
            <a:r>
              <a:rPr lang="en-CA" sz="1200" dirty="0" smtClean="0"/>
              <a:t>* </a:t>
            </a:r>
            <a:r>
              <a:rPr lang="en-CA" sz="1200" dirty="0" err="1" smtClean="0"/>
              <a:t>Veuillez</a:t>
            </a:r>
            <a:r>
              <a:rPr lang="en-CA" sz="1200" dirty="0" smtClean="0"/>
              <a:t> </a:t>
            </a:r>
            <a:r>
              <a:rPr lang="en-CA" sz="1200" dirty="0" err="1" smtClean="0"/>
              <a:t>noter</a:t>
            </a:r>
            <a:r>
              <a:rPr lang="en-CA" sz="1200" dirty="0" smtClean="0"/>
              <a:t>: ne pas </a:t>
            </a:r>
            <a:r>
              <a:rPr lang="en-CA" sz="1200" dirty="0" err="1" smtClean="0"/>
              <a:t>écrire</a:t>
            </a:r>
            <a:r>
              <a:rPr lang="en-CA" sz="1200" dirty="0" smtClean="0"/>
              <a:t> à </a:t>
            </a:r>
            <a:r>
              <a:rPr lang="en-CA" sz="1200" dirty="0" err="1" smtClean="0"/>
              <a:t>l`adresse</a:t>
            </a:r>
            <a:r>
              <a:rPr lang="en-CA" sz="1200" dirty="0" smtClean="0"/>
              <a:t> </a:t>
            </a:r>
            <a:r>
              <a:rPr lang="en-US" sz="1200" i="1" dirty="0" smtClean="0"/>
              <a:t>NC-CARTEDACHAT-VISA-ACQUISITIONCARD-GD </a:t>
            </a:r>
            <a:r>
              <a:rPr lang="en-US" sz="1200" i="1" dirty="0" err="1" smtClean="0"/>
              <a:t>puisque</a:t>
            </a:r>
            <a:r>
              <a:rPr lang="en-US" sz="1200" i="1" dirty="0" smtClean="0"/>
              <a:t> </a:t>
            </a:r>
            <a:r>
              <a:rPr lang="en-US" sz="1200" i="1" dirty="0" err="1" smtClean="0"/>
              <a:t>cette</a:t>
            </a:r>
            <a:r>
              <a:rPr lang="en-US" sz="1200" i="1" dirty="0" smtClean="0"/>
              <a:t> </a:t>
            </a:r>
            <a:r>
              <a:rPr lang="en-US" sz="1200" i="1" dirty="0" err="1" smtClean="0"/>
              <a:t>adresse</a:t>
            </a:r>
            <a:r>
              <a:rPr lang="en-US" sz="1200" i="1" dirty="0" smtClean="0"/>
              <a:t> </a:t>
            </a:r>
            <a:r>
              <a:rPr lang="en-US" sz="1200" i="1" dirty="0" err="1" smtClean="0"/>
              <a:t>est</a:t>
            </a:r>
            <a:r>
              <a:rPr lang="en-US" sz="1200" i="1" dirty="0" smtClean="0"/>
              <a:t> </a:t>
            </a:r>
            <a:r>
              <a:rPr lang="en-US" sz="1200" i="1" dirty="0" err="1" smtClean="0"/>
              <a:t>strictement</a:t>
            </a:r>
            <a:r>
              <a:rPr lang="en-US" sz="1200" i="1" dirty="0" smtClean="0"/>
              <a:t> pour </a:t>
            </a:r>
            <a:r>
              <a:rPr lang="en-US" sz="1200" i="1" dirty="0" err="1" smtClean="0"/>
              <a:t>distribuer</a:t>
            </a:r>
            <a:r>
              <a:rPr lang="en-US" sz="1200" i="1" dirty="0" smtClean="0"/>
              <a:t> de </a:t>
            </a:r>
            <a:r>
              <a:rPr lang="en-US" sz="1200" i="1" dirty="0" err="1" smtClean="0"/>
              <a:t>l`information</a:t>
            </a:r>
            <a:r>
              <a:rPr lang="en-US" sz="1200" i="1" dirty="0" smtClean="0"/>
              <a:t> aux </a:t>
            </a:r>
            <a:r>
              <a:rPr lang="en-US" sz="1200" i="1" dirty="0" err="1" smtClean="0"/>
              <a:t>détenteurs</a:t>
            </a:r>
            <a:r>
              <a:rPr lang="en-US" sz="1200" i="1" dirty="0" smtClean="0"/>
              <a:t> de carte qui </a:t>
            </a:r>
            <a:r>
              <a:rPr lang="en-US" sz="1200" i="1" dirty="0" err="1" smtClean="0"/>
              <a:t>parvient</a:t>
            </a:r>
            <a:r>
              <a:rPr lang="en-US" sz="1200" i="1" dirty="0" smtClean="0"/>
              <a:t> des </a:t>
            </a:r>
            <a:r>
              <a:rPr lang="en-US" sz="1200" i="1" dirty="0" err="1" smtClean="0"/>
              <a:t>comptes</a:t>
            </a:r>
            <a:r>
              <a:rPr lang="en-US" sz="1200" i="1" dirty="0" smtClean="0"/>
              <a:t> payables.</a:t>
            </a:r>
            <a:endParaRPr lang="en-CA" sz="1200" dirty="0"/>
          </a:p>
        </p:txBody>
      </p:sp>
    </p:spTree>
    <p:extLst>
      <p:ext uri="{BB962C8B-B14F-4D97-AF65-F5344CB8AC3E}">
        <p14:creationId xmlns:p14="http://schemas.microsoft.com/office/powerpoint/2010/main" val="685215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a:t>
            </a:r>
            <a:endParaRPr lang="en-CA" dirty="0"/>
          </a:p>
        </p:txBody>
      </p:sp>
      <p:pic>
        <p:nvPicPr>
          <p:cNvPr id="4" name="Picture 2" descr="C:\Users\cynthia.crevier\AppData\Local\Microsoft\Windows\Temporary Internet Files\Content.IE5\NA7GPU3F\question-mark-in-blue-round-button-6154-larg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6994" y="1839987"/>
            <a:ext cx="3507992" cy="3507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2993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8269"/>
            <a:ext cx="8229600" cy="1354369"/>
          </a:xfrm>
        </p:spPr>
        <p:txBody>
          <a:bodyPr/>
          <a:lstStyle/>
          <a:p>
            <a:r>
              <a:rPr lang="en-US" dirty="0" smtClean="0"/>
              <a:t>AGENDA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711975"/>
              </p:ext>
            </p:extLst>
          </p:nvPr>
        </p:nvGraphicFramePr>
        <p:xfrm>
          <a:off x="457200" y="1634067"/>
          <a:ext cx="8229600" cy="4080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3521065"/>
      </p:ext>
    </p:extLst>
  </p:cSld>
  <p:clrMapOvr>
    <a:masterClrMapping/>
  </p:clrMapOvr>
  <mc:AlternateContent xmlns:mc="http://schemas.openxmlformats.org/markup-compatibility/2006" xmlns:p14="http://schemas.microsoft.com/office/powerpoint/2010/main">
    <mc:Choice Requires="p14">
      <p:transition spd="slow" p14:dur="3000" advClick="0">
        <p14:reveal/>
      </p:transition>
    </mc:Choice>
    <mc:Fallback xmlns="">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629" y="882502"/>
            <a:ext cx="8537171" cy="723014"/>
          </a:xfrm>
        </p:spPr>
        <p:txBody>
          <a:bodyPr>
            <a:normAutofit/>
          </a:bodyPr>
          <a:lstStyle/>
          <a:p>
            <a:r>
              <a:rPr lang="en-CA" dirty="0" err="1" smtClean="0"/>
              <a:t>Faits</a:t>
            </a:r>
            <a:r>
              <a:rPr lang="en-CA" dirty="0" smtClean="0"/>
              <a:t> PayPal</a:t>
            </a:r>
            <a:endParaRPr lang="en-CA" dirty="0"/>
          </a:p>
        </p:txBody>
      </p:sp>
      <p:graphicFrame>
        <p:nvGraphicFramePr>
          <p:cNvPr id="3" name="Diagram 2"/>
          <p:cNvGraphicFramePr/>
          <p:nvPr>
            <p:extLst>
              <p:ext uri="{D42A27DB-BD31-4B8C-83A1-F6EECF244321}">
                <p14:modId xmlns:p14="http://schemas.microsoft.com/office/powerpoint/2010/main" val="1068030811"/>
              </p:ext>
            </p:extLst>
          </p:nvPr>
        </p:nvGraphicFramePr>
        <p:xfrm>
          <a:off x="627321" y="3030279"/>
          <a:ext cx="7708605" cy="243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627321" y="1605516"/>
            <a:ext cx="7708605" cy="125464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CA" sz="1600" dirty="0"/>
              <a:t>Modifications apporté par SPAC au Manuel du receveur général, « Programme du gouvernement du Canada Carte d’acquisition » en ce qui concerne les achats </a:t>
            </a:r>
            <a:r>
              <a:rPr lang="fr-CA" sz="1600" dirty="0" smtClean="0"/>
              <a:t>PayPal</a:t>
            </a:r>
          </a:p>
          <a:p>
            <a:pPr algn="ctr"/>
            <a:endParaRPr lang="en-CA" sz="1600" dirty="0"/>
          </a:p>
          <a:p>
            <a:pPr algn="ctr"/>
            <a:r>
              <a:rPr lang="fr-CA" sz="1600" dirty="0" smtClean="0"/>
              <a:t>Toutes </a:t>
            </a:r>
            <a:r>
              <a:rPr lang="fr-CA" sz="1600" dirty="0"/>
              <a:t>les transactions PayPal requis de la documentation et de la justification</a:t>
            </a:r>
            <a:endParaRPr lang="en-CA" sz="1600" dirty="0"/>
          </a:p>
        </p:txBody>
      </p:sp>
      <p:sp>
        <p:nvSpPr>
          <p:cNvPr id="11" name="Explosion 1 10"/>
          <p:cNvSpPr/>
          <p:nvPr/>
        </p:nvSpPr>
        <p:spPr>
          <a:xfrm>
            <a:off x="233916" y="1993603"/>
            <a:ext cx="1020725" cy="1036675"/>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CA"/>
          </a:p>
        </p:txBody>
      </p:sp>
      <p:sp>
        <p:nvSpPr>
          <p:cNvPr id="12" name="TextBox 11"/>
          <p:cNvSpPr txBox="1"/>
          <p:nvPr/>
        </p:nvSpPr>
        <p:spPr>
          <a:xfrm rot="19281533">
            <a:off x="343488" y="2251137"/>
            <a:ext cx="793730" cy="40011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CA"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50800" dist="38100" dir="2700000" algn="tl" rotWithShape="0">
                    <a:prstClr val="black">
                      <a:alpha val="40000"/>
                    </a:prstClr>
                  </a:outerShdw>
                </a:effectLst>
              </a:rPr>
              <a:t>NEW</a:t>
            </a:r>
            <a:endParaRPr lang="en-CA"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489713853"/>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77" y="688920"/>
            <a:ext cx="8794867" cy="790745"/>
          </a:xfrm>
        </p:spPr>
        <p:txBody>
          <a:bodyPr>
            <a:normAutofit/>
          </a:bodyPr>
          <a:lstStyle/>
          <a:p>
            <a:r>
              <a:rPr lang="fr-CA" sz="2800" dirty="0"/>
              <a:t>Faits PayPal continué</a:t>
            </a:r>
            <a:endParaRPr lang="en-CA" sz="2800" dirty="0"/>
          </a:p>
        </p:txBody>
      </p:sp>
      <p:graphicFrame>
        <p:nvGraphicFramePr>
          <p:cNvPr id="3" name="Diagram 2"/>
          <p:cNvGraphicFramePr/>
          <p:nvPr>
            <p:extLst>
              <p:ext uri="{D42A27DB-BD31-4B8C-83A1-F6EECF244321}">
                <p14:modId xmlns:p14="http://schemas.microsoft.com/office/powerpoint/2010/main" val="2658379272"/>
              </p:ext>
            </p:extLst>
          </p:nvPr>
        </p:nvGraphicFramePr>
        <p:xfrm>
          <a:off x="1222745" y="978194"/>
          <a:ext cx="6943060" cy="4731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83303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6177"/>
            <a:ext cx="8229600" cy="986121"/>
          </a:xfrm>
        </p:spPr>
        <p:txBody>
          <a:bodyPr>
            <a:normAutofit fontScale="90000"/>
          </a:bodyPr>
          <a:lstStyle/>
          <a:p>
            <a:r>
              <a:rPr lang="en-CA" dirty="0" smtClean="0"/>
              <a:t>Surveillance des transactions PayPal</a:t>
            </a:r>
            <a:endParaRPr lang="en-CA"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44830210"/>
              </p:ext>
            </p:extLst>
          </p:nvPr>
        </p:nvGraphicFramePr>
        <p:xfrm>
          <a:off x="457200" y="1895302"/>
          <a:ext cx="8387542" cy="38196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296634" y="2315933"/>
            <a:ext cx="4837814" cy="461665"/>
          </a:xfrm>
          <a:prstGeom prst="rect">
            <a:avLst/>
          </a:prstGeom>
          <a:noFill/>
        </p:spPr>
        <p:txBody>
          <a:bodyPr wrap="square" rtlCol="0">
            <a:spAutoFit/>
          </a:bodyPr>
          <a:lstStyle/>
          <a:p>
            <a:r>
              <a:rPr lang="fr-CA" sz="2400" dirty="0"/>
              <a:t>Les transactions de PayPal exigent : </a:t>
            </a:r>
            <a:endParaRPr lang="en-CA" sz="2400" dirty="0"/>
          </a:p>
        </p:txBody>
      </p:sp>
    </p:spTree>
    <p:extLst>
      <p:ext uri="{BB962C8B-B14F-4D97-AF65-F5344CB8AC3E}">
        <p14:creationId xmlns:p14="http://schemas.microsoft.com/office/powerpoint/2010/main" val="29374049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9"/>
            <a:ext cx="8229600" cy="568288"/>
          </a:xfrm>
        </p:spPr>
        <p:txBody>
          <a:bodyPr>
            <a:normAutofit fontScale="90000"/>
          </a:bodyPr>
          <a:lstStyle/>
          <a:p>
            <a:r>
              <a:rPr lang="fr-CA" dirty="0"/>
              <a:t>Responsabilités des détenteurs de carte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4363065"/>
              </p:ext>
            </p:extLst>
          </p:nvPr>
        </p:nvGraphicFramePr>
        <p:xfrm>
          <a:off x="457200" y="1616150"/>
          <a:ext cx="8229600" cy="37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57199" y="5408059"/>
            <a:ext cx="8059479" cy="369332"/>
          </a:xfrm>
          <a:prstGeom prst="rect">
            <a:avLst/>
          </a:prstGeom>
          <a:noFill/>
        </p:spPr>
        <p:txBody>
          <a:bodyPr wrap="square" rtlCol="0">
            <a:spAutoFit/>
          </a:bodyPr>
          <a:lstStyle/>
          <a:p>
            <a:pPr algn="ctr"/>
            <a:r>
              <a:rPr lang="en-CA" b="1" dirty="0"/>
              <a:t> </a:t>
            </a:r>
            <a:endParaRPr lang="en-CA"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2793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81" y="818708"/>
            <a:ext cx="8676168" cy="616688"/>
          </a:xfrm>
        </p:spPr>
        <p:txBody>
          <a:bodyPr>
            <a:normAutofit fontScale="90000"/>
          </a:bodyPr>
          <a:lstStyle/>
          <a:p>
            <a:r>
              <a:rPr lang="fr-CA" dirty="0"/>
              <a:t>Responsabilités des gestionnaires </a:t>
            </a:r>
            <a:endParaRPr lang="en-CA" dirty="0"/>
          </a:p>
        </p:txBody>
      </p:sp>
      <p:sp>
        <p:nvSpPr>
          <p:cNvPr id="4" name="Rectangular Callout 3"/>
          <p:cNvSpPr/>
          <p:nvPr/>
        </p:nvSpPr>
        <p:spPr>
          <a:xfrm rot="16200000">
            <a:off x="5674464" y="2824937"/>
            <a:ext cx="2957181" cy="1940442"/>
          </a:xfrm>
          <a:prstGeom prst="wedgeRectCallout">
            <a:avLst>
              <a:gd name="adj1" fmla="val -21720"/>
              <a:gd name="adj2" fmla="val 49897"/>
            </a:avLst>
          </a:prstGeom>
        </p:spPr>
        <p:style>
          <a:lnRef idx="1">
            <a:schemeClr val="accent1"/>
          </a:lnRef>
          <a:fillRef idx="3">
            <a:schemeClr val="accent1"/>
          </a:fillRef>
          <a:effectRef idx="2">
            <a:schemeClr val="accent1"/>
          </a:effectRef>
          <a:fontRef idx="minor">
            <a:schemeClr val="lt1"/>
          </a:fontRef>
        </p:style>
        <p:txBody>
          <a:bodyPr rtlCol="0" anchor="ctr"/>
          <a:lstStyle/>
          <a:p>
            <a:pPr lvl="0"/>
            <a:endParaRPr lang="en-CA" dirty="0"/>
          </a:p>
        </p:txBody>
      </p:sp>
      <p:sp>
        <p:nvSpPr>
          <p:cNvPr id="5" name="Rectangular Callout 4"/>
          <p:cNvSpPr/>
          <p:nvPr/>
        </p:nvSpPr>
        <p:spPr>
          <a:xfrm rot="16200000">
            <a:off x="3979900" y="2539188"/>
            <a:ext cx="2406945" cy="1998920"/>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6" name="Rectangular Callout 5"/>
          <p:cNvSpPr/>
          <p:nvPr/>
        </p:nvSpPr>
        <p:spPr>
          <a:xfrm rot="16200000">
            <a:off x="2358434" y="2438181"/>
            <a:ext cx="1928484" cy="1722472"/>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9" name="Rectangular Callout 8"/>
          <p:cNvSpPr/>
          <p:nvPr/>
        </p:nvSpPr>
        <p:spPr>
          <a:xfrm rot="16200000">
            <a:off x="917058" y="2300621"/>
            <a:ext cx="1509825" cy="1578934"/>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0" name="Rectangle 9"/>
          <p:cNvSpPr/>
          <p:nvPr/>
        </p:nvSpPr>
        <p:spPr>
          <a:xfrm>
            <a:off x="882503" y="2066705"/>
            <a:ext cx="1578935"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en-CA"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ectangle 10"/>
          <p:cNvSpPr/>
          <p:nvPr/>
        </p:nvSpPr>
        <p:spPr>
          <a:xfrm>
            <a:off x="2461439" y="2066705"/>
            <a:ext cx="1722473"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p>
        </p:txBody>
      </p:sp>
      <p:sp>
        <p:nvSpPr>
          <p:cNvPr id="12" name="Rectangle 11"/>
          <p:cNvSpPr/>
          <p:nvPr/>
        </p:nvSpPr>
        <p:spPr>
          <a:xfrm>
            <a:off x="4183912" y="2066705"/>
            <a:ext cx="1998921"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3</a:t>
            </a:r>
          </a:p>
        </p:txBody>
      </p:sp>
      <p:sp>
        <p:nvSpPr>
          <p:cNvPr id="13" name="Rectangle 12"/>
          <p:cNvSpPr/>
          <p:nvPr/>
        </p:nvSpPr>
        <p:spPr>
          <a:xfrm>
            <a:off x="6182833" y="2066705"/>
            <a:ext cx="1940443"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4</a:t>
            </a:r>
          </a:p>
        </p:txBody>
      </p:sp>
      <p:sp>
        <p:nvSpPr>
          <p:cNvPr id="14" name="TextBox 13"/>
          <p:cNvSpPr txBox="1"/>
          <p:nvPr/>
        </p:nvSpPr>
        <p:spPr>
          <a:xfrm>
            <a:off x="988827" y="2406670"/>
            <a:ext cx="1371600" cy="1200329"/>
          </a:xfrm>
          <a:prstGeom prst="rect">
            <a:avLst/>
          </a:prstGeom>
          <a:noFill/>
        </p:spPr>
        <p:txBody>
          <a:bodyPr wrap="square" rtlCol="0">
            <a:spAutoFit/>
          </a:bodyPr>
          <a:lstStyle/>
          <a:p>
            <a:pPr algn="ctr"/>
            <a:r>
              <a:rPr lang="fr-CA" dirty="0"/>
              <a:t>Autoriser l’utilisation de PayPal</a:t>
            </a:r>
            <a:endParaRPr lang="en-CA" dirty="0"/>
          </a:p>
          <a:p>
            <a:pPr algn="ctr"/>
            <a:endParaRPr lang="en-CA" dirty="0"/>
          </a:p>
        </p:txBody>
      </p:sp>
      <p:sp>
        <p:nvSpPr>
          <p:cNvPr id="15" name="TextBox 14"/>
          <p:cNvSpPr txBox="1"/>
          <p:nvPr/>
        </p:nvSpPr>
        <p:spPr>
          <a:xfrm>
            <a:off x="2562445" y="2406670"/>
            <a:ext cx="1541721" cy="2031325"/>
          </a:xfrm>
          <a:prstGeom prst="rect">
            <a:avLst/>
          </a:prstGeom>
          <a:noFill/>
        </p:spPr>
        <p:txBody>
          <a:bodyPr wrap="square" rtlCol="0">
            <a:spAutoFit/>
          </a:bodyPr>
          <a:lstStyle/>
          <a:p>
            <a:pPr algn="ctr"/>
            <a:r>
              <a:rPr lang="fr-CA" dirty="0"/>
              <a:t>Attester que le commerçant est entièrement fiable </a:t>
            </a:r>
            <a:endParaRPr lang="en-CA" dirty="0"/>
          </a:p>
          <a:p>
            <a:pPr algn="r"/>
            <a:endParaRPr lang="en-CA" dirty="0"/>
          </a:p>
        </p:txBody>
      </p:sp>
      <p:sp>
        <p:nvSpPr>
          <p:cNvPr id="16" name="TextBox 15"/>
          <p:cNvSpPr txBox="1"/>
          <p:nvPr/>
        </p:nvSpPr>
        <p:spPr>
          <a:xfrm>
            <a:off x="4284921" y="2406670"/>
            <a:ext cx="1796902" cy="1477328"/>
          </a:xfrm>
          <a:prstGeom prst="rect">
            <a:avLst/>
          </a:prstGeom>
          <a:noFill/>
        </p:spPr>
        <p:txBody>
          <a:bodyPr wrap="square" rtlCol="0">
            <a:spAutoFit/>
          </a:bodyPr>
          <a:lstStyle/>
          <a:p>
            <a:pPr algn="ctr"/>
            <a:r>
              <a:rPr lang="fr-CA" dirty="0"/>
              <a:t>Attester que l’utilisation de PayPal était inévitable </a:t>
            </a:r>
            <a:endParaRPr lang="en-CA" dirty="0"/>
          </a:p>
          <a:p>
            <a:pPr algn="ctr"/>
            <a:endParaRPr lang="en-CA" dirty="0"/>
          </a:p>
        </p:txBody>
      </p:sp>
      <p:sp>
        <p:nvSpPr>
          <p:cNvPr id="17" name="TextBox 16"/>
          <p:cNvSpPr txBox="1"/>
          <p:nvPr/>
        </p:nvSpPr>
        <p:spPr>
          <a:xfrm>
            <a:off x="6379533" y="2405885"/>
            <a:ext cx="1541721" cy="3139321"/>
          </a:xfrm>
          <a:prstGeom prst="rect">
            <a:avLst/>
          </a:prstGeom>
          <a:noFill/>
        </p:spPr>
        <p:txBody>
          <a:bodyPr wrap="square" rtlCol="0">
            <a:spAutoFit/>
          </a:bodyPr>
          <a:lstStyle/>
          <a:p>
            <a:pPr algn="ctr"/>
            <a:r>
              <a:rPr lang="fr-CA" dirty="0"/>
              <a:t>Veiller à ce qu’un examen détaillé de l’achat soit effectué si un paiement a été effectué au moyen de PayPal sans le savoir   </a:t>
            </a:r>
            <a:endParaRPr lang="en-CA" dirty="0"/>
          </a:p>
          <a:p>
            <a:pPr algn="ctr"/>
            <a:endParaRPr lang="en-CA" dirty="0"/>
          </a:p>
        </p:txBody>
      </p:sp>
    </p:spTree>
    <p:extLst>
      <p:ext uri="{BB962C8B-B14F-4D97-AF65-F5344CB8AC3E}">
        <p14:creationId xmlns:p14="http://schemas.microsoft.com/office/powerpoint/2010/main" val="3867778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1396"/>
            <a:ext cx="8229600" cy="1014153"/>
          </a:xfrm>
        </p:spPr>
        <p:txBody>
          <a:bodyPr>
            <a:normAutofit fontScale="90000"/>
          </a:bodyPr>
          <a:lstStyle/>
          <a:p>
            <a:r>
              <a:rPr lang="fr-CA" dirty="0"/>
              <a:t>L’utilisation de PayPal comme dernier recours – un guide illustrant les étapes</a:t>
            </a:r>
            <a:endParaRPr lang="en-CA" dirty="0"/>
          </a:p>
        </p:txBody>
      </p:sp>
      <p:graphicFrame>
        <p:nvGraphicFramePr>
          <p:cNvPr id="5" name="Diagram 4"/>
          <p:cNvGraphicFramePr/>
          <p:nvPr>
            <p:extLst>
              <p:ext uri="{D42A27DB-BD31-4B8C-83A1-F6EECF244321}">
                <p14:modId xmlns:p14="http://schemas.microsoft.com/office/powerpoint/2010/main" val="2298634772"/>
              </p:ext>
            </p:extLst>
          </p:nvPr>
        </p:nvGraphicFramePr>
        <p:xfrm>
          <a:off x="1524000" y="1881963"/>
          <a:ext cx="6096000" cy="37478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57200" y="2041451"/>
            <a:ext cx="1066800" cy="369332"/>
          </a:xfrm>
          <a:prstGeom prst="rect">
            <a:avLst/>
          </a:prstGeom>
          <a:noFill/>
        </p:spPr>
        <p:txBody>
          <a:bodyPr wrap="square" rtlCol="0">
            <a:spAutoFit/>
          </a:bodyPr>
          <a:lstStyle/>
          <a:p>
            <a:r>
              <a:rPr lang="fr-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Étape #1</a:t>
            </a:r>
            <a:r>
              <a:rPr lang="fr-CA" dirty="0"/>
              <a:t> </a:t>
            </a:r>
            <a:endParaRPr lang="en-CA" dirty="0"/>
          </a:p>
        </p:txBody>
      </p:sp>
      <p:sp>
        <p:nvSpPr>
          <p:cNvPr id="7" name="TextBox 6"/>
          <p:cNvSpPr txBox="1"/>
          <p:nvPr/>
        </p:nvSpPr>
        <p:spPr>
          <a:xfrm>
            <a:off x="797442" y="3072809"/>
            <a:ext cx="1137685" cy="369332"/>
          </a:xfrm>
          <a:prstGeom prst="rect">
            <a:avLst/>
          </a:prstGeom>
          <a:noFill/>
        </p:spPr>
        <p:txBody>
          <a:bodyPr wrap="square" rtlCol="0">
            <a:spAutoFit/>
          </a:bodyPr>
          <a:lstStyle/>
          <a:p>
            <a:pPr algn="r"/>
            <a:r>
              <a:rPr lang="fr-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Étape </a:t>
            </a:r>
            <a:r>
              <a:rPr lang="fr-C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#2</a:t>
            </a:r>
            <a:endPar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8" name="TextBox 7"/>
          <p:cNvSpPr txBox="1"/>
          <p:nvPr/>
        </p:nvSpPr>
        <p:spPr>
          <a:xfrm>
            <a:off x="990600" y="4040372"/>
            <a:ext cx="1316665" cy="369332"/>
          </a:xfrm>
          <a:prstGeom prst="rect">
            <a:avLst/>
          </a:prstGeom>
          <a:noFill/>
        </p:spPr>
        <p:txBody>
          <a:bodyPr wrap="square" rtlCol="0">
            <a:spAutoFit/>
          </a:bodyPr>
          <a:lstStyle/>
          <a:p>
            <a:pPr algn="r"/>
            <a:r>
              <a:rPr lang="fr-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Étape </a:t>
            </a:r>
            <a:r>
              <a:rPr lang="fr-C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#3</a:t>
            </a:r>
            <a:endPar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9" name="TextBox 8"/>
          <p:cNvSpPr txBox="1"/>
          <p:nvPr/>
        </p:nvSpPr>
        <p:spPr>
          <a:xfrm>
            <a:off x="1524000" y="5061098"/>
            <a:ext cx="1197935" cy="369332"/>
          </a:xfrm>
          <a:prstGeom prst="rect">
            <a:avLst/>
          </a:prstGeom>
          <a:noFill/>
        </p:spPr>
        <p:txBody>
          <a:bodyPr wrap="square" rtlCol="0">
            <a:spAutoFit/>
          </a:bodyPr>
          <a:lstStyle/>
          <a:p>
            <a:pPr algn="r"/>
            <a:r>
              <a:rPr lang="fr-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Étape </a:t>
            </a:r>
            <a:r>
              <a:rPr lang="fr-C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#4</a:t>
            </a:r>
            <a:endPar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endParaRPr>
          </a:p>
        </p:txBody>
      </p:sp>
    </p:spTree>
    <p:extLst>
      <p:ext uri="{BB962C8B-B14F-4D97-AF65-F5344CB8AC3E}">
        <p14:creationId xmlns:p14="http://schemas.microsoft.com/office/powerpoint/2010/main" val="264169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431265253"/>
              </p:ext>
            </p:extLst>
          </p:nvPr>
        </p:nvGraphicFramePr>
        <p:xfrm>
          <a:off x="1407042"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p:cNvSpPr/>
          <p:nvPr/>
        </p:nvSpPr>
        <p:spPr>
          <a:xfrm>
            <a:off x="245716" y="1027668"/>
            <a:ext cx="8579307" cy="1077218"/>
          </a:xfrm>
          <a:prstGeom prst="rect">
            <a:avLst/>
          </a:prstGeom>
        </p:spPr>
        <p:txBody>
          <a:bodyPr wrap="square">
            <a:spAutoFit/>
          </a:bodyPr>
          <a:lstStyle/>
          <a:p>
            <a:pPr algn="ctr"/>
            <a:r>
              <a:rPr lang="en-CA" sz="3200" b="1" dirty="0" err="1" smtClean="0">
                <a:solidFill>
                  <a:srgbClr val="7A82AA"/>
                </a:solidFill>
                <a:latin typeface="Arial"/>
                <a:ea typeface="+mj-ea"/>
                <a:cs typeface="Arial"/>
              </a:rPr>
              <a:t>Exemples</a:t>
            </a:r>
            <a:r>
              <a:rPr lang="en-CA" sz="3200" b="1" dirty="0" smtClean="0">
                <a:solidFill>
                  <a:srgbClr val="7A82AA"/>
                </a:solidFill>
                <a:latin typeface="Arial"/>
                <a:ea typeface="+mj-ea"/>
                <a:cs typeface="Arial"/>
              </a:rPr>
              <a:t> de bonne et </a:t>
            </a:r>
            <a:r>
              <a:rPr lang="en-CA" sz="3200" b="1" dirty="0" err="1" smtClean="0">
                <a:solidFill>
                  <a:srgbClr val="7A82AA"/>
                </a:solidFill>
                <a:latin typeface="Arial"/>
                <a:ea typeface="+mj-ea"/>
                <a:cs typeface="Arial"/>
              </a:rPr>
              <a:t>mauvaise</a:t>
            </a:r>
            <a:r>
              <a:rPr lang="en-CA" sz="3200" b="1" dirty="0" smtClean="0">
                <a:solidFill>
                  <a:srgbClr val="7A82AA"/>
                </a:solidFill>
                <a:latin typeface="Arial"/>
                <a:ea typeface="+mj-ea"/>
                <a:cs typeface="Arial"/>
              </a:rPr>
              <a:t> justification</a:t>
            </a:r>
            <a:endParaRPr lang="en-CA" sz="3200" b="1" dirty="0">
              <a:solidFill>
                <a:srgbClr val="7A82AA"/>
              </a:solidFill>
              <a:latin typeface="Arial"/>
              <a:ea typeface="+mj-ea"/>
              <a:cs typeface="Arial"/>
            </a:endParaRPr>
          </a:p>
        </p:txBody>
      </p:sp>
    </p:spTree>
    <p:extLst>
      <p:ext uri="{BB962C8B-B14F-4D97-AF65-F5344CB8AC3E}">
        <p14:creationId xmlns:p14="http://schemas.microsoft.com/office/powerpoint/2010/main" val="21672412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ESDC PowerPoint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11</ClpServices>
    <IconOverlay xmlns="http://schemas.microsoft.com/sharepoint/v4" xsi:nil="true"/>
    <ChkNouveauEmp xmlns="4f810ac0-7940-4b47-8510-ccc18747f341">false</ChkNouveauEmp>
    <ChkTraitementInitial xmlns="4f810ac0-7940-4b47-8510-ccc18747f341">false</ChkTraitementInitial>
    <TxtResumeE xmlns="4f810ac0-7940-4b47-8510-ccc18747f341">ESDC PowerPoint  English Template</TxtResumeE>
    <ChLocationEmplacement xmlns="4f810ac0-7940-4b47-8510-ccc18747f341">Client Library / Bibliothèque client</ChLocationEmplacement>
    <TxtResumeF xmlns="4f810ac0-7940-4b47-8510-ccc18747f341">Gabarit PowerPoint anglais EDSC</TxtResumeF>
    <PgResponsibleResponsable xmlns="aeabe285-28c2-4b4a-a8cd-631679229c94">
      <UserInfo>
        <DisplayName>Ethier, Fernand P [NC]</DisplayName>
        <AccountId>5906</AccountId>
        <AccountType/>
      </UserInfo>
    </PgResponsibleResponsable>
    <C_ClpServices xmlns="4f810ac0-7940-4b47-8510-ccc18747f341">_General / Général</C_ClpServices>
  </documentManagement>
</p:properties>
</file>

<file path=customXml/itemProps1.xml><?xml version="1.0" encoding="utf-8"?>
<ds:datastoreItem xmlns:ds="http://schemas.openxmlformats.org/officeDocument/2006/customXml" ds:itemID="{1A577D44-EFC9-45A0-A838-FEC625C64848}">
  <ds:schemaRefs>
    <ds:schemaRef ds:uri="http://schemas.microsoft.com/sharepoint/v3/contenttype/forms"/>
  </ds:schemaRefs>
</ds:datastoreItem>
</file>

<file path=customXml/itemProps2.xml><?xml version="1.0" encoding="utf-8"?>
<ds:datastoreItem xmlns:ds="http://schemas.openxmlformats.org/officeDocument/2006/customXml" ds:itemID="{0AF25501-4ACD-489D-8EDF-79D286689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5A069E-F52C-4612-8196-B4C5BE4C24DC}">
  <ds:schemaRefs>
    <ds:schemaRef ds:uri="aeabe285-28c2-4b4a-a8cd-631679229c94"/>
    <ds:schemaRef ds:uri="http://www.w3.org/XML/1998/namespace"/>
    <ds:schemaRef ds:uri="http://purl.org/dc/dcmitype/"/>
    <ds:schemaRef ds:uri="http://purl.org/dc/elements/1.1/"/>
    <ds:schemaRef ds:uri="http://schemas.microsoft.com/sharepoint/v4"/>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4f810ac0-7940-4b47-8510-ccc18747f341"/>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presentation_template_esdc</Template>
  <TotalTime>6837</TotalTime>
  <Words>1857</Words>
  <Application>Microsoft Office PowerPoint</Application>
  <PresentationFormat>On-screen Show (4:3)</PresentationFormat>
  <Paragraphs>184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ESDC PowerPoint template</vt:lpstr>
      <vt:lpstr>WebEx PayPal</vt:lpstr>
      <vt:lpstr>AGENDA</vt:lpstr>
      <vt:lpstr>Faits PayPal</vt:lpstr>
      <vt:lpstr>Faits PayPal continué</vt:lpstr>
      <vt:lpstr>Surveillance des transactions PayPal</vt:lpstr>
      <vt:lpstr>Responsabilités des détenteurs de carte</vt:lpstr>
      <vt:lpstr>Responsabilités des gestionnaires </vt:lpstr>
      <vt:lpstr>L’utilisation de PayPal comme dernier recours – un guide illustrant les étapes</vt:lpstr>
      <vt:lpstr>PowerPoint Presentation</vt:lpstr>
      <vt:lpstr>PowerPoint Presentation</vt:lpstr>
      <vt:lpstr>Qui dois-je contacter pour…?</vt:lpstr>
      <vt:lpstr>Questions?</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Acquisition Card and You</dc:title>
  <dc:creator>Anderson, Michel M [NC]</dc:creator>
  <cp:lastModifiedBy>Gaudet, Sophie S [NC]</cp:lastModifiedBy>
  <cp:revision>325</cp:revision>
  <cp:lastPrinted>2016-06-28T16:54:32Z</cp:lastPrinted>
  <dcterms:created xsi:type="dcterms:W3CDTF">2016-05-05T17:22:09Z</dcterms:created>
  <dcterms:modified xsi:type="dcterms:W3CDTF">2017-06-29T13:50:26Z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0x0101004B9DE00CD6BF494E8621095E7F111E35004F74A9B650681B41AF60680931644FF8</vt:lpwstr>
  </property>
  <property fmtid="{D5CDD505-2E9C-101B-9397-08002B2CF9AE}" pid="3" name="_dlc_policyId">
    <vt:lpwstr/>
  </property>
  <property fmtid="{D5CDD505-2E9C-101B-9397-08002B2CF9AE}" pid="4" name="ItemRetentionFormula">
    <vt:lpwstr/>
  </property>
  <property fmtid="{D5CDD505-2E9C-101B-9397-08002B2CF9AE}" pid="5" name="WorkflowChangePath">
    <vt:lpwstr>7ab30019-3554-4919-b6f6-c90dc74a1bdf,4;</vt:lpwstr>
  </property>
</Properties>
</file>