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5.xml" ContentType="application/vnd.openxmlformats-officedocument.presentationml.tags+xml"/>
  <Override PartName="/ppt/tags/tag16.xml" ContentType="application/vnd.openxmlformats-officedocument.presentationml.tags+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29.xml" ContentType="application/vnd.openxmlformats-officedocument.presentationml.tags+xml"/>
  <Override PartName="/ppt/tags/tag30.xml" ContentType="application/vnd.openxmlformats-officedocument.presentationml.tags+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31.xml" ContentType="application/vnd.openxmlformats-officedocument.presentationml.tags+xml"/>
  <Override PartName="/ppt/tags/tag32.xml" ContentType="application/vnd.openxmlformats-officedocument.presentationml.tags+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2.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45.xml" ContentType="application/vnd.openxmlformats-officedocument.presentationml.tags+xml"/>
  <Override PartName="/ppt/tags/tag46.xml" ContentType="application/vnd.openxmlformats-officedocument.presentationml.tags+xml"/>
  <Override PartName="/ppt/notesSlides/notesSlide1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ags/tag47.xml" ContentType="application/vnd.openxmlformats-officedocument.presentationml.tags+xml"/>
  <Override PartName="/ppt/tags/tag48.xml" ContentType="application/vnd.openxmlformats-officedocument.presentationml.tags+xml"/>
  <Override PartName="/ppt/notesSlides/notesSlide1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8.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handoutMasterIdLst>
    <p:handoutMasterId r:id="rId25"/>
  </p:handoutMasterIdLst>
  <p:sldIdLst>
    <p:sldId id="260" r:id="rId5"/>
    <p:sldId id="257" r:id="rId6"/>
    <p:sldId id="284" r:id="rId7"/>
    <p:sldId id="263" r:id="rId8"/>
    <p:sldId id="285" r:id="rId9"/>
    <p:sldId id="277" r:id="rId10"/>
    <p:sldId id="278" r:id="rId11"/>
    <p:sldId id="286" r:id="rId12"/>
    <p:sldId id="287" r:id="rId13"/>
    <p:sldId id="280" r:id="rId14"/>
    <p:sldId id="276" r:id="rId15"/>
    <p:sldId id="266" r:id="rId16"/>
    <p:sldId id="267" r:id="rId17"/>
    <p:sldId id="281" r:id="rId18"/>
    <p:sldId id="282" r:id="rId19"/>
    <p:sldId id="283" r:id="rId20"/>
    <p:sldId id="268" r:id="rId21"/>
    <p:sldId id="288" r:id="rId22"/>
    <p:sldId id="289" r:id="rId23"/>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war, Mandy J []NC]" initials="DMJ[" lastIdx="4"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7A82AA"/>
    <a:srgbClr val="73B632"/>
    <a:srgbClr val="CCFF66"/>
    <a:srgbClr val="C3D941"/>
    <a:srgbClr val="8E2B3F"/>
    <a:srgbClr val="9DB8C1"/>
    <a:srgbClr val="99CCCC"/>
    <a:srgbClr val="9EB8C1"/>
    <a:srgbClr val="CB415F"/>
    <a:srgbClr val="9FB8C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4023" autoAdjust="0"/>
  </p:normalViewPr>
  <p:slideViewPr>
    <p:cSldViewPr snapToGrid="0" snapToObjects="1">
      <p:cViewPr>
        <p:scale>
          <a:sx n="60" d="100"/>
          <a:sy n="60" d="100"/>
        </p:scale>
        <p:origin x="-2021" y="49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3" d="100"/>
          <a:sy n="63" d="100"/>
        </p:scale>
        <p:origin x="-3082" y="-72"/>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ynthia.crevier\AppData\Local\Microsoft\Windows\Temporary%20Internet%20Files\Content.Outlook\513DYKAB\AC%20Report%20-%2015%20-%201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hrdc-drhc.net\homedir\ncr-rcn\nc4\cynthia.crevier\Copy%20of%20AC%20Report%20-%2015%20-%20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35"/>
    </mc:Choice>
    <mc:Fallback>
      <c:style val="35"/>
    </mc:Fallback>
  </mc:AlternateContent>
  <c:chart>
    <c:title>
      <c:tx>
        <c:rich>
          <a:bodyPr/>
          <a:lstStyle/>
          <a:p>
            <a:pPr algn="ctr">
              <a:defRPr/>
            </a:pPr>
            <a:r>
              <a:rPr lang="en-CA" dirty="0" err="1"/>
              <a:t>Dépenses</a:t>
            </a:r>
            <a:r>
              <a:rPr lang="en-CA" dirty="0"/>
              <a:t> par </a:t>
            </a:r>
            <a:r>
              <a:rPr lang="en-CA" dirty="0" err="1" smtClean="0"/>
              <a:t>trimestre</a:t>
            </a:r>
            <a:endParaRPr lang="en-CA" dirty="0"/>
          </a:p>
        </c:rich>
      </c:tx>
      <c:layout>
        <c:manualLayout>
          <c:xMode val="edge"/>
          <c:yMode val="edge"/>
          <c:x val="0.1945467493197047"/>
          <c:y val="4.0740743711048681E-2"/>
        </c:manualLayout>
      </c:layout>
      <c:overlay val="0"/>
    </c:title>
    <c:autoTitleDeleted val="0"/>
    <c:plotArea>
      <c:layout/>
      <c:pieChart>
        <c:varyColors val="1"/>
        <c:ser>
          <c:idx val="0"/>
          <c:order val="0"/>
          <c:spPr>
            <a:ln>
              <a:noFill/>
            </a:ln>
            <a:effectLst>
              <a:outerShdw blurRad="50800" dist="38100" dir="10800000" algn="r" rotWithShape="0">
                <a:prstClr val="black">
                  <a:alpha val="40000"/>
                </a:prstClr>
              </a:outerShdw>
              <a:softEdge rad="31750"/>
            </a:effectLst>
            <a:scene3d>
              <a:camera prst="orthographicFront"/>
              <a:lightRig rig="threePt" dir="t"/>
            </a:scene3d>
            <a:sp3d>
              <a:bevelT w="165100" prst="coolSlant"/>
            </a:sp3d>
          </c:spPr>
          <c:dLbls>
            <c:dLbl>
              <c:idx val="0"/>
              <c:layout>
                <c:manualLayout>
                  <c:x val="-0.16556296430502168"/>
                  <c:y val="0.19154939668144721"/>
                </c:manualLayout>
              </c:layout>
              <c:showLegendKey val="0"/>
              <c:showVal val="0"/>
              <c:showCatName val="1"/>
              <c:showSerName val="0"/>
              <c:showPercent val="1"/>
              <c:showBubbleSize val="0"/>
            </c:dLbl>
            <c:dLbl>
              <c:idx val="1"/>
              <c:layout>
                <c:manualLayout>
                  <c:x val="-0.17380114507961439"/>
                  <c:y val="-3.5885270430052768E-2"/>
                </c:manualLayout>
              </c:layout>
              <c:showLegendKey val="0"/>
              <c:showVal val="0"/>
              <c:showCatName val="1"/>
              <c:showSerName val="0"/>
              <c:showPercent val="1"/>
              <c:showBubbleSize val="0"/>
            </c:dLbl>
            <c:dLbl>
              <c:idx val="2"/>
              <c:layout>
                <c:manualLayout>
                  <c:x val="-4.9052094068515698E-2"/>
                  <c:y val="-0.15836466444527597"/>
                </c:manualLayout>
              </c:layout>
              <c:showLegendKey val="0"/>
              <c:showVal val="0"/>
              <c:showCatName val="1"/>
              <c:showSerName val="0"/>
              <c:showPercent val="1"/>
              <c:showBubbleSize val="0"/>
            </c:dLbl>
            <c:dLbl>
              <c:idx val="3"/>
              <c:layout>
                <c:manualLayout>
                  <c:x val="0.19763818914565684"/>
                  <c:y val="6.2776834556491287E-2"/>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'Pivot Table - Monthly'!$H$4:$H$7</c:f>
              <c:strCache>
                <c:ptCount val="4"/>
                <c:pt idx="0">
                  <c:v>Q1</c:v>
                </c:pt>
                <c:pt idx="1">
                  <c:v>Q2</c:v>
                </c:pt>
                <c:pt idx="2">
                  <c:v>Q3</c:v>
                </c:pt>
                <c:pt idx="3">
                  <c:v>Q4</c:v>
                </c:pt>
              </c:strCache>
            </c:strRef>
          </c:cat>
          <c:val>
            <c:numRef>
              <c:f>'Pivot Table - Monthly'!$I$4:$I$7</c:f>
              <c:numCache>
                <c:formatCode>0%</c:formatCode>
                <c:ptCount val="4"/>
                <c:pt idx="0">
                  <c:v>0.18580452973242229</c:v>
                </c:pt>
                <c:pt idx="1">
                  <c:v>0.1757049456944752</c:v>
                </c:pt>
                <c:pt idx="2">
                  <c:v>0.23542985681963477</c:v>
                </c:pt>
                <c:pt idx="3">
                  <c:v>0.40306066775346061</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spPr>
    <a:solidFill>
      <a:schemeClr val="lt1"/>
    </a:solidFill>
    <a:ln w="25400" cap="flat" cmpd="sng" algn="ctr">
      <a:solidFill>
        <a:schemeClr val="bg1"/>
      </a:solidFill>
      <a:prstDash val="solid"/>
    </a:ln>
    <a:effectLst/>
  </c:spPr>
  <c:txPr>
    <a:bodyPr/>
    <a:lstStyle/>
    <a:p>
      <a:pPr>
        <a:defRPr lang="fr-CA" noProof="0">
          <a:solidFill>
            <a:schemeClr val="dk1"/>
          </a:solidFill>
          <a:latin typeface="+mn-lt"/>
          <a:ea typeface="+mn-ea"/>
          <a:cs typeface="+mn-cs"/>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a:lstStyle/>
          <a:p>
            <a:pPr>
              <a:defRPr/>
            </a:pPr>
            <a:r>
              <a:rPr lang="en-CA"/>
              <a:t>Dépenses par catégorie de marchand</a:t>
            </a:r>
          </a:p>
        </c:rich>
      </c:tx>
      <c:layout>
        <c:manualLayout>
          <c:xMode val="edge"/>
          <c:yMode val="edge"/>
          <c:x val="0.20802509864238367"/>
          <c:y val="0.11563660516208488"/>
        </c:manualLayout>
      </c:layout>
      <c:overlay val="0"/>
    </c:title>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4.0541868164751985E-2"/>
          <c:y val="0.18087815890232375"/>
          <c:w val="0.95891690009337072"/>
          <c:h val="0.73016023699403521"/>
        </c:manualLayout>
      </c:layout>
      <c:bar3DChart>
        <c:barDir val="col"/>
        <c:grouping val="clustered"/>
        <c:varyColors val="0"/>
        <c:ser>
          <c:idx val="0"/>
          <c:order val="0"/>
          <c:spPr>
            <a:solidFill>
              <a:srgbClr val="8D8EC5"/>
            </a:solidFill>
            <a:ln>
              <a:solidFill>
                <a:srgbClr val="8D8EC5"/>
              </a:solidFill>
            </a:ln>
            <a:scene3d>
              <a:camera prst="orthographicFront"/>
              <a:lightRig rig="threePt" dir="t"/>
            </a:scene3d>
          </c:spPr>
          <c:invertIfNegative val="0"/>
          <c:dLbls>
            <c:dLbl>
              <c:idx val="0"/>
              <c:layout>
                <c:manualLayout>
                  <c:x val="1.680672268907563E-2"/>
                  <c:y val="-2.3839922296334255E-2"/>
                </c:manualLayout>
              </c:layout>
              <c:tx>
                <c:rich>
                  <a:bodyPr/>
                  <a:lstStyle/>
                  <a:p>
                    <a:r>
                      <a:rPr lang="en-US" sz="1600">
                        <a:latin typeface="Arial" panose="020B0604020202020204" pitchFamily="34" charset="0"/>
                        <a:cs typeface="Arial" panose="020B0604020202020204" pitchFamily="34" charset="0"/>
                      </a:rPr>
                      <a:t>4.6M</a:t>
                    </a:r>
                    <a:endParaRPr lang="en-US"/>
                  </a:p>
                </c:rich>
              </c:tx>
              <c:showLegendKey val="0"/>
              <c:showVal val="1"/>
              <c:showCatName val="0"/>
              <c:showSerName val="0"/>
              <c:showPercent val="0"/>
              <c:showBubbleSize val="0"/>
            </c:dLbl>
            <c:dLbl>
              <c:idx val="1"/>
              <c:layout>
                <c:manualLayout>
                  <c:x val="1.3071895424836602E-2"/>
                  <c:y val="-2.0434219111143587E-2"/>
                </c:manualLayout>
              </c:layout>
              <c:tx>
                <c:rich>
                  <a:bodyPr/>
                  <a:lstStyle/>
                  <a:p>
                    <a:r>
                      <a:rPr lang="en-US" sz="1600">
                        <a:latin typeface="Arial" panose="020B0604020202020204" pitchFamily="34" charset="0"/>
                        <a:cs typeface="Arial" panose="020B0604020202020204" pitchFamily="34" charset="0"/>
                      </a:rPr>
                      <a:t>4.1M</a:t>
                    </a:r>
                    <a:endParaRPr lang="en-US"/>
                  </a:p>
                </c:rich>
              </c:tx>
              <c:showLegendKey val="0"/>
              <c:showVal val="1"/>
              <c:showCatName val="0"/>
              <c:showSerName val="0"/>
              <c:showPercent val="0"/>
              <c:showBubbleSize val="0"/>
            </c:dLbl>
            <c:dLbl>
              <c:idx val="2"/>
              <c:layout>
                <c:manualLayout>
                  <c:x val="1.3071895424836602E-2"/>
                  <c:y val="-1.7028515925953041E-2"/>
                </c:manualLayout>
              </c:layout>
              <c:tx>
                <c:rich>
                  <a:bodyPr/>
                  <a:lstStyle/>
                  <a:p>
                    <a:r>
                      <a:rPr lang="en-US" sz="1600">
                        <a:latin typeface="Arial" panose="020B0604020202020204" pitchFamily="34" charset="0"/>
                        <a:cs typeface="Arial" panose="020B0604020202020204" pitchFamily="34" charset="0"/>
                      </a:rPr>
                      <a:t>2.4M</a:t>
                    </a:r>
                    <a:endParaRPr lang="en-US"/>
                  </a:p>
                </c:rich>
              </c:tx>
              <c:showLegendKey val="0"/>
              <c:showVal val="1"/>
              <c:showCatName val="0"/>
              <c:showSerName val="0"/>
              <c:showPercent val="0"/>
              <c:showBubbleSize val="0"/>
            </c:dLbl>
            <c:dLbl>
              <c:idx val="3"/>
              <c:layout>
                <c:manualLayout>
                  <c:x val="1.1204481792717087E-2"/>
                  <c:y val="-2.043421911114365E-2"/>
                </c:manualLayout>
              </c:layout>
              <c:tx>
                <c:rich>
                  <a:bodyPr/>
                  <a:lstStyle/>
                  <a:p>
                    <a:r>
                      <a:rPr lang="en-US" sz="1600">
                        <a:latin typeface="Arial" panose="020B0604020202020204" pitchFamily="34" charset="0"/>
                        <a:cs typeface="Arial" panose="020B0604020202020204" pitchFamily="34" charset="0"/>
                      </a:rPr>
                      <a:t>2.1M</a:t>
                    </a:r>
                    <a:endParaRPr lang="en-US"/>
                  </a:p>
                </c:rich>
              </c:tx>
              <c:showLegendKey val="0"/>
              <c:showVal val="1"/>
              <c:showCatName val="0"/>
              <c:showSerName val="0"/>
              <c:showPercent val="0"/>
              <c:showBubbleSize val="0"/>
            </c:dLbl>
            <c:dLbl>
              <c:idx val="4"/>
              <c:layout>
                <c:manualLayout>
                  <c:x val="1.680672268907563E-2"/>
                  <c:y val="-1.3622812740762432E-2"/>
                </c:manualLayout>
              </c:layout>
              <c:tx>
                <c:rich>
                  <a:bodyPr/>
                  <a:lstStyle/>
                  <a:p>
                    <a:r>
                      <a:rPr lang="en-US" sz="1600">
                        <a:latin typeface="Arial" panose="020B0604020202020204" pitchFamily="34" charset="0"/>
                        <a:cs typeface="Arial" panose="020B0604020202020204" pitchFamily="34" charset="0"/>
                      </a:rPr>
                      <a:t>18.7M</a:t>
                    </a:r>
                    <a:endParaRPr lang="en-US"/>
                  </a:p>
                </c:rich>
              </c:tx>
              <c:showLegendKey val="0"/>
              <c:showVal val="1"/>
              <c:showCatName val="0"/>
              <c:showSerName val="0"/>
              <c:showPercent val="0"/>
              <c:showBubbleSize val="0"/>
            </c:dLbl>
            <c:numFmt formatCode="General" sourceLinked="0"/>
            <c:showLegendKey val="0"/>
            <c:showVal val="1"/>
            <c:showCatName val="0"/>
            <c:showSerName val="0"/>
            <c:showPercent val="0"/>
            <c:showBubbleSize val="0"/>
            <c:showLeaderLines val="0"/>
          </c:dLbls>
          <c:cat>
            <c:strRef>
              <c:f>Sheet1!$G$12:$G$16</c:f>
              <c:strCache>
                <c:ptCount val="5"/>
                <c:pt idx="0">
                  <c:v>NON-CLASSÉES</c:v>
                </c:pt>
                <c:pt idx="1">
                  <c:v>FOURNITURES DE BUREAU</c:v>
                </c:pt>
                <c:pt idx="2">
                  <c:v>EDUCATION </c:v>
                </c:pt>
                <c:pt idx="3">
                  <c:v>EQUIPEMENT DE BUREAU</c:v>
                </c:pt>
                <c:pt idx="4">
                  <c:v>AUTRES</c:v>
                </c:pt>
              </c:strCache>
            </c:strRef>
          </c:cat>
          <c:val>
            <c:numRef>
              <c:f>Sheet1!$H$12:$H$16</c:f>
              <c:numCache>
                <c:formatCode>General</c:formatCode>
                <c:ptCount val="5"/>
                <c:pt idx="0">
                  <c:v>4.5999999999999996</c:v>
                </c:pt>
                <c:pt idx="1">
                  <c:v>4.0999999999999996</c:v>
                </c:pt>
                <c:pt idx="2">
                  <c:v>2.4</c:v>
                </c:pt>
                <c:pt idx="3">
                  <c:v>2.1</c:v>
                </c:pt>
                <c:pt idx="4">
                  <c:v>18.7</c:v>
                </c:pt>
              </c:numCache>
            </c:numRef>
          </c:val>
        </c:ser>
        <c:dLbls>
          <c:showLegendKey val="0"/>
          <c:showVal val="1"/>
          <c:showCatName val="0"/>
          <c:showSerName val="0"/>
          <c:showPercent val="0"/>
          <c:showBubbleSize val="0"/>
        </c:dLbls>
        <c:gapWidth val="150"/>
        <c:shape val="cylinder"/>
        <c:axId val="123373440"/>
        <c:axId val="123395456"/>
        <c:axId val="0"/>
      </c:bar3DChart>
      <c:catAx>
        <c:axId val="123373440"/>
        <c:scaling>
          <c:orientation val="minMax"/>
        </c:scaling>
        <c:delete val="0"/>
        <c:axPos val="b"/>
        <c:majorTickMark val="none"/>
        <c:minorTickMark val="none"/>
        <c:tickLblPos val="nextTo"/>
        <c:crossAx val="123395456"/>
        <c:crosses val="autoZero"/>
        <c:auto val="1"/>
        <c:lblAlgn val="ctr"/>
        <c:lblOffset val="100"/>
        <c:noMultiLvlLbl val="0"/>
      </c:catAx>
      <c:valAx>
        <c:axId val="123395456"/>
        <c:scaling>
          <c:orientation val="minMax"/>
        </c:scaling>
        <c:delete val="1"/>
        <c:axPos val="l"/>
        <c:numFmt formatCode="General" sourceLinked="1"/>
        <c:majorTickMark val="none"/>
        <c:minorTickMark val="none"/>
        <c:tickLblPos val="nextTo"/>
        <c:crossAx val="123373440"/>
        <c:crosses val="autoZero"/>
        <c:crossBetween val="between"/>
      </c:valAx>
    </c:plotArea>
    <c:plotVisOnly val="1"/>
    <c:dispBlanksAs val="gap"/>
    <c:showDLblsOverMax val="0"/>
  </c:chart>
  <c:txPr>
    <a:bodyPr/>
    <a:lstStyle/>
    <a:p>
      <a:pPr>
        <a:defRPr lang="fr-CA" noProof="0"/>
      </a:pPr>
      <a:endParaRPr lang="en-US"/>
    </a:p>
  </c:txPr>
  <c:externalData r:id="rId1">
    <c:autoUpdate val="0"/>
  </c:externalData>
</c:chartSpace>
</file>

<file path=ppt/diagrams/_rels/data3.xml.rels><?xml version="1.0" encoding="UTF-8" standalone="yes"?>
<Relationships xmlns="http://schemas.openxmlformats.org/package/2006/relationships"><Relationship Id="rId3" Type="http://schemas.openxmlformats.org/officeDocument/2006/relationships/hyperlink" Target="mailto:adrian.larose@hrsdc-rhdcc.gc.ca?subject=Question%20concernant%20les%20clauses%20de%20la%20PI%20et%20leurs%20condition%20d'utilisation" TargetMode="External"/><Relationship Id="rId2" Type="http://schemas.openxmlformats.org/officeDocument/2006/relationships/hyperlink" Target="http://iservice.prv/fra/finance/pi/docs/pi_faq.docx" TargetMode="External"/><Relationship Id="rId1" Type="http://schemas.openxmlformats.org/officeDocument/2006/relationships/hyperlink" Target="http://iservice.prv/fra/finance/pi/politique_gestion_pi.shtml" TargetMode="External"/></Relationships>
</file>

<file path=ppt/diagrams/_rels/data4.xml.rels><?xml version="1.0" encoding="UTF-8" standalone="yes"?>
<Relationships xmlns="http://schemas.openxmlformats.org/package/2006/relationships"><Relationship Id="rId1" Type="http://schemas.openxmlformats.org/officeDocument/2006/relationships/hyperlink" Target="http://iservice.prv/fra/finance/gba/gibm/gnb/docs/norme_gestion_suivi_actifs.docx" TargetMode="External"/></Relationships>
</file>

<file path=ppt/diagrams/_rels/drawing3.xml.rels><?xml version="1.0" encoding="UTF-8" standalone="yes"?>
<Relationships xmlns="http://schemas.openxmlformats.org/package/2006/relationships"><Relationship Id="rId3" Type="http://schemas.openxmlformats.org/officeDocument/2006/relationships/hyperlink" Target="mailto:adrian.larose@hrsdc-rhdcc.gc.ca?subject=Question%20concernant%20les%20clauses%20de%20la%20PI%20et%20leurs%20condition%20d'utilisation" TargetMode="External"/><Relationship Id="rId2" Type="http://schemas.openxmlformats.org/officeDocument/2006/relationships/hyperlink" Target="http://iservice.prv/fra/finance/pi/docs/pi_faq.docx" TargetMode="External"/><Relationship Id="rId1" Type="http://schemas.openxmlformats.org/officeDocument/2006/relationships/hyperlink" Target="http://iservice.prv/fra/finance/pi/politique_gestion_pi.shtml"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http://iservice.prv/fra/finance/gba/gibm/gnb/docs/norme_gestion_suivi_actifs.docx"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EE36DC-53BE-459B-851C-9D9AA0C0288A}"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CA"/>
        </a:p>
      </dgm:t>
    </dgm:pt>
    <dgm:pt modelId="{A02A8F7B-0B30-429F-88E3-67F0AA172589}">
      <dgm:prSet custT="1"/>
      <dgm:spPr/>
      <dgm:t>
        <a:bodyPr/>
        <a:lstStyle/>
        <a:p>
          <a:pPr rtl="0"/>
          <a:r>
            <a:rPr lang="fr-CA" sz="1000" b="0" noProof="0" dirty="0" smtClean="0">
              <a:latin typeface="Arial" panose="020B0604020202020204" pitchFamily="34" charset="0"/>
              <a:cs typeface="Arial" panose="020B0604020202020204" pitchFamily="34" charset="0"/>
            </a:rPr>
            <a:t>Faits</a:t>
          </a:r>
          <a:endParaRPr lang="fr-CA" sz="1000" b="0" noProof="0" dirty="0">
            <a:latin typeface="Arial" panose="020B0604020202020204" pitchFamily="34" charset="0"/>
            <a:cs typeface="Arial" panose="020B0604020202020204" pitchFamily="34" charset="0"/>
          </a:endParaRPr>
        </a:p>
      </dgm:t>
    </dgm:pt>
    <dgm:pt modelId="{3AD097E1-5DD4-4FD7-B26E-8579C6C7E299}" type="parTrans" cxnId="{E2F8EB99-17BE-492D-A7F1-D3EF6309E2DA}">
      <dgm:prSet/>
      <dgm:spPr/>
      <dgm:t>
        <a:bodyPr/>
        <a:lstStyle/>
        <a:p>
          <a:endParaRPr lang="fr-CA" noProof="0" dirty="0"/>
        </a:p>
      </dgm:t>
    </dgm:pt>
    <dgm:pt modelId="{21FC3BF6-5F5C-429F-9664-5471405BDC45}" type="sibTrans" cxnId="{E2F8EB99-17BE-492D-A7F1-D3EF6309E2DA}">
      <dgm:prSet/>
      <dgm:spPr/>
      <dgm:t>
        <a:bodyPr/>
        <a:lstStyle/>
        <a:p>
          <a:endParaRPr lang="fr-CA" noProof="0" dirty="0"/>
        </a:p>
      </dgm:t>
    </dgm:pt>
    <dgm:pt modelId="{11F7A444-6220-4254-A6B7-DB0B11A9BD49}">
      <dgm:prSet custT="1"/>
      <dgm:spPr/>
      <dgm:t>
        <a:bodyPr/>
        <a:lstStyle/>
        <a:p>
          <a:pPr rtl="0"/>
          <a:r>
            <a:rPr lang="fr-CA" sz="1000" b="0" noProof="0" dirty="0" smtClean="0">
              <a:latin typeface="Arial" panose="020B0604020202020204" pitchFamily="34" charset="0"/>
              <a:cs typeface="Arial" panose="020B0604020202020204" pitchFamily="34" charset="0"/>
            </a:rPr>
            <a:t>Quand dois-je utiliser ma carte?</a:t>
          </a:r>
          <a:endParaRPr lang="fr-CA" sz="1000" b="0" noProof="0" dirty="0">
            <a:latin typeface="Arial" panose="020B0604020202020204" pitchFamily="34" charset="0"/>
            <a:cs typeface="Arial" panose="020B0604020202020204" pitchFamily="34" charset="0"/>
          </a:endParaRPr>
        </a:p>
      </dgm:t>
    </dgm:pt>
    <dgm:pt modelId="{9DA33DC9-392B-4028-A0CC-212E093159F1}" type="parTrans" cxnId="{9F76B4E5-1CAF-4ECB-8539-505D4FAF80AE}">
      <dgm:prSet/>
      <dgm:spPr/>
      <dgm:t>
        <a:bodyPr/>
        <a:lstStyle/>
        <a:p>
          <a:endParaRPr lang="fr-CA" noProof="0" dirty="0"/>
        </a:p>
      </dgm:t>
    </dgm:pt>
    <dgm:pt modelId="{F22023F0-33C0-4A1C-8D9B-2ED7E1BB0479}" type="sibTrans" cxnId="{9F76B4E5-1CAF-4ECB-8539-505D4FAF80AE}">
      <dgm:prSet/>
      <dgm:spPr/>
      <dgm:t>
        <a:bodyPr/>
        <a:lstStyle/>
        <a:p>
          <a:endParaRPr lang="fr-CA" noProof="0" dirty="0"/>
        </a:p>
      </dgm:t>
    </dgm:pt>
    <dgm:pt modelId="{9E06704C-89C9-482D-A580-5777123DE4F0}">
      <dgm:prSet custT="1"/>
      <dgm:spPr/>
      <dgm:t>
        <a:bodyPr/>
        <a:lstStyle/>
        <a:p>
          <a:pPr rtl="0"/>
          <a:r>
            <a:rPr lang="fr-CA" sz="1000" b="0" noProof="0" dirty="0" smtClean="0">
              <a:latin typeface="Arial" panose="020B0604020202020204" pitchFamily="34" charset="0"/>
              <a:cs typeface="Arial" panose="020B0604020202020204" pitchFamily="34" charset="0"/>
            </a:rPr>
            <a:t>Responsabilités d’un titulaire de carte</a:t>
          </a:r>
          <a:endParaRPr lang="fr-CA" sz="1000" b="0" noProof="0" dirty="0">
            <a:latin typeface="Arial" panose="020B0604020202020204" pitchFamily="34" charset="0"/>
            <a:cs typeface="Arial" panose="020B0604020202020204" pitchFamily="34" charset="0"/>
          </a:endParaRPr>
        </a:p>
      </dgm:t>
    </dgm:pt>
    <dgm:pt modelId="{7384DA8D-BCD2-4FFE-A894-A786EE0B5E0E}" type="parTrans" cxnId="{69601E63-40E5-4F49-A1CB-9661D98A954E}">
      <dgm:prSet/>
      <dgm:spPr/>
      <dgm:t>
        <a:bodyPr/>
        <a:lstStyle/>
        <a:p>
          <a:endParaRPr lang="fr-CA" noProof="0" dirty="0"/>
        </a:p>
      </dgm:t>
    </dgm:pt>
    <dgm:pt modelId="{F581DF66-B5D2-49D5-96C6-136183E88C0A}" type="sibTrans" cxnId="{69601E63-40E5-4F49-A1CB-9661D98A954E}">
      <dgm:prSet/>
      <dgm:spPr/>
      <dgm:t>
        <a:bodyPr/>
        <a:lstStyle/>
        <a:p>
          <a:endParaRPr lang="fr-CA" noProof="0" dirty="0"/>
        </a:p>
      </dgm:t>
    </dgm:pt>
    <dgm:pt modelId="{C60056E3-F172-421F-B835-EC3A5C9D93EF}">
      <dgm:prSet custT="1"/>
      <dgm:spPr/>
      <dgm:t>
        <a:bodyPr/>
        <a:lstStyle/>
        <a:p>
          <a:pPr rtl="0"/>
          <a:r>
            <a:rPr lang="fr-CA" sz="1000" b="0" noProof="0" dirty="0" smtClean="0">
              <a:latin typeface="Arial" panose="020B0604020202020204" pitchFamily="34" charset="0"/>
              <a:cs typeface="Arial" panose="020B0604020202020204" pitchFamily="34" charset="0"/>
            </a:rPr>
            <a:t>Quand puis-je utiliser ma carte? (IP, TA, GC)</a:t>
          </a:r>
          <a:endParaRPr lang="fr-CA" sz="1000" b="0" noProof="0" dirty="0">
            <a:latin typeface="Arial" panose="020B0604020202020204" pitchFamily="34" charset="0"/>
            <a:cs typeface="Arial" panose="020B0604020202020204" pitchFamily="34" charset="0"/>
          </a:endParaRPr>
        </a:p>
      </dgm:t>
    </dgm:pt>
    <dgm:pt modelId="{F85B6FC4-D4AE-44FB-A02A-1190CBB4C077}" type="parTrans" cxnId="{84806737-D008-4E62-830B-098F8868BB20}">
      <dgm:prSet/>
      <dgm:spPr/>
      <dgm:t>
        <a:bodyPr/>
        <a:lstStyle/>
        <a:p>
          <a:endParaRPr lang="fr-CA" noProof="0" dirty="0"/>
        </a:p>
      </dgm:t>
    </dgm:pt>
    <dgm:pt modelId="{AA57B94A-1DBB-4AEB-A7B5-9FAA8A4464CE}" type="sibTrans" cxnId="{84806737-D008-4E62-830B-098F8868BB20}">
      <dgm:prSet/>
      <dgm:spPr/>
      <dgm:t>
        <a:bodyPr/>
        <a:lstStyle/>
        <a:p>
          <a:endParaRPr lang="fr-CA" noProof="0" dirty="0"/>
        </a:p>
      </dgm:t>
    </dgm:pt>
    <dgm:pt modelId="{2A2BB7CD-CD33-4835-AC51-26AE4FA54F88}">
      <dgm:prSet custT="1"/>
      <dgm:spPr/>
      <dgm:t>
        <a:bodyPr/>
        <a:lstStyle/>
        <a:p>
          <a:pPr rtl="0"/>
          <a:r>
            <a:rPr lang="fr-CA" sz="1000" b="0" noProof="0" dirty="0" smtClean="0">
              <a:latin typeface="Arial" panose="020B0604020202020204" pitchFamily="34" charset="0"/>
              <a:cs typeface="Arial" panose="020B0604020202020204" pitchFamily="34" charset="0"/>
            </a:rPr>
            <a:t>Ma livraison est prise aux douanes. À l’aide!</a:t>
          </a:r>
          <a:endParaRPr lang="fr-CA" sz="1000" b="0" noProof="0" dirty="0">
            <a:latin typeface="Arial" panose="020B0604020202020204" pitchFamily="34" charset="0"/>
            <a:cs typeface="Arial" panose="020B0604020202020204" pitchFamily="34" charset="0"/>
          </a:endParaRPr>
        </a:p>
      </dgm:t>
    </dgm:pt>
    <dgm:pt modelId="{D3D13D51-BE58-4E2B-A9A6-3D8DAE38F96E}" type="parTrans" cxnId="{92324421-1664-4F91-AB2B-09E5E916076B}">
      <dgm:prSet/>
      <dgm:spPr/>
      <dgm:t>
        <a:bodyPr/>
        <a:lstStyle/>
        <a:p>
          <a:endParaRPr lang="fr-CA" noProof="0" dirty="0"/>
        </a:p>
      </dgm:t>
    </dgm:pt>
    <dgm:pt modelId="{F2F3C1D1-89D3-46AF-B08A-A816A0817E89}" type="sibTrans" cxnId="{92324421-1664-4F91-AB2B-09E5E916076B}">
      <dgm:prSet/>
      <dgm:spPr/>
      <dgm:t>
        <a:bodyPr/>
        <a:lstStyle/>
        <a:p>
          <a:endParaRPr lang="fr-CA" noProof="0" dirty="0"/>
        </a:p>
      </dgm:t>
    </dgm:pt>
    <dgm:pt modelId="{CB9C8756-8003-42AA-95F4-523CDD998D73}">
      <dgm:prSet custT="1"/>
      <dgm:spPr/>
      <dgm:t>
        <a:bodyPr/>
        <a:lstStyle/>
        <a:p>
          <a:pPr rtl="0"/>
          <a:r>
            <a:rPr lang="fr-CA" sz="1000" b="0" noProof="0" dirty="0" smtClean="0">
              <a:latin typeface="Arial" panose="020B0604020202020204" pitchFamily="34" charset="0"/>
              <a:cs typeface="Arial" panose="020B0604020202020204" pitchFamily="34" charset="0"/>
            </a:rPr>
            <a:t>Comment puis-je éviter une confirmation de commande?</a:t>
          </a:r>
          <a:endParaRPr lang="fr-CA" sz="1000" b="0" noProof="0" dirty="0">
            <a:latin typeface="Arial" panose="020B0604020202020204" pitchFamily="34" charset="0"/>
            <a:cs typeface="Arial" panose="020B0604020202020204" pitchFamily="34" charset="0"/>
          </a:endParaRPr>
        </a:p>
      </dgm:t>
    </dgm:pt>
    <dgm:pt modelId="{213E2D59-BA74-4329-9C94-AEBF14DE5E88}" type="parTrans" cxnId="{33263D28-6C57-49C1-B3EE-7787DF89FD49}">
      <dgm:prSet/>
      <dgm:spPr/>
      <dgm:t>
        <a:bodyPr/>
        <a:lstStyle/>
        <a:p>
          <a:endParaRPr lang="fr-CA" noProof="0" dirty="0"/>
        </a:p>
      </dgm:t>
    </dgm:pt>
    <dgm:pt modelId="{602DE48C-9127-4991-8A02-55BCAB84D67F}" type="sibTrans" cxnId="{33263D28-6C57-49C1-B3EE-7787DF89FD49}">
      <dgm:prSet/>
      <dgm:spPr/>
      <dgm:t>
        <a:bodyPr/>
        <a:lstStyle/>
        <a:p>
          <a:endParaRPr lang="fr-CA" noProof="0" dirty="0"/>
        </a:p>
      </dgm:t>
    </dgm:pt>
    <dgm:pt modelId="{2EE0AC75-16E4-4EEB-B8E7-51FAE78F3D35}">
      <dgm:prSet custT="1"/>
      <dgm:spPr/>
      <dgm:t>
        <a:bodyPr/>
        <a:lstStyle/>
        <a:p>
          <a:pPr rtl="0"/>
          <a:r>
            <a:rPr lang="fr-CA" sz="1000" b="0" noProof="0" dirty="0" smtClean="0">
              <a:latin typeface="Arial" panose="020B0604020202020204" pitchFamily="34" charset="0"/>
              <a:cs typeface="Arial" panose="020B0604020202020204" pitchFamily="34" charset="0"/>
            </a:rPr>
            <a:t>Qui dois-je contacter pour…?</a:t>
          </a:r>
          <a:endParaRPr lang="fr-CA" sz="1000" b="0" noProof="0" dirty="0">
            <a:latin typeface="Arial" panose="020B0604020202020204" pitchFamily="34" charset="0"/>
            <a:cs typeface="Arial" panose="020B0604020202020204" pitchFamily="34" charset="0"/>
          </a:endParaRPr>
        </a:p>
      </dgm:t>
    </dgm:pt>
    <dgm:pt modelId="{7DAF9903-37FB-45AB-80DB-3F31583F3AD1}" type="parTrans" cxnId="{9096679A-5204-4D87-BF77-5830FF04D85B}">
      <dgm:prSet/>
      <dgm:spPr/>
      <dgm:t>
        <a:bodyPr/>
        <a:lstStyle/>
        <a:p>
          <a:endParaRPr lang="fr-CA" noProof="0" dirty="0"/>
        </a:p>
      </dgm:t>
    </dgm:pt>
    <dgm:pt modelId="{EE8F4111-0D39-463F-9D24-4342965780E3}" type="sibTrans" cxnId="{9096679A-5204-4D87-BF77-5830FF04D85B}">
      <dgm:prSet/>
      <dgm:spPr/>
      <dgm:t>
        <a:bodyPr/>
        <a:lstStyle/>
        <a:p>
          <a:endParaRPr lang="fr-CA" noProof="0" dirty="0"/>
        </a:p>
      </dgm:t>
    </dgm:pt>
    <dgm:pt modelId="{E37D47A6-C98C-4CCC-9EA0-FAFA223B07CD}">
      <dgm:prSet custT="1"/>
      <dgm:spPr/>
      <dgm:t>
        <a:bodyPr/>
        <a:lstStyle/>
        <a:p>
          <a:pPr rtl="0"/>
          <a:r>
            <a:rPr lang="fr-CA" sz="1000" b="0" noProof="0" dirty="0" smtClean="0">
              <a:latin typeface="Arial" panose="020B0604020202020204" pitchFamily="34" charset="0"/>
              <a:cs typeface="Arial" panose="020B0604020202020204" pitchFamily="34" charset="0"/>
            </a:rPr>
            <a:t>Changements à venir concernant le programme de carte d’achat</a:t>
          </a:r>
          <a:endParaRPr lang="fr-CA" sz="1000" b="0" noProof="0" dirty="0">
            <a:latin typeface="Arial" panose="020B0604020202020204" pitchFamily="34" charset="0"/>
            <a:cs typeface="Arial" panose="020B0604020202020204" pitchFamily="34" charset="0"/>
          </a:endParaRPr>
        </a:p>
      </dgm:t>
    </dgm:pt>
    <dgm:pt modelId="{0F04457F-193A-4542-8382-BD4B69295A5F}" type="parTrans" cxnId="{1024CC97-D53F-41A5-A963-BF6CB4DB0C66}">
      <dgm:prSet/>
      <dgm:spPr/>
      <dgm:t>
        <a:bodyPr/>
        <a:lstStyle/>
        <a:p>
          <a:endParaRPr lang="fr-CA" noProof="0" dirty="0"/>
        </a:p>
      </dgm:t>
    </dgm:pt>
    <dgm:pt modelId="{186E17E0-F128-45A3-B1D7-AD8F0D09989A}" type="sibTrans" cxnId="{1024CC97-D53F-41A5-A963-BF6CB4DB0C66}">
      <dgm:prSet/>
      <dgm:spPr/>
      <dgm:t>
        <a:bodyPr/>
        <a:lstStyle/>
        <a:p>
          <a:endParaRPr lang="fr-CA" noProof="0" dirty="0"/>
        </a:p>
      </dgm:t>
    </dgm:pt>
    <dgm:pt modelId="{B436A323-07BB-4B9F-BB26-0074A305CCB2}">
      <dgm:prSet custT="1"/>
      <dgm:spPr/>
      <dgm:t>
        <a:bodyPr/>
        <a:lstStyle/>
        <a:p>
          <a:r>
            <a:rPr lang="fr-CA" sz="1000" b="0" noProof="0" dirty="0" smtClean="0">
              <a:latin typeface="Arial" panose="020B0604020202020204" pitchFamily="34" charset="0"/>
              <a:cs typeface="Arial" panose="020B0604020202020204" pitchFamily="34" charset="0"/>
            </a:rPr>
            <a:t>Comptabilisation des comptes créditeurs et des charges à payer  (s.34)</a:t>
          </a:r>
          <a:endParaRPr lang="fr-CA" sz="1000" b="0" noProof="0" dirty="0">
            <a:latin typeface="Arial" panose="020B0604020202020204" pitchFamily="34" charset="0"/>
            <a:cs typeface="Arial" panose="020B0604020202020204" pitchFamily="34" charset="0"/>
          </a:endParaRPr>
        </a:p>
      </dgm:t>
    </dgm:pt>
    <dgm:pt modelId="{DAE60CD5-6C0A-4F18-AF7E-619CDD845521}" type="parTrans" cxnId="{B303EA4E-838C-4D6D-BB06-C53651DF8F65}">
      <dgm:prSet/>
      <dgm:spPr/>
      <dgm:t>
        <a:bodyPr/>
        <a:lstStyle/>
        <a:p>
          <a:endParaRPr lang="fr-CA" noProof="0" dirty="0"/>
        </a:p>
      </dgm:t>
    </dgm:pt>
    <dgm:pt modelId="{6EA47C87-5F88-4DFC-B153-7F09A20119FE}" type="sibTrans" cxnId="{B303EA4E-838C-4D6D-BB06-C53651DF8F65}">
      <dgm:prSet/>
      <dgm:spPr/>
      <dgm:t>
        <a:bodyPr/>
        <a:lstStyle/>
        <a:p>
          <a:endParaRPr lang="fr-CA" noProof="0" dirty="0"/>
        </a:p>
      </dgm:t>
    </dgm:pt>
    <dgm:pt modelId="{47169C24-86EB-4794-AC61-6152A8392B39}">
      <dgm:prSet custT="1"/>
      <dgm:spPr/>
      <dgm:t>
        <a:bodyPr/>
        <a:lstStyle/>
        <a:p>
          <a:pPr rtl="0"/>
          <a:r>
            <a:rPr lang="fr-CA" sz="1000" b="0" noProof="0" dirty="0" smtClean="0">
              <a:latin typeface="Arial" panose="020B0604020202020204" pitchFamily="34" charset="0"/>
              <a:cs typeface="Arial" panose="020B0604020202020204" pitchFamily="34" charset="0"/>
            </a:rPr>
            <a:t>Surveillance de la carte d’acquisition</a:t>
          </a:r>
          <a:endParaRPr lang="fr-CA" sz="1000" b="0" noProof="0" dirty="0">
            <a:latin typeface="Arial" panose="020B0604020202020204" pitchFamily="34" charset="0"/>
            <a:cs typeface="Arial" panose="020B0604020202020204" pitchFamily="34" charset="0"/>
          </a:endParaRPr>
        </a:p>
      </dgm:t>
    </dgm:pt>
    <dgm:pt modelId="{3D0C5423-86A0-4782-8731-936F5B340DA9}" type="parTrans" cxnId="{77308A79-4423-46C1-B1BA-3C6E66E51C0A}">
      <dgm:prSet/>
      <dgm:spPr/>
      <dgm:t>
        <a:bodyPr/>
        <a:lstStyle/>
        <a:p>
          <a:endParaRPr lang="fr-CA" noProof="0" dirty="0"/>
        </a:p>
      </dgm:t>
    </dgm:pt>
    <dgm:pt modelId="{F0EE4C78-0684-4E04-9B7E-5BDB834E9409}" type="sibTrans" cxnId="{77308A79-4423-46C1-B1BA-3C6E66E51C0A}">
      <dgm:prSet/>
      <dgm:spPr/>
      <dgm:t>
        <a:bodyPr/>
        <a:lstStyle/>
        <a:p>
          <a:endParaRPr lang="fr-CA" noProof="0" dirty="0"/>
        </a:p>
      </dgm:t>
    </dgm:pt>
    <dgm:pt modelId="{1AF7167F-8473-4F3A-BDC0-97F026F15BE8}">
      <dgm:prSet custT="1"/>
      <dgm:spPr/>
      <dgm:t>
        <a:bodyPr/>
        <a:lstStyle/>
        <a:p>
          <a:pPr rtl="0"/>
          <a:r>
            <a:rPr lang="fr-CA" sz="1000" b="0" noProof="0" dirty="0" smtClean="0">
              <a:latin typeface="Arial" panose="020B0604020202020204" pitchFamily="34" charset="0"/>
              <a:cs typeface="Arial" panose="020B0604020202020204" pitchFamily="34" charset="0"/>
            </a:rPr>
            <a:t>La carte d’acquisition et le magasinage en ligne</a:t>
          </a:r>
          <a:endParaRPr lang="fr-CA" sz="1000" b="0" noProof="0" dirty="0">
            <a:latin typeface="Arial" panose="020B0604020202020204" pitchFamily="34" charset="0"/>
            <a:cs typeface="Arial" panose="020B0604020202020204" pitchFamily="34" charset="0"/>
          </a:endParaRPr>
        </a:p>
      </dgm:t>
    </dgm:pt>
    <dgm:pt modelId="{90FDE2B6-9582-4A7F-89A1-4C2D1089F580}" type="parTrans" cxnId="{585DE8F6-0774-48A9-860E-CF71C407031F}">
      <dgm:prSet/>
      <dgm:spPr/>
      <dgm:t>
        <a:bodyPr/>
        <a:lstStyle/>
        <a:p>
          <a:endParaRPr lang="fr-CA" noProof="0" dirty="0"/>
        </a:p>
      </dgm:t>
    </dgm:pt>
    <dgm:pt modelId="{67AE0303-0343-464B-B95A-0B53585EC848}" type="sibTrans" cxnId="{585DE8F6-0774-48A9-860E-CF71C407031F}">
      <dgm:prSet/>
      <dgm:spPr/>
      <dgm:t>
        <a:bodyPr/>
        <a:lstStyle/>
        <a:p>
          <a:endParaRPr lang="fr-CA" noProof="0" dirty="0"/>
        </a:p>
      </dgm:t>
    </dgm:pt>
    <dgm:pt modelId="{62195FD0-6033-45BF-9407-78179EE1A6BF}" type="pres">
      <dgm:prSet presAssocID="{ABEE36DC-53BE-459B-851C-9D9AA0C0288A}" presName="linearFlow" presStyleCnt="0">
        <dgm:presLayoutVars>
          <dgm:dir/>
          <dgm:resizeHandles val="exact"/>
        </dgm:presLayoutVars>
      </dgm:prSet>
      <dgm:spPr/>
      <dgm:t>
        <a:bodyPr/>
        <a:lstStyle/>
        <a:p>
          <a:endParaRPr lang="en-CA"/>
        </a:p>
      </dgm:t>
    </dgm:pt>
    <dgm:pt modelId="{5A51CADC-DAC0-43F2-BF36-3EBD8B8DD37C}" type="pres">
      <dgm:prSet presAssocID="{A02A8F7B-0B30-429F-88E3-67F0AA172589}" presName="composite" presStyleCnt="0"/>
      <dgm:spPr/>
      <dgm:t>
        <a:bodyPr/>
        <a:lstStyle/>
        <a:p>
          <a:endParaRPr lang="en-CA"/>
        </a:p>
      </dgm:t>
    </dgm:pt>
    <dgm:pt modelId="{1B60311C-3E76-4FC5-AD36-92FA3A494FCC}" type="pres">
      <dgm:prSet presAssocID="{A02A8F7B-0B30-429F-88E3-67F0AA172589}" presName="imgShp" presStyleLbl="fgImgPlace1" presStyleIdx="0" presStyleCnt="11"/>
      <dgm:spPr/>
      <dgm:t>
        <a:bodyPr/>
        <a:lstStyle/>
        <a:p>
          <a:endParaRPr lang="en-CA"/>
        </a:p>
      </dgm:t>
    </dgm:pt>
    <dgm:pt modelId="{B97BA409-75C7-4C93-BA1E-BE8178C3D552}" type="pres">
      <dgm:prSet presAssocID="{A02A8F7B-0B30-429F-88E3-67F0AA172589}" presName="txShp" presStyleLbl="node1" presStyleIdx="0" presStyleCnt="11">
        <dgm:presLayoutVars>
          <dgm:bulletEnabled val="1"/>
        </dgm:presLayoutVars>
      </dgm:prSet>
      <dgm:spPr/>
      <dgm:t>
        <a:bodyPr/>
        <a:lstStyle/>
        <a:p>
          <a:endParaRPr lang="en-CA"/>
        </a:p>
      </dgm:t>
    </dgm:pt>
    <dgm:pt modelId="{6ABC3FE3-4B05-4E97-B0E6-78BE779EB123}" type="pres">
      <dgm:prSet presAssocID="{21FC3BF6-5F5C-429F-9664-5471405BDC45}" presName="spacing" presStyleCnt="0"/>
      <dgm:spPr/>
      <dgm:t>
        <a:bodyPr/>
        <a:lstStyle/>
        <a:p>
          <a:endParaRPr lang="en-CA"/>
        </a:p>
      </dgm:t>
    </dgm:pt>
    <dgm:pt modelId="{6A3DFCF7-BA80-4A71-95AD-3681B8ED3B9F}" type="pres">
      <dgm:prSet presAssocID="{11F7A444-6220-4254-A6B7-DB0B11A9BD49}" presName="composite" presStyleCnt="0"/>
      <dgm:spPr/>
      <dgm:t>
        <a:bodyPr/>
        <a:lstStyle/>
        <a:p>
          <a:endParaRPr lang="en-CA"/>
        </a:p>
      </dgm:t>
    </dgm:pt>
    <dgm:pt modelId="{EC377C66-DC6C-41DA-A83E-E0813320D60E}" type="pres">
      <dgm:prSet presAssocID="{11F7A444-6220-4254-A6B7-DB0B11A9BD49}" presName="imgShp" presStyleLbl="fgImgPlace1" presStyleIdx="1" presStyleCnt="11"/>
      <dgm:spPr/>
      <dgm:t>
        <a:bodyPr/>
        <a:lstStyle/>
        <a:p>
          <a:endParaRPr lang="en-CA"/>
        </a:p>
      </dgm:t>
    </dgm:pt>
    <dgm:pt modelId="{2B40A348-E60D-4ABB-AD1F-1F1C2719E386}" type="pres">
      <dgm:prSet presAssocID="{11F7A444-6220-4254-A6B7-DB0B11A9BD49}" presName="txShp" presStyleLbl="node1" presStyleIdx="1" presStyleCnt="11">
        <dgm:presLayoutVars>
          <dgm:bulletEnabled val="1"/>
        </dgm:presLayoutVars>
      </dgm:prSet>
      <dgm:spPr/>
      <dgm:t>
        <a:bodyPr/>
        <a:lstStyle/>
        <a:p>
          <a:endParaRPr lang="en-CA"/>
        </a:p>
      </dgm:t>
    </dgm:pt>
    <dgm:pt modelId="{2C6BF61A-7A3F-4715-85CC-519F1D2DD4BC}" type="pres">
      <dgm:prSet presAssocID="{F22023F0-33C0-4A1C-8D9B-2ED7E1BB0479}" presName="spacing" presStyleCnt="0"/>
      <dgm:spPr/>
      <dgm:t>
        <a:bodyPr/>
        <a:lstStyle/>
        <a:p>
          <a:endParaRPr lang="en-CA"/>
        </a:p>
      </dgm:t>
    </dgm:pt>
    <dgm:pt modelId="{8EE44278-C9CA-4D0A-97C3-8E23BF6B0A8A}" type="pres">
      <dgm:prSet presAssocID="{9E06704C-89C9-482D-A580-5777123DE4F0}" presName="composite" presStyleCnt="0"/>
      <dgm:spPr/>
      <dgm:t>
        <a:bodyPr/>
        <a:lstStyle/>
        <a:p>
          <a:endParaRPr lang="en-CA"/>
        </a:p>
      </dgm:t>
    </dgm:pt>
    <dgm:pt modelId="{8F10E3F6-1A29-4902-B2B8-D7DAB77E6DB5}" type="pres">
      <dgm:prSet presAssocID="{9E06704C-89C9-482D-A580-5777123DE4F0}" presName="imgShp" presStyleLbl="fgImgPlace1" presStyleIdx="2" presStyleCnt="11"/>
      <dgm:spPr/>
      <dgm:t>
        <a:bodyPr/>
        <a:lstStyle/>
        <a:p>
          <a:endParaRPr lang="en-CA"/>
        </a:p>
      </dgm:t>
    </dgm:pt>
    <dgm:pt modelId="{8B4F1C7F-D53F-436E-9B48-174771F51438}" type="pres">
      <dgm:prSet presAssocID="{9E06704C-89C9-482D-A580-5777123DE4F0}" presName="txShp" presStyleLbl="node1" presStyleIdx="2" presStyleCnt="11">
        <dgm:presLayoutVars>
          <dgm:bulletEnabled val="1"/>
        </dgm:presLayoutVars>
      </dgm:prSet>
      <dgm:spPr/>
      <dgm:t>
        <a:bodyPr/>
        <a:lstStyle/>
        <a:p>
          <a:endParaRPr lang="en-CA"/>
        </a:p>
      </dgm:t>
    </dgm:pt>
    <dgm:pt modelId="{212282C3-4C1A-45B7-A560-A4681DAE4FD4}" type="pres">
      <dgm:prSet presAssocID="{F581DF66-B5D2-49D5-96C6-136183E88C0A}" presName="spacing" presStyleCnt="0"/>
      <dgm:spPr/>
      <dgm:t>
        <a:bodyPr/>
        <a:lstStyle/>
        <a:p>
          <a:endParaRPr lang="en-CA"/>
        </a:p>
      </dgm:t>
    </dgm:pt>
    <dgm:pt modelId="{D3FDFAD3-A4FA-4E76-8C59-15ABEED18B7E}" type="pres">
      <dgm:prSet presAssocID="{C60056E3-F172-421F-B835-EC3A5C9D93EF}" presName="composite" presStyleCnt="0"/>
      <dgm:spPr/>
      <dgm:t>
        <a:bodyPr/>
        <a:lstStyle/>
        <a:p>
          <a:endParaRPr lang="en-CA"/>
        </a:p>
      </dgm:t>
    </dgm:pt>
    <dgm:pt modelId="{15EF6DBA-363E-49AA-A3AC-498C19CCE233}" type="pres">
      <dgm:prSet presAssocID="{C60056E3-F172-421F-B835-EC3A5C9D93EF}" presName="imgShp" presStyleLbl="fgImgPlace1" presStyleIdx="3" presStyleCnt="11"/>
      <dgm:spPr/>
      <dgm:t>
        <a:bodyPr/>
        <a:lstStyle/>
        <a:p>
          <a:endParaRPr lang="en-CA"/>
        </a:p>
      </dgm:t>
    </dgm:pt>
    <dgm:pt modelId="{C55B5CF5-432B-4810-B3D3-ECCB0B1734D4}" type="pres">
      <dgm:prSet presAssocID="{C60056E3-F172-421F-B835-EC3A5C9D93EF}" presName="txShp" presStyleLbl="node1" presStyleIdx="3" presStyleCnt="11">
        <dgm:presLayoutVars>
          <dgm:bulletEnabled val="1"/>
        </dgm:presLayoutVars>
      </dgm:prSet>
      <dgm:spPr/>
      <dgm:t>
        <a:bodyPr/>
        <a:lstStyle/>
        <a:p>
          <a:endParaRPr lang="en-CA"/>
        </a:p>
      </dgm:t>
    </dgm:pt>
    <dgm:pt modelId="{83343941-5389-475C-BAD0-B5DF71D7D445}" type="pres">
      <dgm:prSet presAssocID="{AA57B94A-1DBB-4AEB-A7B5-9FAA8A4464CE}" presName="spacing" presStyleCnt="0"/>
      <dgm:spPr/>
      <dgm:t>
        <a:bodyPr/>
        <a:lstStyle/>
        <a:p>
          <a:endParaRPr lang="en-CA"/>
        </a:p>
      </dgm:t>
    </dgm:pt>
    <dgm:pt modelId="{424EE881-B18F-4B2A-BE9E-29DE83D7DE9A}" type="pres">
      <dgm:prSet presAssocID="{2A2BB7CD-CD33-4835-AC51-26AE4FA54F88}" presName="composite" presStyleCnt="0"/>
      <dgm:spPr/>
      <dgm:t>
        <a:bodyPr/>
        <a:lstStyle/>
        <a:p>
          <a:endParaRPr lang="en-CA"/>
        </a:p>
      </dgm:t>
    </dgm:pt>
    <dgm:pt modelId="{BAAA12CC-3428-4B12-9E45-A133285C2CFF}" type="pres">
      <dgm:prSet presAssocID="{2A2BB7CD-CD33-4835-AC51-26AE4FA54F88}" presName="imgShp" presStyleLbl="fgImgPlace1" presStyleIdx="4" presStyleCnt="11"/>
      <dgm:spPr/>
      <dgm:t>
        <a:bodyPr/>
        <a:lstStyle/>
        <a:p>
          <a:endParaRPr lang="en-CA"/>
        </a:p>
      </dgm:t>
    </dgm:pt>
    <dgm:pt modelId="{4ACDCB31-CB8B-46D8-A9E6-2F7342F8EFD1}" type="pres">
      <dgm:prSet presAssocID="{2A2BB7CD-CD33-4835-AC51-26AE4FA54F88}" presName="txShp" presStyleLbl="node1" presStyleIdx="4" presStyleCnt="11">
        <dgm:presLayoutVars>
          <dgm:bulletEnabled val="1"/>
        </dgm:presLayoutVars>
      </dgm:prSet>
      <dgm:spPr/>
      <dgm:t>
        <a:bodyPr/>
        <a:lstStyle/>
        <a:p>
          <a:endParaRPr lang="en-CA"/>
        </a:p>
      </dgm:t>
    </dgm:pt>
    <dgm:pt modelId="{EF5C7209-CC0B-4BE4-901F-8E66F0611E29}" type="pres">
      <dgm:prSet presAssocID="{F2F3C1D1-89D3-46AF-B08A-A816A0817E89}" presName="spacing" presStyleCnt="0"/>
      <dgm:spPr/>
      <dgm:t>
        <a:bodyPr/>
        <a:lstStyle/>
        <a:p>
          <a:endParaRPr lang="en-CA"/>
        </a:p>
      </dgm:t>
    </dgm:pt>
    <dgm:pt modelId="{A6A96E92-477F-416B-803C-E137583ED37E}" type="pres">
      <dgm:prSet presAssocID="{CB9C8756-8003-42AA-95F4-523CDD998D73}" presName="composite" presStyleCnt="0"/>
      <dgm:spPr/>
      <dgm:t>
        <a:bodyPr/>
        <a:lstStyle/>
        <a:p>
          <a:endParaRPr lang="en-CA"/>
        </a:p>
      </dgm:t>
    </dgm:pt>
    <dgm:pt modelId="{C8F8033A-1044-4483-81D8-B80E3F64F974}" type="pres">
      <dgm:prSet presAssocID="{CB9C8756-8003-42AA-95F4-523CDD998D73}" presName="imgShp" presStyleLbl="fgImgPlace1" presStyleIdx="5" presStyleCnt="11"/>
      <dgm:spPr/>
      <dgm:t>
        <a:bodyPr/>
        <a:lstStyle/>
        <a:p>
          <a:endParaRPr lang="en-CA"/>
        </a:p>
      </dgm:t>
    </dgm:pt>
    <dgm:pt modelId="{6886A7F5-BCB0-4CB1-A4BF-5A37D94246C1}" type="pres">
      <dgm:prSet presAssocID="{CB9C8756-8003-42AA-95F4-523CDD998D73}" presName="txShp" presStyleLbl="node1" presStyleIdx="5" presStyleCnt="11">
        <dgm:presLayoutVars>
          <dgm:bulletEnabled val="1"/>
        </dgm:presLayoutVars>
      </dgm:prSet>
      <dgm:spPr/>
      <dgm:t>
        <a:bodyPr/>
        <a:lstStyle/>
        <a:p>
          <a:endParaRPr lang="en-CA"/>
        </a:p>
      </dgm:t>
    </dgm:pt>
    <dgm:pt modelId="{23BA73A2-8499-4852-89BC-4615E24D4384}" type="pres">
      <dgm:prSet presAssocID="{602DE48C-9127-4991-8A02-55BCAB84D67F}" presName="spacing" presStyleCnt="0"/>
      <dgm:spPr/>
      <dgm:t>
        <a:bodyPr/>
        <a:lstStyle/>
        <a:p>
          <a:endParaRPr lang="en-CA"/>
        </a:p>
      </dgm:t>
    </dgm:pt>
    <dgm:pt modelId="{F90FD468-894E-4289-8B0D-6BF2DA41C0F6}" type="pres">
      <dgm:prSet presAssocID="{1AF7167F-8473-4F3A-BDC0-97F026F15BE8}" presName="composite" presStyleCnt="0"/>
      <dgm:spPr/>
    </dgm:pt>
    <dgm:pt modelId="{DAB657CB-0924-424B-B0E9-FC905CE8BFCD}" type="pres">
      <dgm:prSet presAssocID="{1AF7167F-8473-4F3A-BDC0-97F026F15BE8}" presName="imgShp" presStyleLbl="fgImgPlace1" presStyleIdx="6" presStyleCnt="11"/>
      <dgm:spPr/>
    </dgm:pt>
    <dgm:pt modelId="{38E874CB-C4CF-46E0-A2BD-EC5BDE54564D}" type="pres">
      <dgm:prSet presAssocID="{1AF7167F-8473-4F3A-BDC0-97F026F15BE8}" presName="txShp" presStyleLbl="node1" presStyleIdx="6" presStyleCnt="11">
        <dgm:presLayoutVars>
          <dgm:bulletEnabled val="1"/>
        </dgm:presLayoutVars>
      </dgm:prSet>
      <dgm:spPr/>
      <dgm:t>
        <a:bodyPr/>
        <a:lstStyle/>
        <a:p>
          <a:endParaRPr lang="en-CA"/>
        </a:p>
      </dgm:t>
    </dgm:pt>
    <dgm:pt modelId="{5B612E13-68A2-475D-BA01-CDFAFFF4165B}" type="pres">
      <dgm:prSet presAssocID="{67AE0303-0343-464B-B95A-0B53585EC848}" presName="spacing" presStyleCnt="0"/>
      <dgm:spPr/>
    </dgm:pt>
    <dgm:pt modelId="{5B4AEB2C-6485-4DF8-8BF3-2631ACD5599F}" type="pres">
      <dgm:prSet presAssocID="{47169C24-86EB-4794-AC61-6152A8392B39}" presName="composite" presStyleCnt="0"/>
      <dgm:spPr/>
    </dgm:pt>
    <dgm:pt modelId="{3AE05812-D583-4338-95D7-B60E227288B1}" type="pres">
      <dgm:prSet presAssocID="{47169C24-86EB-4794-AC61-6152A8392B39}" presName="imgShp" presStyleLbl="fgImgPlace1" presStyleIdx="7" presStyleCnt="11"/>
      <dgm:spPr/>
    </dgm:pt>
    <dgm:pt modelId="{1E869A19-36B1-440C-A079-516D0C08076A}" type="pres">
      <dgm:prSet presAssocID="{47169C24-86EB-4794-AC61-6152A8392B39}" presName="txShp" presStyleLbl="node1" presStyleIdx="7" presStyleCnt="11">
        <dgm:presLayoutVars>
          <dgm:bulletEnabled val="1"/>
        </dgm:presLayoutVars>
      </dgm:prSet>
      <dgm:spPr/>
      <dgm:t>
        <a:bodyPr/>
        <a:lstStyle/>
        <a:p>
          <a:endParaRPr lang="en-CA"/>
        </a:p>
      </dgm:t>
    </dgm:pt>
    <dgm:pt modelId="{AFFFB671-FF40-4AEC-9D56-F9D545C32A0E}" type="pres">
      <dgm:prSet presAssocID="{F0EE4C78-0684-4E04-9B7E-5BDB834E9409}" presName="spacing" presStyleCnt="0"/>
      <dgm:spPr/>
    </dgm:pt>
    <dgm:pt modelId="{21C54D01-66B4-48CF-BF32-F6A733E85170}" type="pres">
      <dgm:prSet presAssocID="{B436A323-07BB-4B9F-BB26-0074A305CCB2}" presName="composite" presStyleCnt="0"/>
      <dgm:spPr/>
    </dgm:pt>
    <dgm:pt modelId="{537204DE-40D4-4B76-8BC1-73EA7DFD4AEE}" type="pres">
      <dgm:prSet presAssocID="{B436A323-07BB-4B9F-BB26-0074A305CCB2}" presName="imgShp" presStyleLbl="fgImgPlace1" presStyleIdx="8" presStyleCnt="11"/>
      <dgm:spPr/>
    </dgm:pt>
    <dgm:pt modelId="{AC7E220F-7C22-49D5-9CEF-4E44D5D39CDC}" type="pres">
      <dgm:prSet presAssocID="{B436A323-07BB-4B9F-BB26-0074A305CCB2}" presName="txShp" presStyleLbl="node1" presStyleIdx="8" presStyleCnt="11">
        <dgm:presLayoutVars>
          <dgm:bulletEnabled val="1"/>
        </dgm:presLayoutVars>
      </dgm:prSet>
      <dgm:spPr/>
      <dgm:t>
        <a:bodyPr/>
        <a:lstStyle/>
        <a:p>
          <a:endParaRPr lang="en-CA"/>
        </a:p>
      </dgm:t>
    </dgm:pt>
    <dgm:pt modelId="{1B23BC0F-ECA0-47B7-9217-3753AE1208BA}" type="pres">
      <dgm:prSet presAssocID="{6EA47C87-5F88-4DFC-B153-7F09A20119FE}" presName="spacing" presStyleCnt="0"/>
      <dgm:spPr/>
    </dgm:pt>
    <dgm:pt modelId="{F0C22543-7A1A-4D4A-853E-2C2F8DEFDD57}" type="pres">
      <dgm:prSet presAssocID="{2EE0AC75-16E4-4EEB-B8E7-51FAE78F3D35}" presName="composite" presStyleCnt="0"/>
      <dgm:spPr/>
      <dgm:t>
        <a:bodyPr/>
        <a:lstStyle/>
        <a:p>
          <a:endParaRPr lang="en-CA"/>
        </a:p>
      </dgm:t>
    </dgm:pt>
    <dgm:pt modelId="{E30FD4E2-931D-440A-9D83-5A2FFC88253B}" type="pres">
      <dgm:prSet presAssocID="{2EE0AC75-16E4-4EEB-B8E7-51FAE78F3D35}" presName="imgShp" presStyleLbl="fgImgPlace1" presStyleIdx="9" presStyleCnt="11"/>
      <dgm:spPr/>
      <dgm:t>
        <a:bodyPr/>
        <a:lstStyle/>
        <a:p>
          <a:endParaRPr lang="en-CA"/>
        </a:p>
      </dgm:t>
    </dgm:pt>
    <dgm:pt modelId="{F8FF05BE-CA81-4A79-A39C-1221994C2DDD}" type="pres">
      <dgm:prSet presAssocID="{2EE0AC75-16E4-4EEB-B8E7-51FAE78F3D35}" presName="txShp" presStyleLbl="node1" presStyleIdx="9" presStyleCnt="11">
        <dgm:presLayoutVars>
          <dgm:bulletEnabled val="1"/>
        </dgm:presLayoutVars>
      </dgm:prSet>
      <dgm:spPr/>
      <dgm:t>
        <a:bodyPr/>
        <a:lstStyle/>
        <a:p>
          <a:endParaRPr lang="en-CA"/>
        </a:p>
      </dgm:t>
    </dgm:pt>
    <dgm:pt modelId="{A835FAC5-A07E-4944-AEF9-BFAE989D7452}" type="pres">
      <dgm:prSet presAssocID="{EE8F4111-0D39-463F-9D24-4342965780E3}" presName="spacing" presStyleCnt="0"/>
      <dgm:spPr/>
    </dgm:pt>
    <dgm:pt modelId="{FB6C18F8-67E9-40E7-B74E-BC9A2D51D67B}" type="pres">
      <dgm:prSet presAssocID="{E37D47A6-C98C-4CCC-9EA0-FAFA223B07CD}" presName="composite" presStyleCnt="0"/>
      <dgm:spPr/>
    </dgm:pt>
    <dgm:pt modelId="{DFCE4F07-C2D3-4B21-A656-2623C4833773}" type="pres">
      <dgm:prSet presAssocID="{E37D47A6-C98C-4CCC-9EA0-FAFA223B07CD}" presName="imgShp" presStyleLbl="fgImgPlace1" presStyleIdx="10" presStyleCnt="11"/>
      <dgm:spPr/>
    </dgm:pt>
    <dgm:pt modelId="{E505A4B7-82A7-4FE5-BA8E-8D769A3797BE}" type="pres">
      <dgm:prSet presAssocID="{E37D47A6-C98C-4CCC-9EA0-FAFA223B07CD}" presName="txShp" presStyleLbl="node1" presStyleIdx="10" presStyleCnt="11">
        <dgm:presLayoutVars>
          <dgm:bulletEnabled val="1"/>
        </dgm:presLayoutVars>
      </dgm:prSet>
      <dgm:spPr/>
      <dgm:t>
        <a:bodyPr/>
        <a:lstStyle/>
        <a:p>
          <a:endParaRPr lang="en-CA"/>
        </a:p>
      </dgm:t>
    </dgm:pt>
  </dgm:ptLst>
  <dgm:cxnLst>
    <dgm:cxn modelId="{95CB5BFE-C65C-46FF-9940-8CB059AC1956}" type="presOf" srcId="{1AF7167F-8473-4F3A-BDC0-97F026F15BE8}" destId="{38E874CB-C4CF-46E0-A2BD-EC5BDE54564D}" srcOrd="0" destOrd="0" presId="urn:microsoft.com/office/officeart/2005/8/layout/vList3"/>
    <dgm:cxn modelId="{618034A5-200A-4064-AE23-30BEDE756224}" type="presOf" srcId="{2EE0AC75-16E4-4EEB-B8E7-51FAE78F3D35}" destId="{F8FF05BE-CA81-4A79-A39C-1221994C2DDD}" srcOrd="0" destOrd="0" presId="urn:microsoft.com/office/officeart/2005/8/layout/vList3"/>
    <dgm:cxn modelId="{E2F8EB99-17BE-492D-A7F1-D3EF6309E2DA}" srcId="{ABEE36DC-53BE-459B-851C-9D9AA0C0288A}" destId="{A02A8F7B-0B30-429F-88E3-67F0AA172589}" srcOrd="0" destOrd="0" parTransId="{3AD097E1-5DD4-4FD7-B26E-8579C6C7E299}" sibTransId="{21FC3BF6-5F5C-429F-9664-5471405BDC45}"/>
    <dgm:cxn modelId="{A002D5BE-25CD-48BB-8790-AF0D561F4F6E}" type="presOf" srcId="{9E06704C-89C9-482D-A580-5777123DE4F0}" destId="{8B4F1C7F-D53F-436E-9B48-174771F51438}" srcOrd="0" destOrd="0" presId="urn:microsoft.com/office/officeart/2005/8/layout/vList3"/>
    <dgm:cxn modelId="{EAE08FD6-BBA3-403B-88B1-F7DCD9074BC9}" type="presOf" srcId="{B436A323-07BB-4B9F-BB26-0074A305CCB2}" destId="{AC7E220F-7C22-49D5-9CEF-4E44D5D39CDC}" srcOrd="0" destOrd="0" presId="urn:microsoft.com/office/officeart/2005/8/layout/vList3"/>
    <dgm:cxn modelId="{92324421-1664-4F91-AB2B-09E5E916076B}" srcId="{ABEE36DC-53BE-459B-851C-9D9AA0C0288A}" destId="{2A2BB7CD-CD33-4835-AC51-26AE4FA54F88}" srcOrd="4" destOrd="0" parTransId="{D3D13D51-BE58-4E2B-A9A6-3D8DAE38F96E}" sibTransId="{F2F3C1D1-89D3-46AF-B08A-A816A0817E89}"/>
    <dgm:cxn modelId="{51008848-7FCA-42B1-810A-EFBFF405E765}" type="presOf" srcId="{47169C24-86EB-4794-AC61-6152A8392B39}" destId="{1E869A19-36B1-440C-A079-516D0C08076A}" srcOrd="0" destOrd="0" presId="urn:microsoft.com/office/officeart/2005/8/layout/vList3"/>
    <dgm:cxn modelId="{D28638CE-5BB0-408F-BA21-E043963786F8}" type="presOf" srcId="{ABEE36DC-53BE-459B-851C-9D9AA0C0288A}" destId="{62195FD0-6033-45BF-9407-78179EE1A6BF}" srcOrd="0" destOrd="0" presId="urn:microsoft.com/office/officeart/2005/8/layout/vList3"/>
    <dgm:cxn modelId="{84806737-D008-4E62-830B-098F8868BB20}" srcId="{ABEE36DC-53BE-459B-851C-9D9AA0C0288A}" destId="{C60056E3-F172-421F-B835-EC3A5C9D93EF}" srcOrd="3" destOrd="0" parTransId="{F85B6FC4-D4AE-44FB-A02A-1190CBB4C077}" sibTransId="{AA57B94A-1DBB-4AEB-A7B5-9FAA8A4464CE}"/>
    <dgm:cxn modelId="{9F76B4E5-1CAF-4ECB-8539-505D4FAF80AE}" srcId="{ABEE36DC-53BE-459B-851C-9D9AA0C0288A}" destId="{11F7A444-6220-4254-A6B7-DB0B11A9BD49}" srcOrd="1" destOrd="0" parTransId="{9DA33DC9-392B-4028-A0CC-212E093159F1}" sibTransId="{F22023F0-33C0-4A1C-8D9B-2ED7E1BB0479}"/>
    <dgm:cxn modelId="{69601E63-40E5-4F49-A1CB-9661D98A954E}" srcId="{ABEE36DC-53BE-459B-851C-9D9AA0C0288A}" destId="{9E06704C-89C9-482D-A580-5777123DE4F0}" srcOrd="2" destOrd="0" parTransId="{7384DA8D-BCD2-4FFE-A894-A786EE0B5E0E}" sibTransId="{F581DF66-B5D2-49D5-96C6-136183E88C0A}"/>
    <dgm:cxn modelId="{1BC3FB7D-37A9-4049-BA5D-7969795F1097}" type="presOf" srcId="{2A2BB7CD-CD33-4835-AC51-26AE4FA54F88}" destId="{4ACDCB31-CB8B-46D8-A9E6-2F7342F8EFD1}" srcOrd="0" destOrd="0" presId="urn:microsoft.com/office/officeart/2005/8/layout/vList3"/>
    <dgm:cxn modelId="{77308A79-4423-46C1-B1BA-3C6E66E51C0A}" srcId="{ABEE36DC-53BE-459B-851C-9D9AA0C0288A}" destId="{47169C24-86EB-4794-AC61-6152A8392B39}" srcOrd="7" destOrd="0" parTransId="{3D0C5423-86A0-4782-8731-936F5B340DA9}" sibTransId="{F0EE4C78-0684-4E04-9B7E-5BDB834E9409}"/>
    <dgm:cxn modelId="{1024CC97-D53F-41A5-A963-BF6CB4DB0C66}" srcId="{ABEE36DC-53BE-459B-851C-9D9AA0C0288A}" destId="{E37D47A6-C98C-4CCC-9EA0-FAFA223B07CD}" srcOrd="10" destOrd="0" parTransId="{0F04457F-193A-4542-8382-BD4B69295A5F}" sibTransId="{186E17E0-F128-45A3-B1D7-AD8F0D09989A}"/>
    <dgm:cxn modelId="{B303EA4E-838C-4D6D-BB06-C53651DF8F65}" srcId="{ABEE36DC-53BE-459B-851C-9D9AA0C0288A}" destId="{B436A323-07BB-4B9F-BB26-0074A305CCB2}" srcOrd="8" destOrd="0" parTransId="{DAE60CD5-6C0A-4F18-AF7E-619CDD845521}" sibTransId="{6EA47C87-5F88-4DFC-B153-7F09A20119FE}"/>
    <dgm:cxn modelId="{2AD96AF8-09B7-404C-8A0E-D68B0DDEE130}" type="presOf" srcId="{11F7A444-6220-4254-A6B7-DB0B11A9BD49}" destId="{2B40A348-E60D-4ABB-AD1F-1F1C2719E386}" srcOrd="0" destOrd="0" presId="urn:microsoft.com/office/officeart/2005/8/layout/vList3"/>
    <dgm:cxn modelId="{481844BF-A831-4EA3-A1F5-FFB2BACA14A9}" type="presOf" srcId="{CB9C8756-8003-42AA-95F4-523CDD998D73}" destId="{6886A7F5-BCB0-4CB1-A4BF-5A37D94246C1}" srcOrd="0" destOrd="0" presId="urn:microsoft.com/office/officeart/2005/8/layout/vList3"/>
    <dgm:cxn modelId="{585DE8F6-0774-48A9-860E-CF71C407031F}" srcId="{ABEE36DC-53BE-459B-851C-9D9AA0C0288A}" destId="{1AF7167F-8473-4F3A-BDC0-97F026F15BE8}" srcOrd="6" destOrd="0" parTransId="{90FDE2B6-9582-4A7F-89A1-4C2D1089F580}" sibTransId="{67AE0303-0343-464B-B95A-0B53585EC848}"/>
    <dgm:cxn modelId="{33263D28-6C57-49C1-B3EE-7787DF89FD49}" srcId="{ABEE36DC-53BE-459B-851C-9D9AA0C0288A}" destId="{CB9C8756-8003-42AA-95F4-523CDD998D73}" srcOrd="5" destOrd="0" parTransId="{213E2D59-BA74-4329-9C94-AEBF14DE5E88}" sibTransId="{602DE48C-9127-4991-8A02-55BCAB84D67F}"/>
    <dgm:cxn modelId="{7A798DA4-5A99-47A4-9DD3-1FC6A5E11AF8}" type="presOf" srcId="{C60056E3-F172-421F-B835-EC3A5C9D93EF}" destId="{C55B5CF5-432B-4810-B3D3-ECCB0B1734D4}" srcOrd="0" destOrd="0" presId="urn:microsoft.com/office/officeart/2005/8/layout/vList3"/>
    <dgm:cxn modelId="{E5F6E449-E063-49C3-8E03-0A4E84BB9E30}" type="presOf" srcId="{E37D47A6-C98C-4CCC-9EA0-FAFA223B07CD}" destId="{E505A4B7-82A7-4FE5-BA8E-8D769A3797BE}" srcOrd="0" destOrd="0" presId="urn:microsoft.com/office/officeart/2005/8/layout/vList3"/>
    <dgm:cxn modelId="{31EBF02C-704B-4398-934D-8B792D99A2AC}" type="presOf" srcId="{A02A8F7B-0B30-429F-88E3-67F0AA172589}" destId="{B97BA409-75C7-4C93-BA1E-BE8178C3D552}" srcOrd="0" destOrd="0" presId="urn:microsoft.com/office/officeart/2005/8/layout/vList3"/>
    <dgm:cxn modelId="{9096679A-5204-4D87-BF77-5830FF04D85B}" srcId="{ABEE36DC-53BE-459B-851C-9D9AA0C0288A}" destId="{2EE0AC75-16E4-4EEB-B8E7-51FAE78F3D35}" srcOrd="9" destOrd="0" parTransId="{7DAF9903-37FB-45AB-80DB-3F31583F3AD1}" sibTransId="{EE8F4111-0D39-463F-9D24-4342965780E3}"/>
    <dgm:cxn modelId="{13627BD2-38AB-4776-B4C3-39E3D361520A}" type="presParOf" srcId="{62195FD0-6033-45BF-9407-78179EE1A6BF}" destId="{5A51CADC-DAC0-43F2-BF36-3EBD8B8DD37C}" srcOrd="0" destOrd="0" presId="urn:microsoft.com/office/officeart/2005/8/layout/vList3"/>
    <dgm:cxn modelId="{4F3C4580-8242-426F-BFA4-FC24AEC3E1E7}" type="presParOf" srcId="{5A51CADC-DAC0-43F2-BF36-3EBD8B8DD37C}" destId="{1B60311C-3E76-4FC5-AD36-92FA3A494FCC}" srcOrd="0" destOrd="0" presId="urn:microsoft.com/office/officeart/2005/8/layout/vList3"/>
    <dgm:cxn modelId="{D5B7CB8C-502F-4762-B398-5D0C65B06B6E}" type="presParOf" srcId="{5A51CADC-DAC0-43F2-BF36-3EBD8B8DD37C}" destId="{B97BA409-75C7-4C93-BA1E-BE8178C3D552}" srcOrd="1" destOrd="0" presId="urn:microsoft.com/office/officeart/2005/8/layout/vList3"/>
    <dgm:cxn modelId="{55F45670-46E9-4430-AB7B-374665A9BE67}" type="presParOf" srcId="{62195FD0-6033-45BF-9407-78179EE1A6BF}" destId="{6ABC3FE3-4B05-4E97-B0E6-78BE779EB123}" srcOrd="1" destOrd="0" presId="urn:microsoft.com/office/officeart/2005/8/layout/vList3"/>
    <dgm:cxn modelId="{8D6210FB-F7F6-4149-87F8-E2251A23C4FE}" type="presParOf" srcId="{62195FD0-6033-45BF-9407-78179EE1A6BF}" destId="{6A3DFCF7-BA80-4A71-95AD-3681B8ED3B9F}" srcOrd="2" destOrd="0" presId="urn:microsoft.com/office/officeart/2005/8/layout/vList3"/>
    <dgm:cxn modelId="{370070F5-752B-43EE-8021-67C73E8F9E74}" type="presParOf" srcId="{6A3DFCF7-BA80-4A71-95AD-3681B8ED3B9F}" destId="{EC377C66-DC6C-41DA-A83E-E0813320D60E}" srcOrd="0" destOrd="0" presId="urn:microsoft.com/office/officeart/2005/8/layout/vList3"/>
    <dgm:cxn modelId="{F1D30671-EFDB-4019-A7FB-5372FEEE74C4}" type="presParOf" srcId="{6A3DFCF7-BA80-4A71-95AD-3681B8ED3B9F}" destId="{2B40A348-E60D-4ABB-AD1F-1F1C2719E386}" srcOrd="1" destOrd="0" presId="urn:microsoft.com/office/officeart/2005/8/layout/vList3"/>
    <dgm:cxn modelId="{2857AA2A-49BA-48E0-BC62-9BCCB52ECCD3}" type="presParOf" srcId="{62195FD0-6033-45BF-9407-78179EE1A6BF}" destId="{2C6BF61A-7A3F-4715-85CC-519F1D2DD4BC}" srcOrd="3" destOrd="0" presId="urn:microsoft.com/office/officeart/2005/8/layout/vList3"/>
    <dgm:cxn modelId="{55345679-0D7F-4A5C-B482-AB474A0472E7}" type="presParOf" srcId="{62195FD0-6033-45BF-9407-78179EE1A6BF}" destId="{8EE44278-C9CA-4D0A-97C3-8E23BF6B0A8A}" srcOrd="4" destOrd="0" presId="urn:microsoft.com/office/officeart/2005/8/layout/vList3"/>
    <dgm:cxn modelId="{8141CA98-81AA-4684-BD8A-CBB256D5189E}" type="presParOf" srcId="{8EE44278-C9CA-4D0A-97C3-8E23BF6B0A8A}" destId="{8F10E3F6-1A29-4902-B2B8-D7DAB77E6DB5}" srcOrd="0" destOrd="0" presId="urn:microsoft.com/office/officeart/2005/8/layout/vList3"/>
    <dgm:cxn modelId="{D7F2DFC2-4ADD-4422-A30B-4A795AF2DC6F}" type="presParOf" srcId="{8EE44278-C9CA-4D0A-97C3-8E23BF6B0A8A}" destId="{8B4F1C7F-D53F-436E-9B48-174771F51438}" srcOrd="1" destOrd="0" presId="urn:microsoft.com/office/officeart/2005/8/layout/vList3"/>
    <dgm:cxn modelId="{E5F4D401-8C20-44BF-9DAB-A5F9C616FB88}" type="presParOf" srcId="{62195FD0-6033-45BF-9407-78179EE1A6BF}" destId="{212282C3-4C1A-45B7-A560-A4681DAE4FD4}" srcOrd="5" destOrd="0" presId="urn:microsoft.com/office/officeart/2005/8/layout/vList3"/>
    <dgm:cxn modelId="{E4E11606-9EF0-4A9D-B483-CBA45E7E9ED7}" type="presParOf" srcId="{62195FD0-6033-45BF-9407-78179EE1A6BF}" destId="{D3FDFAD3-A4FA-4E76-8C59-15ABEED18B7E}" srcOrd="6" destOrd="0" presId="urn:microsoft.com/office/officeart/2005/8/layout/vList3"/>
    <dgm:cxn modelId="{75A3145E-AFFE-4030-AAC9-3589A831D224}" type="presParOf" srcId="{D3FDFAD3-A4FA-4E76-8C59-15ABEED18B7E}" destId="{15EF6DBA-363E-49AA-A3AC-498C19CCE233}" srcOrd="0" destOrd="0" presId="urn:microsoft.com/office/officeart/2005/8/layout/vList3"/>
    <dgm:cxn modelId="{0490D67A-C7CF-435D-ADCE-806A4787975C}" type="presParOf" srcId="{D3FDFAD3-A4FA-4E76-8C59-15ABEED18B7E}" destId="{C55B5CF5-432B-4810-B3D3-ECCB0B1734D4}" srcOrd="1" destOrd="0" presId="urn:microsoft.com/office/officeart/2005/8/layout/vList3"/>
    <dgm:cxn modelId="{503FBCAF-B4D7-413B-A138-17D86D9B4703}" type="presParOf" srcId="{62195FD0-6033-45BF-9407-78179EE1A6BF}" destId="{83343941-5389-475C-BAD0-B5DF71D7D445}" srcOrd="7" destOrd="0" presId="urn:microsoft.com/office/officeart/2005/8/layout/vList3"/>
    <dgm:cxn modelId="{A934B655-06B8-48E4-AA5B-BAF31069A01F}" type="presParOf" srcId="{62195FD0-6033-45BF-9407-78179EE1A6BF}" destId="{424EE881-B18F-4B2A-BE9E-29DE83D7DE9A}" srcOrd="8" destOrd="0" presId="urn:microsoft.com/office/officeart/2005/8/layout/vList3"/>
    <dgm:cxn modelId="{D3AB8CBD-C2F8-41C8-A145-0CAE30BAD65B}" type="presParOf" srcId="{424EE881-B18F-4B2A-BE9E-29DE83D7DE9A}" destId="{BAAA12CC-3428-4B12-9E45-A133285C2CFF}" srcOrd="0" destOrd="0" presId="urn:microsoft.com/office/officeart/2005/8/layout/vList3"/>
    <dgm:cxn modelId="{451BD138-5F6F-4065-ACC1-94959B1248BA}" type="presParOf" srcId="{424EE881-B18F-4B2A-BE9E-29DE83D7DE9A}" destId="{4ACDCB31-CB8B-46D8-A9E6-2F7342F8EFD1}" srcOrd="1" destOrd="0" presId="urn:microsoft.com/office/officeart/2005/8/layout/vList3"/>
    <dgm:cxn modelId="{A5C55558-0C70-4FD5-891D-C913E32DD551}" type="presParOf" srcId="{62195FD0-6033-45BF-9407-78179EE1A6BF}" destId="{EF5C7209-CC0B-4BE4-901F-8E66F0611E29}" srcOrd="9" destOrd="0" presId="urn:microsoft.com/office/officeart/2005/8/layout/vList3"/>
    <dgm:cxn modelId="{6927F68A-1926-4E93-8638-BDA60064312B}" type="presParOf" srcId="{62195FD0-6033-45BF-9407-78179EE1A6BF}" destId="{A6A96E92-477F-416B-803C-E137583ED37E}" srcOrd="10" destOrd="0" presId="urn:microsoft.com/office/officeart/2005/8/layout/vList3"/>
    <dgm:cxn modelId="{08350909-F6B3-4838-A8F5-33256178C6E0}" type="presParOf" srcId="{A6A96E92-477F-416B-803C-E137583ED37E}" destId="{C8F8033A-1044-4483-81D8-B80E3F64F974}" srcOrd="0" destOrd="0" presId="urn:microsoft.com/office/officeart/2005/8/layout/vList3"/>
    <dgm:cxn modelId="{4B808E1C-382E-486E-B71F-74049F515A5D}" type="presParOf" srcId="{A6A96E92-477F-416B-803C-E137583ED37E}" destId="{6886A7F5-BCB0-4CB1-A4BF-5A37D94246C1}" srcOrd="1" destOrd="0" presId="urn:microsoft.com/office/officeart/2005/8/layout/vList3"/>
    <dgm:cxn modelId="{589D2A7A-443F-4807-990D-6C0A8BF0FB71}" type="presParOf" srcId="{62195FD0-6033-45BF-9407-78179EE1A6BF}" destId="{23BA73A2-8499-4852-89BC-4615E24D4384}" srcOrd="11" destOrd="0" presId="urn:microsoft.com/office/officeart/2005/8/layout/vList3"/>
    <dgm:cxn modelId="{BEC861E1-5E03-4907-8794-2802757DAB95}" type="presParOf" srcId="{62195FD0-6033-45BF-9407-78179EE1A6BF}" destId="{F90FD468-894E-4289-8B0D-6BF2DA41C0F6}" srcOrd="12" destOrd="0" presId="urn:microsoft.com/office/officeart/2005/8/layout/vList3"/>
    <dgm:cxn modelId="{06B4F6E3-454B-4708-B0B6-FBE971D93843}" type="presParOf" srcId="{F90FD468-894E-4289-8B0D-6BF2DA41C0F6}" destId="{DAB657CB-0924-424B-B0E9-FC905CE8BFCD}" srcOrd="0" destOrd="0" presId="urn:microsoft.com/office/officeart/2005/8/layout/vList3"/>
    <dgm:cxn modelId="{79E8C6A8-2459-4770-8D22-E2B8FE379B27}" type="presParOf" srcId="{F90FD468-894E-4289-8B0D-6BF2DA41C0F6}" destId="{38E874CB-C4CF-46E0-A2BD-EC5BDE54564D}" srcOrd="1" destOrd="0" presId="urn:microsoft.com/office/officeart/2005/8/layout/vList3"/>
    <dgm:cxn modelId="{C750DB5E-8C82-4AD4-BCF4-2679AA7AB95E}" type="presParOf" srcId="{62195FD0-6033-45BF-9407-78179EE1A6BF}" destId="{5B612E13-68A2-475D-BA01-CDFAFFF4165B}" srcOrd="13" destOrd="0" presId="urn:microsoft.com/office/officeart/2005/8/layout/vList3"/>
    <dgm:cxn modelId="{5604AD90-F194-4413-BA43-0469B45CA1A6}" type="presParOf" srcId="{62195FD0-6033-45BF-9407-78179EE1A6BF}" destId="{5B4AEB2C-6485-4DF8-8BF3-2631ACD5599F}" srcOrd="14" destOrd="0" presId="urn:microsoft.com/office/officeart/2005/8/layout/vList3"/>
    <dgm:cxn modelId="{CFFE8D9F-2C26-4F40-8F85-F872CEC5AA8C}" type="presParOf" srcId="{5B4AEB2C-6485-4DF8-8BF3-2631ACD5599F}" destId="{3AE05812-D583-4338-95D7-B60E227288B1}" srcOrd="0" destOrd="0" presId="urn:microsoft.com/office/officeart/2005/8/layout/vList3"/>
    <dgm:cxn modelId="{53B16C70-65DE-4101-AE2C-42713C311934}" type="presParOf" srcId="{5B4AEB2C-6485-4DF8-8BF3-2631ACD5599F}" destId="{1E869A19-36B1-440C-A079-516D0C08076A}" srcOrd="1" destOrd="0" presId="urn:microsoft.com/office/officeart/2005/8/layout/vList3"/>
    <dgm:cxn modelId="{A794CC1F-055A-44DB-9A60-2ADA47E27CEC}" type="presParOf" srcId="{62195FD0-6033-45BF-9407-78179EE1A6BF}" destId="{AFFFB671-FF40-4AEC-9D56-F9D545C32A0E}" srcOrd="15" destOrd="0" presId="urn:microsoft.com/office/officeart/2005/8/layout/vList3"/>
    <dgm:cxn modelId="{1539CDA9-7474-4C4A-AA08-FDF4BCB2FE17}" type="presParOf" srcId="{62195FD0-6033-45BF-9407-78179EE1A6BF}" destId="{21C54D01-66B4-48CF-BF32-F6A733E85170}" srcOrd="16" destOrd="0" presId="urn:microsoft.com/office/officeart/2005/8/layout/vList3"/>
    <dgm:cxn modelId="{4C40EF5E-7C17-402E-8CEF-540E35FD9733}" type="presParOf" srcId="{21C54D01-66B4-48CF-BF32-F6A733E85170}" destId="{537204DE-40D4-4B76-8BC1-73EA7DFD4AEE}" srcOrd="0" destOrd="0" presId="urn:microsoft.com/office/officeart/2005/8/layout/vList3"/>
    <dgm:cxn modelId="{860391F0-84BC-42EF-9E44-4ED0F23D842F}" type="presParOf" srcId="{21C54D01-66B4-48CF-BF32-F6A733E85170}" destId="{AC7E220F-7C22-49D5-9CEF-4E44D5D39CDC}" srcOrd="1" destOrd="0" presId="urn:microsoft.com/office/officeart/2005/8/layout/vList3"/>
    <dgm:cxn modelId="{0371D0ED-2AE9-4C35-A6B3-D51B62488CC6}" type="presParOf" srcId="{62195FD0-6033-45BF-9407-78179EE1A6BF}" destId="{1B23BC0F-ECA0-47B7-9217-3753AE1208BA}" srcOrd="17" destOrd="0" presId="urn:microsoft.com/office/officeart/2005/8/layout/vList3"/>
    <dgm:cxn modelId="{7EB31725-F203-4D52-A20D-C79BD1CB8913}" type="presParOf" srcId="{62195FD0-6033-45BF-9407-78179EE1A6BF}" destId="{F0C22543-7A1A-4D4A-853E-2C2F8DEFDD57}" srcOrd="18" destOrd="0" presId="urn:microsoft.com/office/officeart/2005/8/layout/vList3"/>
    <dgm:cxn modelId="{9FEE262F-352B-4206-8FE7-33099930372D}" type="presParOf" srcId="{F0C22543-7A1A-4D4A-853E-2C2F8DEFDD57}" destId="{E30FD4E2-931D-440A-9D83-5A2FFC88253B}" srcOrd="0" destOrd="0" presId="urn:microsoft.com/office/officeart/2005/8/layout/vList3"/>
    <dgm:cxn modelId="{005A5147-4001-4425-ABB3-43C72858E816}" type="presParOf" srcId="{F0C22543-7A1A-4D4A-853E-2C2F8DEFDD57}" destId="{F8FF05BE-CA81-4A79-A39C-1221994C2DDD}" srcOrd="1" destOrd="0" presId="urn:microsoft.com/office/officeart/2005/8/layout/vList3"/>
    <dgm:cxn modelId="{A864FB65-686D-4F45-99AD-3C9AF62DB885}" type="presParOf" srcId="{62195FD0-6033-45BF-9407-78179EE1A6BF}" destId="{A835FAC5-A07E-4944-AEF9-BFAE989D7452}" srcOrd="19" destOrd="0" presId="urn:microsoft.com/office/officeart/2005/8/layout/vList3"/>
    <dgm:cxn modelId="{4FA05171-94EF-465A-A901-1CAA50028AD8}" type="presParOf" srcId="{62195FD0-6033-45BF-9407-78179EE1A6BF}" destId="{FB6C18F8-67E9-40E7-B74E-BC9A2D51D67B}" srcOrd="20" destOrd="0" presId="urn:microsoft.com/office/officeart/2005/8/layout/vList3"/>
    <dgm:cxn modelId="{2D10B872-6AFB-44E8-BF8F-A1D801890358}" type="presParOf" srcId="{FB6C18F8-67E9-40E7-B74E-BC9A2D51D67B}" destId="{DFCE4F07-C2D3-4B21-A656-2623C4833773}" srcOrd="0" destOrd="0" presId="urn:microsoft.com/office/officeart/2005/8/layout/vList3"/>
    <dgm:cxn modelId="{1FCC331D-9274-4667-9E2D-A53CF8F7AAEA}" type="presParOf" srcId="{FB6C18F8-67E9-40E7-B74E-BC9A2D51D67B}" destId="{E505A4B7-82A7-4FE5-BA8E-8D769A3797BE}"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D220DFE-3322-4BBA-BB7F-384155AD615D}"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en-CA"/>
        </a:p>
      </dgm:t>
    </dgm:pt>
    <dgm:pt modelId="{5036F36A-8AA5-4A20-B506-474016B9ADC0}">
      <dgm:prSet custT="1"/>
      <dgm:spPr/>
      <dgm:t>
        <a:bodyPr/>
        <a:lstStyle/>
        <a:p>
          <a:pPr algn="l" rtl="0"/>
          <a:r>
            <a:rPr lang="fr-FR" sz="1400" b="0" dirty="0" smtClean="0"/>
            <a:t>Les achats effectués sur Amazon apparaissent seulement comme AMAZON.CA/COM sur les déclarations sans aucune description. Il n'y a aucun moyen de savoir ce qui est exactement acheté , voilà pourquoi nous vous demandons les détails sur ces transactions. Nous examinons ce qui a été acheté par opposition à la raison pour laquelle ils ont été acheté.</a:t>
          </a:r>
          <a:endParaRPr lang="en-CA" sz="1400" dirty="0">
            <a:latin typeface="Arial" panose="020B0604020202020204" pitchFamily="34" charset="0"/>
            <a:cs typeface="Arial" panose="020B0604020202020204" pitchFamily="34" charset="0"/>
          </a:endParaRPr>
        </a:p>
      </dgm:t>
    </dgm:pt>
    <dgm:pt modelId="{5D09F534-FB66-45F6-AB69-BEC948076F46}" type="parTrans" cxnId="{AD793923-8C64-4FA6-9A22-94B0008ADEF9}">
      <dgm:prSet/>
      <dgm:spPr/>
      <dgm:t>
        <a:bodyPr/>
        <a:lstStyle/>
        <a:p>
          <a:endParaRPr lang="en-CA"/>
        </a:p>
      </dgm:t>
    </dgm:pt>
    <dgm:pt modelId="{0FFDC9A7-36D6-4D49-841D-789B1A11C62F}" type="sibTrans" cxnId="{AD793923-8C64-4FA6-9A22-94B0008ADEF9}">
      <dgm:prSet/>
      <dgm:spPr/>
      <dgm:t>
        <a:bodyPr/>
        <a:lstStyle/>
        <a:p>
          <a:endParaRPr lang="en-CA"/>
        </a:p>
      </dgm:t>
    </dgm:pt>
    <dgm:pt modelId="{202782A6-A9D4-4047-A1D3-EA0295062218}">
      <dgm:prSet custT="1"/>
      <dgm:spPr/>
      <dgm:t>
        <a:bodyPr/>
        <a:lstStyle/>
        <a:p>
          <a:pPr algn="l" rtl="0"/>
          <a:r>
            <a:rPr lang="fr-CA" sz="1400" b="0" noProof="0" dirty="0" smtClean="0"/>
            <a:t>Bien que vos documents ont déjà été soumis à des comptes créditeurs lorsque vous recevez une demande par courriel de justification sur vos achats , nous n'avons pas accès à votre documentation soumise . Nous sommes responsables des opérations de surveillance concernant les articles qui sont achetés pour assurer leurs conformité avec la politique et confirmer qu’ils ne sont pas des achats personnel. </a:t>
          </a:r>
          <a:endParaRPr lang="fr-CA" sz="1400" b="0" noProof="0" dirty="0">
            <a:latin typeface="Arial" panose="020B0604020202020204" pitchFamily="34" charset="0"/>
            <a:cs typeface="Arial" panose="020B0604020202020204" pitchFamily="34" charset="0"/>
          </a:endParaRPr>
        </a:p>
      </dgm:t>
    </dgm:pt>
    <dgm:pt modelId="{E11C7587-383B-4D19-9CB5-40B8BA205184}" type="parTrans" cxnId="{E29ECEAC-F995-4F6D-B1DC-E082702EB73E}">
      <dgm:prSet/>
      <dgm:spPr/>
      <dgm:t>
        <a:bodyPr/>
        <a:lstStyle/>
        <a:p>
          <a:endParaRPr lang="en-CA"/>
        </a:p>
      </dgm:t>
    </dgm:pt>
    <dgm:pt modelId="{8D55F8B6-6D46-4CEA-B402-DF20F8545C18}" type="sibTrans" cxnId="{E29ECEAC-F995-4F6D-B1DC-E082702EB73E}">
      <dgm:prSet/>
      <dgm:spPr/>
      <dgm:t>
        <a:bodyPr/>
        <a:lstStyle/>
        <a:p>
          <a:endParaRPr lang="en-CA"/>
        </a:p>
      </dgm:t>
    </dgm:pt>
    <dgm:pt modelId="{6D29FA28-3C14-4CD7-A188-F98630A85E42}" type="pres">
      <dgm:prSet presAssocID="{2D220DFE-3322-4BBA-BB7F-384155AD615D}" presName="Name0" presStyleCnt="0">
        <dgm:presLayoutVars>
          <dgm:chMax val="2"/>
          <dgm:chPref val="2"/>
          <dgm:dir/>
          <dgm:animOne/>
          <dgm:resizeHandles val="exact"/>
        </dgm:presLayoutVars>
      </dgm:prSet>
      <dgm:spPr/>
      <dgm:t>
        <a:bodyPr/>
        <a:lstStyle/>
        <a:p>
          <a:endParaRPr lang="en-CA"/>
        </a:p>
      </dgm:t>
    </dgm:pt>
    <dgm:pt modelId="{02E91120-2F2C-4882-B5C5-015123DC97F8}" type="pres">
      <dgm:prSet presAssocID="{2D220DFE-3322-4BBA-BB7F-384155AD615D}" presName="Background" presStyleLbl="bgImgPlace1" presStyleIdx="0" presStyleCnt="1" custLinFactNeighborX="208" custLinFactNeighborY="970"/>
      <dgm:spPr/>
    </dgm:pt>
    <dgm:pt modelId="{CAAD9EEB-3118-43D5-85C2-5CE4D8DE4EA6}" type="pres">
      <dgm:prSet presAssocID="{2D220DFE-3322-4BBA-BB7F-384155AD615D}" presName="ParentText1" presStyleLbl="revTx" presStyleIdx="0" presStyleCnt="2" custScaleY="70508">
        <dgm:presLayoutVars>
          <dgm:chMax val="0"/>
          <dgm:chPref val="0"/>
          <dgm:bulletEnabled val="1"/>
        </dgm:presLayoutVars>
      </dgm:prSet>
      <dgm:spPr/>
      <dgm:t>
        <a:bodyPr/>
        <a:lstStyle/>
        <a:p>
          <a:endParaRPr lang="en-CA"/>
        </a:p>
      </dgm:t>
    </dgm:pt>
    <dgm:pt modelId="{7371080B-85EA-40AC-B056-400FCDFFE02C}" type="pres">
      <dgm:prSet presAssocID="{2D220DFE-3322-4BBA-BB7F-384155AD615D}" presName="ParentText2" presStyleLbl="revTx" presStyleIdx="1" presStyleCnt="2" custScaleX="96785" custScaleY="73440">
        <dgm:presLayoutVars>
          <dgm:chMax val="0"/>
          <dgm:chPref val="0"/>
          <dgm:bulletEnabled val="1"/>
        </dgm:presLayoutVars>
      </dgm:prSet>
      <dgm:spPr/>
      <dgm:t>
        <a:bodyPr/>
        <a:lstStyle/>
        <a:p>
          <a:endParaRPr lang="en-CA"/>
        </a:p>
      </dgm:t>
    </dgm:pt>
    <dgm:pt modelId="{73B43300-2369-4ECF-A79A-1C3A13B9E5AD}" type="pres">
      <dgm:prSet presAssocID="{2D220DFE-3322-4BBA-BB7F-384155AD615D}" presName="Plus" presStyleLbl="alignNode1" presStyleIdx="0" presStyleCnt="2"/>
      <dgm:spPr/>
    </dgm:pt>
    <dgm:pt modelId="{8A7D06BD-9D2B-4C81-993E-B6185568A382}" type="pres">
      <dgm:prSet presAssocID="{2D220DFE-3322-4BBA-BB7F-384155AD615D}" presName="Minus" presStyleLbl="alignNode1" presStyleIdx="1" presStyleCnt="2"/>
      <dgm:spPr/>
    </dgm:pt>
    <dgm:pt modelId="{1D75DC0C-234C-4D67-A38B-D018A1AF6218}" type="pres">
      <dgm:prSet presAssocID="{2D220DFE-3322-4BBA-BB7F-384155AD615D}" presName="Divider" presStyleLbl="parChTrans1D1" presStyleIdx="0" presStyleCnt="1"/>
      <dgm:spPr/>
    </dgm:pt>
  </dgm:ptLst>
  <dgm:cxnLst>
    <dgm:cxn modelId="{240BD78B-2EF9-407D-A6E0-6F525E150E6D}" type="presOf" srcId="{202782A6-A9D4-4047-A1D3-EA0295062218}" destId="{7371080B-85EA-40AC-B056-400FCDFFE02C}" srcOrd="0" destOrd="0" presId="urn:microsoft.com/office/officeart/2009/3/layout/PlusandMinus"/>
    <dgm:cxn modelId="{C8B1AF31-02F3-4CDE-A52D-1E169C6980DD}" type="presOf" srcId="{5036F36A-8AA5-4A20-B506-474016B9ADC0}" destId="{CAAD9EEB-3118-43D5-85C2-5CE4D8DE4EA6}" srcOrd="0" destOrd="0" presId="urn:microsoft.com/office/officeart/2009/3/layout/PlusandMinus"/>
    <dgm:cxn modelId="{0C64306E-2E3D-4A52-80D4-58D94C576642}" type="presOf" srcId="{2D220DFE-3322-4BBA-BB7F-384155AD615D}" destId="{6D29FA28-3C14-4CD7-A188-F98630A85E42}" srcOrd="0" destOrd="0" presId="urn:microsoft.com/office/officeart/2009/3/layout/PlusandMinus"/>
    <dgm:cxn modelId="{E29ECEAC-F995-4F6D-B1DC-E082702EB73E}" srcId="{2D220DFE-3322-4BBA-BB7F-384155AD615D}" destId="{202782A6-A9D4-4047-A1D3-EA0295062218}" srcOrd="1" destOrd="0" parTransId="{E11C7587-383B-4D19-9CB5-40B8BA205184}" sibTransId="{8D55F8B6-6D46-4CEA-B402-DF20F8545C18}"/>
    <dgm:cxn modelId="{AD793923-8C64-4FA6-9A22-94B0008ADEF9}" srcId="{2D220DFE-3322-4BBA-BB7F-384155AD615D}" destId="{5036F36A-8AA5-4A20-B506-474016B9ADC0}" srcOrd="0" destOrd="0" parTransId="{5D09F534-FB66-45F6-AB69-BEC948076F46}" sibTransId="{0FFDC9A7-36D6-4D49-841D-789B1A11C62F}"/>
    <dgm:cxn modelId="{FF07A0BA-C0FB-4186-B8A2-E8B686B04F7D}" type="presParOf" srcId="{6D29FA28-3C14-4CD7-A188-F98630A85E42}" destId="{02E91120-2F2C-4882-B5C5-015123DC97F8}" srcOrd="0" destOrd="0" presId="urn:microsoft.com/office/officeart/2009/3/layout/PlusandMinus"/>
    <dgm:cxn modelId="{6E095903-BB8F-4D65-A56B-46D7CFF5170B}" type="presParOf" srcId="{6D29FA28-3C14-4CD7-A188-F98630A85E42}" destId="{CAAD9EEB-3118-43D5-85C2-5CE4D8DE4EA6}" srcOrd="1" destOrd="0" presId="urn:microsoft.com/office/officeart/2009/3/layout/PlusandMinus"/>
    <dgm:cxn modelId="{CFC562E9-1F7E-43A0-A8C2-9E7ED9E6B84B}" type="presParOf" srcId="{6D29FA28-3C14-4CD7-A188-F98630A85E42}" destId="{7371080B-85EA-40AC-B056-400FCDFFE02C}" srcOrd="2" destOrd="0" presId="urn:microsoft.com/office/officeart/2009/3/layout/PlusandMinus"/>
    <dgm:cxn modelId="{B78EE12D-AF70-47B8-A1FA-843F2B6FCD24}" type="presParOf" srcId="{6D29FA28-3C14-4CD7-A188-F98630A85E42}" destId="{73B43300-2369-4ECF-A79A-1C3A13B9E5AD}" srcOrd="3" destOrd="0" presId="urn:microsoft.com/office/officeart/2009/3/layout/PlusandMinus"/>
    <dgm:cxn modelId="{73C0B6C5-AD6E-46EA-AD6C-CAD8647E618D}" type="presParOf" srcId="{6D29FA28-3C14-4CD7-A188-F98630A85E42}" destId="{8A7D06BD-9D2B-4C81-993E-B6185568A382}" srcOrd="4" destOrd="0" presId="urn:microsoft.com/office/officeart/2009/3/layout/PlusandMinus"/>
    <dgm:cxn modelId="{B5B827E9-4C1A-4868-8798-93037EBC0192}" type="presParOf" srcId="{6D29FA28-3C14-4CD7-A188-F98630A85E42}" destId="{1D75DC0C-234C-4D67-A38B-D018A1AF6218}" srcOrd="5" destOrd="0" presId="urn:microsoft.com/office/officeart/2009/3/layout/PlusandMinu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46AB47E-5852-43E6-A04D-5E1491FA40DA}" type="doc">
      <dgm:prSet loTypeId="urn:microsoft.com/office/officeart/2005/8/layout/hierarchy4" loCatId="list" qsTypeId="urn:microsoft.com/office/officeart/2005/8/quickstyle/simple2" qsCatId="simple" csTypeId="urn:microsoft.com/office/officeart/2005/8/colors/accent1_2" csCatId="accent1" phldr="1"/>
      <dgm:spPr/>
      <dgm:t>
        <a:bodyPr/>
        <a:lstStyle/>
        <a:p>
          <a:endParaRPr lang="en-CA"/>
        </a:p>
      </dgm:t>
    </dgm:pt>
    <dgm:pt modelId="{3B7FD64D-7B20-47A5-AA29-0C80C9D6AD98}">
      <dgm:prSet/>
      <dgm:spPr>
        <a:solidFill>
          <a:srgbClr val="8D8EC5"/>
        </a:solidFill>
      </dgm:spPr>
      <dgm:t>
        <a:bodyPr/>
        <a:lstStyle/>
        <a:p>
          <a:pPr rtl="0"/>
          <a:r>
            <a:rPr lang="fr-CA" dirty="0" smtClean="0"/>
            <a:t>Toutes vos pièces de carte doivent être créées dès l’approbation de l’achat par le gestionnaire (ou au plus tard au moment de l’achat) afin de réserver les fonds dans le budget approprié, et ce même si vous n’avez pas encore reçu le numéro d’autorisation</a:t>
          </a:r>
          <a:r>
            <a:rPr lang="en-US" dirty="0" smtClean="0"/>
            <a:t>.</a:t>
          </a:r>
          <a:r>
            <a:rPr lang="en-US" dirty="0" smtClean="0">
              <a:latin typeface="Arial" panose="020B0604020202020204" pitchFamily="34" charset="0"/>
              <a:cs typeface="Arial" panose="020B0604020202020204" pitchFamily="34" charset="0"/>
            </a:rPr>
            <a:t>.</a:t>
          </a:r>
          <a:endParaRPr lang="en-CA" dirty="0">
            <a:latin typeface="Arial" panose="020B0604020202020204" pitchFamily="34" charset="0"/>
            <a:cs typeface="Arial" panose="020B0604020202020204" pitchFamily="34" charset="0"/>
          </a:endParaRPr>
        </a:p>
      </dgm:t>
    </dgm:pt>
    <dgm:pt modelId="{6750115B-5B3A-4100-820E-CBD5FE045805}" type="parTrans" cxnId="{C5520483-9700-4BC4-972A-B91E17635723}">
      <dgm:prSet/>
      <dgm:spPr/>
      <dgm:t>
        <a:bodyPr/>
        <a:lstStyle/>
        <a:p>
          <a:endParaRPr lang="en-CA"/>
        </a:p>
      </dgm:t>
    </dgm:pt>
    <dgm:pt modelId="{7D6FA8DA-9D15-42CE-B89C-A0988ACDFE88}" type="sibTrans" cxnId="{C5520483-9700-4BC4-972A-B91E17635723}">
      <dgm:prSet/>
      <dgm:spPr/>
      <dgm:t>
        <a:bodyPr/>
        <a:lstStyle/>
        <a:p>
          <a:endParaRPr lang="en-CA"/>
        </a:p>
      </dgm:t>
    </dgm:pt>
    <dgm:pt modelId="{FF4B2279-658A-4B6E-A895-00FB72D719A6}">
      <dgm:prSet/>
      <dgm:spPr>
        <a:solidFill>
          <a:srgbClr val="7A82AA"/>
        </a:solidFill>
      </dgm:spPr>
      <dgm:t>
        <a:bodyPr/>
        <a:lstStyle/>
        <a:p>
          <a:pPr rtl="0"/>
          <a:r>
            <a:rPr lang="fr-CA" dirty="0" smtClean="0"/>
            <a:t>Les pièces de carte sont des engagements et réservent les fonds dans le budget lors de leur création</a:t>
          </a:r>
          <a:r>
            <a:rPr lang="en-CA" dirty="0" smtClean="0"/>
            <a:t>. </a:t>
          </a:r>
          <a:r>
            <a:rPr lang="fr-CA"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Veuillez vérifier votre relevé de carte en suspens (ZZCCVR)  régulièrement afin de fermer les pièces de carte qui ne sont plus nécessaires ou qui avaient été créées par erreur. </a:t>
          </a:r>
          <a:endParaRPr lang="en-CA" b="0" i="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dgm:t>
    </dgm:pt>
    <dgm:pt modelId="{2E6B54D1-5B1C-42BA-8AF8-C2A69AD993B1}" type="parTrans" cxnId="{D5B4CE38-6DCB-47F1-9CBA-513CF989BF2B}">
      <dgm:prSet/>
      <dgm:spPr/>
      <dgm:t>
        <a:bodyPr/>
        <a:lstStyle/>
        <a:p>
          <a:endParaRPr lang="en-CA"/>
        </a:p>
      </dgm:t>
    </dgm:pt>
    <dgm:pt modelId="{ED1FAC83-E57A-427B-AC10-6D9AD70034AD}" type="sibTrans" cxnId="{D5B4CE38-6DCB-47F1-9CBA-513CF989BF2B}">
      <dgm:prSet/>
      <dgm:spPr/>
      <dgm:t>
        <a:bodyPr/>
        <a:lstStyle/>
        <a:p>
          <a:endParaRPr lang="en-CA"/>
        </a:p>
      </dgm:t>
    </dgm:pt>
    <dgm:pt modelId="{B779A91E-26B5-4D02-BCCE-7CE4F686AF40}">
      <dgm:prSet/>
      <dgm:spPr>
        <a:solidFill>
          <a:srgbClr val="CDCDFF"/>
        </a:solidFill>
      </dgm:spPr>
      <dgm:t>
        <a:bodyPr/>
        <a:lstStyle/>
        <a:p>
          <a:pPr rtl="0"/>
          <a:r>
            <a:rPr lang="fr-CA" dirty="0" smtClean="0"/>
            <a:t>Il est important de fermer vos pièces de carte inutilisées et/ou erronées afin d’éviter d’engager inutilement des fonds au budget. </a:t>
          </a:r>
          <a:endParaRPr lang="en-CA" dirty="0">
            <a:latin typeface="Arial" panose="020B0604020202020204" pitchFamily="34" charset="0"/>
            <a:cs typeface="Arial" panose="020B0604020202020204" pitchFamily="34" charset="0"/>
          </a:endParaRPr>
        </a:p>
      </dgm:t>
    </dgm:pt>
    <dgm:pt modelId="{E9E13D89-6929-478C-BB6F-A655F34F55FB}" type="parTrans" cxnId="{1B188505-C0AF-41FF-8A6E-39ADDD3EE0CE}">
      <dgm:prSet/>
      <dgm:spPr/>
      <dgm:t>
        <a:bodyPr/>
        <a:lstStyle/>
        <a:p>
          <a:endParaRPr lang="en-CA"/>
        </a:p>
      </dgm:t>
    </dgm:pt>
    <dgm:pt modelId="{1B598265-5ED7-4A05-9A54-328D6528151E}" type="sibTrans" cxnId="{1B188505-C0AF-41FF-8A6E-39ADDD3EE0CE}">
      <dgm:prSet/>
      <dgm:spPr/>
      <dgm:t>
        <a:bodyPr/>
        <a:lstStyle/>
        <a:p>
          <a:endParaRPr lang="en-CA"/>
        </a:p>
      </dgm:t>
    </dgm:pt>
    <dgm:pt modelId="{40C209AF-E158-4EDC-992C-E8B109CD387E}">
      <dgm:prSet/>
      <dgm:spPr>
        <a:solidFill>
          <a:srgbClr val="8D8EC5"/>
        </a:solidFill>
      </dgm:spPr>
      <dgm:t>
        <a:bodyPr/>
        <a:lstStyle/>
        <a:p>
          <a:pPr rtl="0"/>
          <a:r>
            <a:rPr lang="fr-CA" dirty="0" smtClean="0"/>
            <a:t>Le 1</a:t>
          </a:r>
          <a:r>
            <a:rPr lang="fr-CA" baseline="30000" dirty="0" smtClean="0"/>
            <a:t>er</a:t>
          </a:r>
          <a:r>
            <a:rPr lang="fr-CA" dirty="0" smtClean="0"/>
            <a:t> jour du mois, nous vous suggérons fortement de comparer votre relevé BMO en ligne avec le rapport de carte en suspens (ZZCCVR) afin de vous assurer que toutes vos pièces de carte sont créées et que les montants totaux et numéros d’autorisation sont exacts</a:t>
          </a:r>
          <a:r>
            <a:rPr lang="en-US" dirty="0" smtClean="0"/>
            <a:t>.</a:t>
          </a:r>
          <a:endParaRPr lang="en-CA" dirty="0">
            <a:latin typeface="Arial" panose="020B0604020202020204" pitchFamily="34" charset="0"/>
            <a:cs typeface="Arial" panose="020B0604020202020204" pitchFamily="34" charset="0"/>
          </a:endParaRPr>
        </a:p>
      </dgm:t>
    </dgm:pt>
    <dgm:pt modelId="{DD4AE305-AD34-4BC1-A5A5-509574AFB637}" type="parTrans" cxnId="{890434CD-EE4D-41D0-9AFB-AEC3C8395B64}">
      <dgm:prSet/>
      <dgm:spPr/>
      <dgm:t>
        <a:bodyPr/>
        <a:lstStyle/>
        <a:p>
          <a:endParaRPr lang="en-CA"/>
        </a:p>
      </dgm:t>
    </dgm:pt>
    <dgm:pt modelId="{B73D8D5A-A823-4C84-B1E4-217874633373}" type="sibTrans" cxnId="{890434CD-EE4D-41D0-9AFB-AEC3C8395B64}">
      <dgm:prSet/>
      <dgm:spPr/>
      <dgm:t>
        <a:bodyPr/>
        <a:lstStyle/>
        <a:p>
          <a:endParaRPr lang="en-CA"/>
        </a:p>
      </dgm:t>
    </dgm:pt>
    <dgm:pt modelId="{A1EE09F4-A6FE-488F-B00F-D63B721FBDD5}" type="pres">
      <dgm:prSet presAssocID="{946AB47E-5852-43E6-A04D-5E1491FA40DA}" presName="Name0" presStyleCnt="0">
        <dgm:presLayoutVars>
          <dgm:chPref val="1"/>
          <dgm:dir/>
          <dgm:animOne val="branch"/>
          <dgm:animLvl val="lvl"/>
          <dgm:resizeHandles/>
        </dgm:presLayoutVars>
      </dgm:prSet>
      <dgm:spPr/>
      <dgm:t>
        <a:bodyPr/>
        <a:lstStyle/>
        <a:p>
          <a:endParaRPr lang="en-CA"/>
        </a:p>
      </dgm:t>
    </dgm:pt>
    <dgm:pt modelId="{E054CC13-8F40-455C-93B2-B8A38E3F1C95}" type="pres">
      <dgm:prSet presAssocID="{3B7FD64D-7B20-47A5-AA29-0C80C9D6AD98}" presName="vertOne" presStyleCnt="0"/>
      <dgm:spPr/>
    </dgm:pt>
    <dgm:pt modelId="{75020C54-B938-4966-BACD-2A8DA59CA3A1}" type="pres">
      <dgm:prSet presAssocID="{3B7FD64D-7B20-47A5-AA29-0C80C9D6AD98}" presName="txOne" presStyleLbl="node0" presStyleIdx="0" presStyleCnt="3">
        <dgm:presLayoutVars>
          <dgm:chPref val="3"/>
        </dgm:presLayoutVars>
      </dgm:prSet>
      <dgm:spPr/>
      <dgm:t>
        <a:bodyPr/>
        <a:lstStyle/>
        <a:p>
          <a:endParaRPr lang="en-CA"/>
        </a:p>
      </dgm:t>
    </dgm:pt>
    <dgm:pt modelId="{C17CB9A8-CAD0-43E9-8E5F-92B205BBB961}" type="pres">
      <dgm:prSet presAssocID="{3B7FD64D-7B20-47A5-AA29-0C80C9D6AD98}" presName="horzOne" presStyleCnt="0"/>
      <dgm:spPr/>
    </dgm:pt>
    <dgm:pt modelId="{0AB11928-EF2B-4072-BB58-1B3D487EB4F5}" type="pres">
      <dgm:prSet presAssocID="{7D6FA8DA-9D15-42CE-B89C-A0988ACDFE88}" presName="sibSpaceOne" presStyleCnt="0"/>
      <dgm:spPr/>
    </dgm:pt>
    <dgm:pt modelId="{08BA8533-860D-4F49-B7D6-0869A812B93C}" type="pres">
      <dgm:prSet presAssocID="{FF4B2279-658A-4B6E-A895-00FB72D719A6}" presName="vertOne" presStyleCnt="0"/>
      <dgm:spPr/>
    </dgm:pt>
    <dgm:pt modelId="{B9E45CB0-1903-42D5-BD8D-525B551B07A2}" type="pres">
      <dgm:prSet presAssocID="{FF4B2279-658A-4B6E-A895-00FB72D719A6}" presName="txOne" presStyleLbl="node0" presStyleIdx="1" presStyleCnt="3" custLinFactNeighborX="-425" custLinFactNeighborY="-719">
        <dgm:presLayoutVars>
          <dgm:chPref val="3"/>
        </dgm:presLayoutVars>
      </dgm:prSet>
      <dgm:spPr/>
      <dgm:t>
        <a:bodyPr/>
        <a:lstStyle/>
        <a:p>
          <a:endParaRPr lang="en-CA"/>
        </a:p>
      </dgm:t>
    </dgm:pt>
    <dgm:pt modelId="{76B90342-90D4-4235-ACF5-027FC73CFA99}" type="pres">
      <dgm:prSet presAssocID="{FF4B2279-658A-4B6E-A895-00FB72D719A6}" presName="parTransOne" presStyleCnt="0"/>
      <dgm:spPr/>
    </dgm:pt>
    <dgm:pt modelId="{4EC015E9-A08A-4BCB-AE28-5866177A997A}" type="pres">
      <dgm:prSet presAssocID="{FF4B2279-658A-4B6E-A895-00FB72D719A6}" presName="horzOne" presStyleCnt="0"/>
      <dgm:spPr/>
    </dgm:pt>
    <dgm:pt modelId="{D81EE77B-EF36-412D-B62F-81AAD6208220}" type="pres">
      <dgm:prSet presAssocID="{B779A91E-26B5-4D02-BCCE-7CE4F686AF40}" presName="vertTwo" presStyleCnt="0"/>
      <dgm:spPr/>
    </dgm:pt>
    <dgm:pt modelId="{E13BAFF7-DC3D-4FE8-A616-B12BF725DA93}" type="pres">
      <dgm:prSet presAssocID="{B779A91E-26B5-4D02-BCCE-7CE4F686AF40}" presName="txTwo" presStyleLbl="node2" presStyleIdx="0" presStyleCnt="1">
        <dgm:presLayoutVars>
          <dgm:chPref val="3"/>
        </dgm:presLayoutVars>
      </dgm:prSet>
      <dgm:spPr/>
      <dgm:t>
        <a:bodyPr/>
        <a:lstStyle/>
        <a:p>
          <a:endParaRPr lang="en-CA"/>
        </a:p>
      </dgm:t>
    </dgm:pt>
    <dgm:pt modelId="{66EC53C0-9AB8-42D9-A0AB-F86B9477E3E0}" type="pres">
      <dgm:prSet presAssocID="{B779A91E-26B5-4D02-BCCE-7CE4F686AF40}" presName="horzTwo" presStyleCnt="0"/>
      <dgm:spPr/>
    </dgm:pt>
    <dgm:pt modelId="{37B20FD3-AE7F-4F2B-8FCB-B11EE425927D}" type="pres">
      <dgm:prSet presAssocID="{ED1FAC83-E57A-427B-AC10-6D9AD70034AD}" presName="sibSpaceOne" presStyleCnt="0"/>
      <dgm:spPr/>
    </dgm:pt>
    <dgm:pt modelId="{21084126-FC3B-4C03-9E4C-30B5DC21523F}" type="pres">
      <dgm:prSet presAssocID="{40C209AF-E158-4EDC-992C-E8B109CD387E}" presName="vertOne" presStyleCnt="0"/>
      <dgm:spPr/>
    </dgm:pt>
    <dgm:pt modelId="{2F78CE19-603D-4752-B0A0-2F428500DE63}" type="pres">
      <dgm:prSet presAssocID="{40C209AF-E158-4EDC-992C-E8B109CD387E}" presName="txOne" presStyleLbl="node0" presStyleIdx="2" presStyleCnt="3">
        <dgm:presLayoutVars>
          <dgm:chPref val="3"/>
        </dgm:presLayoutVars>
      </dgm:prSet>
      <dgm:spPr/>
      <dgm:t>
        <a:bodyPr/>
        <a:lstStyle/>
        <a:p>
          <a:endParaRPr lang="en-CA"/>
        </a:p>
      </dgm:t>
    </dgm:pt>
    <dgm:pt modelId="{84F7E4AA-A5C4-46BE-B87B-797D51D1379B}" type="pres">
      <dgm:prSet presAssocID="{40C209AF-E158-4EDC-992C-E8B109CD387E}" presName="horzOne" presStyleCnt="0"/>
      <dgm:spPr/>
    </dgm:pt>
  </dgm:ptLst>
  <dgm:cxnLst>
    <dgm:cxn modelId="{3C449AD7-FFE6-4A7B-8DCB-F2946F898C16}" type="presOf" srcId="{946AB47E-5852-43E6-A04D-5E1491FA40DA}" destId="{A1EE09F4-A6FE-488F-B00F-D63B721FBDD5}" srcOrd="0" destOrd="0" presId="urn:microsoft.com/office/officeart/2005/8/layout/hierarchy4"/>
    <dgm:cxn modelId="{0335F75D-1E0A-4062-A819-C6DB2D55BAFB}" type="presOf" srcId="{40C209AF-E158-4EDC-992C-E8B109CD387E}" destId="{2F78CE19-603D-4752-B0A0-2F428500DE63}" srcOrd="0" destOrd="0" presId="urn:microsoft.com/office/officeart/2005/8/layout/hierarchy4"/>
    <dgm:cxn modelId="{1B188505-C0AF-41FF-8A6E-39ADDD3EE0CE}" srcId="{FF4B2279-658A-4B6E-A895-00FB72D719A6}" destId="{B779A91E-26B5-4D02-BCCE-7CE4F686AF40}" srcOrd="0" destOrd="0" parTransId="{E9E13D89-6929-478C-BB6F-A655F34F55FB}" sibTransId="{1B598265-5ED7-4A05-9A54-328D6528151E}"/>
    <dgm:cxn modelId="{890434CD-EE4D-41D0-9AFB-AEC3C8395B64}" srcId="{946AB47E-5852-43E6-A04D-5E1491FA40DA}" destId="{40C209AF-E158-4EDC-992C-E8B109CD387E}" srcOrd="2" destOrd="0" parTransId="{DD4AE305-AD34-4BC1-A5A5-509574AFB637}" sibTransId="{B73D8D5A-A823-4C84-B1E4-217874633373}"/>
    <dgm:cxn modelId="{14DC25E1-AFFC-4473-B260-C057BFEDDD4A}" type="presOf" srcId="{B779A91E-26B5-4D02-BCCE-7CE4F686AF40}" destId="{E13BAFF7-DC3D-4FE8-A616-B12BF725DA93}" srcOrd="0" destOrd="0" presId="urn:microsoft.com/office/officeart/2005/8/layout/hierarchy4"/>
    <dgm:cxn modelId="{C7176332-27EB-42AB-A88E-ACF1B592ADF5}" type="presOf" srcId="{3B7FD64D-7B20-47A5-AA29-0C80C9D6AD98}" destId="{75020C54-B938-4966-BACD-2A8DA59CA3A1}" srcOrd="0" destOrd="0" presId="urn:microsoft.com/office/officeart/2005/8/layout/hierarchy4"/>
    <dgm:cxn modelId="{C5520483-9700-4BC4-972A-B91E17635723}" srcId="{946AB47E-5852-43E6-A04D-5E1491FA40DA}" destId="{3B7FD64D-7B20-47A5-AA29-0C80C9D6AD98}" srcOrd="0" destOrd="0" parTransId="{6750115B-5B3A-4100-820E-CBD5FE045805}" sibTransId="{7D6FA8DA-9D15-42CE-B89C-A0988ACDFE88}"/>
    <dgm:cxn modelId="{D5B4CE38-6DCB-47F1-9CBA-513CF989BF2B}" srcId="{946AB47E-5852-43E6-A04D-5E1491FA40DA}" destId="{FF4B2279-658A-4B6E-A895-00FB72D719A6}" srcOrd="1" destOrd="0" parTransId="{2E6B54D1-5B1C-42BA-8AF8-C2A69AD993B1}" sibTransId="{ED1FAC83-E57A-427B-AC10-6D9AD70034AD}"/>
    <dgm:cxn modelId="{B603B881-B80B-406C-B4A0-FD472FE8FBE2}" type="presOf" srcId="{FF4B2279-658A-4B6E-A895-00FB72D719A6}" destId="{B9E45CB0-1903-42D5-BD8D-525B551B07A2}" srcOrd="0" destOrd="0" presId="urn:microsoft.com/office/officeart/2005/8/layout/hierarchy4"/>
    <dgm:cxn modelId="{3FBDF72F-C197-4023-A0EB-741B8B69C0CD}" type="presParOf" srcId="{A1EE09F4-A6FE-488F-B00F-D63B721FBDD5}" destId="{E054CC13-8F40-455C-93B2-B8A38E3F1C95}" srcOrd="0" destOrd="0" presId="urn:microsoft.com/office/officeart/2005/8/layout/hierarchy4"/>
    <dgm:cxn modelId="{84AE5087-A5B1-48C5-BEB1-A6C6C884EE09}" type="presParOf" srcId="{E054CC13-8F40-455C-93B2-B8A38E3F1C95}" destId="{75020C54-B938-4966-BACD-2A8DA59CA3A1}" srcOrd="0" destOrd="0" presId="urn:microsoft.com/office/officeart/2005/8/layout/hierarchy4"/>
    <dgm:cxn modelId="{1CB783FF-A0AB-447F-A1C0-94A504CC12A7}" type="presParOf" srcId="{E054CC13-8F40-455C-93B2-B8A38E3F1C95}" destId="{C17CB9A8-CAD0-43E9-8E5F-92B205BBB961}" srcOrd="1" destOrd="0" presId="urn:microsoft.com/office/officeart/2005/8/layout/hierarchy4"/>
    <dgm:cxn modelId="{D773643A-74B5-4CD5-A922-445DB8E5C7BC}" type="presParOf" srcId="{A1EE09F4-A6FE-488F-B00F-D63B721FBDD5}" destId="{0AB11928-EF2B-4072-BB58-1B3D487EB4F5}" srcOrd="1" destOrd="0" presId="urn:microsoft.com/office/officeart/2005/8/layout/hierarchy4"/>
    <dgm:cxn modelId="{3727917A-9248-4CB7-AEF3-871917E3BADF}" type="presParOf" srcId="{A1EE09F4-A6FE-488F-B00F-D63B721FBDD5}" destId="{08BA8533-860D-4F49-B7D6-0869A812B93C}" srcOrd="2" destOrd="0" presId="urn:microsoft.com/office/officeart/2005/8/layout/hierarchy4"/>
    <dgm:cxn modelId="{088A7A5C-C1D2-44B6-8BD1-ED14057B4344}" type="presParOf" srcId="{08BA8533-860D-4F49-B7D6-0869A812B93C}" destId="{B9E45CB0-1903-42D5-BD8D-525B551B07A2}" srcOrd="0" destOrd="0" presId="urn:microsoft.com/office/officeart/2005/8/layout/hierarchy4"/>
    <dgm:cxn modelId="{8B753927-5BB9-4621-9731-625B20D88728}" type="presParOf" srcId="{08BA8533-860D-4F49-B7D6-0869A812B93C}" destId="{76B90342-90D4-4235-ACF5-027FC73CFA99}" srcOrd="1" destOrd="0" presId="urn:microsoft.com/office/officeart/2005/8/layout/hierarchy4"/>
    <dgm:cxn modelId="{B9C4BD4E-3372-4DE0-BAA1-D1616D2DB610}" type="presParOf" srcId="{08BA8533-860D-4F49-B7D6-0869A812B93C}" destId="{4EC015E9-A08A-4BCB-AE28-5866177A997A}" srcOrd="2" destOrd="0" presId="urn:microsoft.com/office/officeart/2005/8/layout/hierarchy4"/>
    <dgm:cxn modelId="{23530583-6712-478D-967D-8AA78457A386}" type="presParOf" srcId="{4EC015E9-A08A-4BCB-AE28-5866177A997A}" destId="{D81EE77B-EF36-412D-B62F-81AAD6208220}" srcOrd="0" destOrd="0" presId="urn:microsoft.com/office/officeart/2005/8/layout/hierarchy4"/>
    <dgm:cxn modelId="{D03171A5-6BA3-433D-9764-F11DE145A99B}" type="presParOf" srcId="{D81EE77B-EF36-412D-B62F-81AAD6208220}" destId="{E13BAFF7-DC3D-4FE8-A616-B12BF725DA93}" srcOrd="0" destOrd="0" presId="urn:microsoft.com/office/officeart/2005/8/layout/hierarchy4"/>
    <dgm:cxn modelId="{D7E57BAA-B499-463E-807E-E45EABC6CA03}" type="presParOf" srcId="{D81EE77B-EF36-412D-B62F-81AAD6208220}" destId="{66EC53C0-9AB8-42D9-A0AB-F86B9477E3E0}" srcOrd="1" destOrd="0" presId="urn:microsoft.com/office/officeart/2005/8/layout/hierarchy4"/>
    <dgm:cxn modelId="{9C92EE52-EF3E-42EA-9EFC-FB2ED41D87D8}" type="presParOf" srcId="{A1EE09F4-A6FE-488F-B00F-D63B721FBDD5}" destId="{37B20FD3-AE7F-4F2B-8FCB-B11EE425927D}" srcOrd="3" destOrd="0" presId="urn:microsoft.com/office/officeart/2005/8/layout/hierarchy4"/>
    <dgm:cxn modelId="{03C4785D-3521-44D5-85AA-E556F786F2E3}" type="presParOf" srcId="{A1EE09F4-A6FE-488F-B00F-D63B721FBDD5}" destId="{21084126-FC3B-4C03-9E4C-30B5DC21523F}" srcOrd="4" destOrd="0" presId="urn:microsoft.com/office/officeart/2005/8/layout/hierarchy4"/>
    <dgm:cxn modelId="{FA283DF2-6DC9-47EA-BEF5-358F9BA0D62F}" type="presParOf" srcId="{21084126-FC3B-4C03-9E4C-30B5DC21523F}" destId="{2F78CE19-603D-4752-B0A0-2F428500DE63}" srcOrd="0" destOrd="0" presId="urn:microsoft.com/office/officeart/2005/8/layout/hierarchy4"/>
    <dgm:cxn modelId="{E3432702-3880-449B-BC2C-C8E602827707}" type="presParOf" srcId="{21084126-FC3B-4C03-9E4C-30B5DC21523F}" destId="{84F7E4AA-A5C4-46BE-B87B-797D51D1379B}" srcOrd="1" destOrd="0" presId="urn:microsoft.com/office/officeart/2005/8/layout/hierarchy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60D973C-2094-4BE5-8A30-23B619C4025A}"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CA"/>
        </a:p>
      </dgm:t>
    </dgm:pt>
    <dgm:pt modelId="{4C1C5026-567E-4897-A369-EE2CC455FB09}">
      <dgm:prSet custT="1"/>
      <dgm:spPr/>
      <dgm:t>
        <a:bodyPr/>
        <a:lstStyle/>
        <a:p>
          <a:pPr rtl="0"/>
          <a:r>
            <a:rPr lang="fr-CA" sz="1200" dirty="0" smtClean="0">
              <a:latin typeface="Arial" panose="020B0604020202020204" pitchFamily="34" charset="0"/>
              <a:cs typeface="Arial" panose="020B0604020202020204" pitchFamily="34" charset="0"/>
            </a:rPr>
            <a:t>La conséquence d’accepter une transaction non-appariée : le montant totale de la facture </a:t>
          </a:r>
          <a:r>
            <a:rPr lang="fr-CA" sz="1200" b="1" dirty="0" smtClean="0">
              <a:latin typeface="Arial" panose="020B0604020202020204" pitchFamily="34" charset="0"/>
              <a:cs typeface="Arial" panose="020B0604020202020204" pitchFamily="34" charset="0"/>
            </a:rPr>
            <a:t>incluant les taxes</a:t>
          </a:r>
          <a:r>
            <a:rPr lang="fr-CA" sz="1200" dirty="0" smtClean="0">
              <a:latin typeface="Arial" panose="020B0604020202020204" pitchFamily="34" charset="0"/>
              <a:cs typeface="Arial" panose="020B0604020202020204" pitchFamily="34" charset="0"/>
            </a:rPr>
            <a:t> sera imputé à votre codage par défaut.</a:t>
          </a:r>
          <a:r>
            <a:rPr lang="fr-CA" sz="1200" b="1" dirty="0" smtClean="0">
              <a:latin typeface="Arial" panose="020B0604020202020204" pitchFamily="34" charset="0"/>
              <a:cs typeface="Arial" panose="020B0604020202020204" pitchFamily="34" charset="0"/>
            </a:rPr>
            <a:t> </a:t>
          </a:r>
          <a:endParaRPr lang="en-CA" sz="1200" dirty="0">
            <a:latin typeface="Arial" panose="020B0604020202020204" pitchFamily="34" charset="0"/>
            <a:cs typeface="Arial" panose="020B0604020202020204" pitchFamily="34" charset="0"/>
          </a:endParaRPr>
        </a:p>
      </dgm:t>
    </dgm:pt>
    <dgm:pt modelId="{CB8644C4-F954-4DDD-B52E-C081E8FD01D7}" type="parTrans" cxnId="{F098B0EC-B0F0-4BF8-9FE8-93FFED1F4753}">
      <dgm:prSet/>
      <dgm:spPr/>
      <dgm:t>
        <a:bodyPr/>
        <a:lstStyle/>
        <a:p>
          <a:endParaRPr lang="en-CA"/>
        </a:p>
      </dgm:t>
    </dgm:pt>
    <dgm:pt modelId="{99E2C148-80B1-4F02-A457-8A5BD562CA79}" type="sibTrans" cxnId="{F098B0EC-B0F0-4BF8-9FE8-93FFED1F4753}">
      <dgm:prSet/>
      <dgm:spPr/>
      <dgm:t>
        <a:bodyPr/>
        <a:lstStyle/>
        <a:p>
          <a:endParaRPr lang="en-CA"/>
        </a:p>
      </dgm:t>
    </dgm:pt>
    <dgm:pt modelId="{DD8EF887-EB29-42C5-9210-B6F745F38CD7}">
      <dgm:prSet custT="1"/>
      <dgm:spPr/>
      <dgm:t>
        <a:bodyPr/>
        <a:lstStyle/>
        <a:p>
          <a:pPr rtl="0"/>
          <a:endParaRPr lang="en-US" sz="1400" dirty="0" smtClean="0">
            <a:latin typeface="Arial" panose="020B0604020202020204" pitchFamily="34" charset="0"/>
            <a:cs typeface="Arial" panose="020B0604020202020204" pitchFamily="34" charset="0"/>
          </a:endParaRPr>
        </a:p>
        <a:p>
          <a:pPr rtl="0"/>
          <a:endParaRPr lang="en-US" sz="1400" dirty="0" smtClean="0">
            <a:latin typeface="Arial" panose="020B0604020202020204" pitchFamily="34" charset="0"/>
            <a:cs typeface="Arial" panose="020B0604020202020204" pitchFamily="34" charset="0"/>
          </a:endParaRPr>
        </a:p>
        <a:p>
          <a:pPr rtl="0"/>
          <a:endParaRPr lang="en-US" sz="1400" dirty="0" smtClean="0">
            <a:latin typeface="Arial" panose="020B0604020202020204" pitchFamily="34" charset="0"/>
            <a:cs typeface="Arial" panose="020B0604020202020204" pitchFamily="34" charset="0"/>
          </a:endParaRPr>
        </a:p>
        <a:p>
          <a:pPr rtl="0"/>
          <a:endParaRPr lang="fr-FR" sz="1400" dirty="0" smtClean="0">
            <a:latin typeface="Arial" panose="020B0604020202020204" pitchFamily="34" charset="0"/>
            <a:cs typeface="Arial" panose="020B0604020202020204" pitchFamily="34" charset="0"/>
          </a:endParaRPr>
        </a:p>
        <a:p>
          <a:pPr rtl="0"/>
          <a:r>
            <a:rPr lang="fr-CA" sz="1400" b="0" dirty="0" smtClean="0">
              <a:ln>
                <a:noFill/>
              </a:ln>
              <a:solidFill>
                <a:schemeClr val="tx1"/>
              </a:solidFill>
              <a:effectLst/>
              <a:latin typeface="Arial" panose="020B0604020202020204" pitchFamily="34" charset="0"/>
              <a:cs typeface="Arial" panose="020B0604020202020204" pitchFamily="34" charset="0"/>
            </a:rPr>
            <a:t>Lors de votre réconciliation mensuelle, veuillez-vous assurer d’</a:t>
          </a:r>
          <a:r>
            <a:rPr lang="fr-CA" sz="1400" b="0" dirty="0" smtClean="0">
              <a:ln w="12700">
                <a:noFill/>
                <a:prstDash val="solid"/>
              </a:ln>
              <a:solidFill>
                <a:schemeClr val="tx1"/>
              </a:solidFill>
              <a:effectLst/>
              <a:latin typeface="Arial" panose="020B0604020202020204" pitchFamily="34" charset="0"/>
              <a:cs typeface="Arial" panose="020B0604020202020204" pitchFamily="34" charset="0"/>
            </a:rPr>
            <a:t>accepter</a:t>
          </a:r>
          <a:r>
            <a:rPr lang="fr-CA" sz="1400" b="0" dirty="0" smtClean="0">
              <a:ln>
                <a:noFill/>
              </a:ln>
              <a:solidFill>
                <a:schemeClr val="tx1"/>
              </a:solidFill>
              <a:effectLst/>
              <a:latin typeface="Arial" panose="020B0604020202020204" pitchFamily="34" charset="0"/>
              <a:cs typeface="Arial" panose="020B0604020202020204" pitchFamily="34" charset="0"/>
            </a:rPr>
            <a:t> seulement les </a:t>
          </a:r>
          <a:r>
            <a:rPr lang="fr-CA" sz="1400" b="0" dirty="0" smtClean="0">
              <a:ln w="12700">
                <a:noFill/>
                <a:prstDash val="solid"/>
              </a:ln>
              <a:solidFill>
                <a:schemeClr val="tx1"/>
              </a:solidFill>
              <a:effectLst/>
              <a:latin typeface="Arial" panose="020B0604020202020204" pitchFamily="34" charset="0"/>
              <a:cs typeface="Arial" panose="020B0604020202020204" pitchFamily="34" charset="0"/>
            </a:rPr>
            <a:t>transactions</a:t>
          </a:r>
          <a:r>
            <a:rPr lang="fr-CA" sz="1400" b="0" dirty="0" smtClean="0">
              <a:ln>
                <a:noFill/>
              </a:ln>
              <a:solidFill>
                <a:schemeClr val="tx1"/>
              </a:solidFill>
              <a:effectLst/>
              <a:latin typeface="Arial" panose="020B0604020202020204" pitchFamily="34" charset="0"/>
              <a:cs typeface="Arial" panose="020B0604020202020204" pitchFamily="34" charset="0"/>
            </a:rPr>
            <a:t> </a:t>
          </a:r>
          <a:r>
            <a:rPr lang="fr-CA" sz="1400" b="0" dirty="0" smtClean="0">
              <a:ln w="12700">
                <a:noFill/>
                <a:prstDash val="solid"/>
              </a:ln>
              <a:solidFill>
                <a:schemeClr val="tx1"/>
              </a:solidFill>
              <a:effectLst/>
              <a:latin typeface="Arial" panose="020B0604020202020204" pitchFamily="34" charset="0"/>
              <a:cs typeface="Arial" panose="020B0604020202020204" pitchFamily="34" charset="0"/>
            </a:rPr>
            <a:t>appariées</a:t>
          </a:r>
          <a:r>
            <a:rPr lang="fr-CA" sz="1400" b="0" dirty="0" smtClean="0">
              <a:ln>
                <a:noFill/>
              </a:ln>
              <a:solidFill>
                <a:schemeClr val="tx1"/>
              </a:solidFill>
              <a:effectLst/>
              <a:latin typeface="Arial" panose="020B0604020202020204" pitchFamily="34" charset="0"/>
              <a:cs typeface="Arial" panose="020B0604020202020204" pitchFamily="34" charset="0"/>
            </a:rPr>
            <a:t> (« </a:t>
          </a:r>
          <a:r>
            <a:rPr lang="fr-CA" sz="1400" b="0" dirty="0" err="1" smtClean="0">
              <a:ln>
                <a:noFill/>
              </a:ln>
              <a:solidFill>
                <a:schemeClr val="tx1"/>
              </a:solidFill>
              <a:effectLst/>
              <a:latin typeface="Arial" panose="020B0604020202020204" pitchFamily="34" charset="0"/>
              <a:cs typeface="Arial" panose="020B0604020202020204" pitchFamily="34" charset="0"/>
            </a:rPr>
            <a:t>matched</a:t>
          </a:r>
          <a:r>
            <a:rPr lang="fr-CA" sz="1400" b="0" dirty="0" smtClean="0">
              <a:ln>
                <a:noFill/>
              </a:ln>
              <a:solidFill>
                <a:schemeClr val="tx1"/>
              </a:solidFill>
              <a:effectLst/>
              <a:latin typeface="Arial" panose="020B0604020202020204" pitchFamily="34" charset="0"/>
              <a:cs typeface="Arial" panose="020B0604020202020204" pitchFamily="34" charset="0"/>
            </a:rPr>
            <a:t> »). </a:t>
          </a:r>
          <a:r>
            <a:rPr lang="fr-CA" sz="1400" b="0" dirty="0" smtClean="0">
              <a:ln w="12700">
                <a:noFill/>
                <a:prstDash val="solid"/>
              </a:ln>
              <a:solidFill>
                <a:schemeClr val="tx1"/>
              </a:solidFill>
              <a:effectLst/>
              <a:latin typeface="Arial" panose="020B0604020202020204" pitchFamily="34" charset="0"/>
              <a:cs typeface="Arial" panose="020B0604020202020204" pitchFamily="34" charset="0"/>
            </a:rPr>
            <a:t>NE JAMAIS accepter une transaction non-appariée.</a:t>
          </a:r>
          <a:r>
            <a:rPr lang="en-US" sz="1400" b="0" dirty="0" smtClean="0">
              <a:ln w="12700">
                <a:noFill/>
                <a:prstDash val="solid"/>
              </a:ln>
              <a:solidFill>
                <a:schemeClr val="tx1"/>
              </a:solidFill>
              <a:effectLst/>
              <a:latin typeface="Arial" panose="020B0604020202020204" pitchFamily="34" charset="0"/>
              <a:cs typeface="Arial" panose="020B0604020202020204" pitchFamily="34" charset="0"/>
            </a:rPr>
            <a:t> </a:t>
          </a:r>
          <a:r>
            <a:rPr lang="fr-CA" sz="1400" b="0" dirty="0" smtClean="0">
              <a:ln>
                <a:noFill/>
              </a:ln>
              <a:solidFill>
                <a:schemeClr val="tx1"/>
              </a:solidFill>
              <a:effectLst/>
              <a:latin typeface="Arial" panose="020B0604020202020204" pitchFamily="34" charset="0"/>
              <a:cs typeface="Arial" panose="020B0604020202020204" pitchFamily="34" charset="0"/>
            </a:rPr>
            <a:t>Toutes transactions non-appariées « </a:t>
          </a:r>
          <a:r>
            <a:rPr lang="fr-CA" sz="1400" b="0" dirty="0" err="1" smtClean="0">
              <a:ln>
                <a:noFill/>
              </a:ln>
              <a:solidFill>
                <a:schemeClr val="tx1"/>
              </a:solidFill>
              <a:effectLst/>
              <a:latin typeface="Arial" panose="020B0604020202020204" pitchFamily="34" charset="0"/>
              <a:cs typeface="Arial" panose="020B0604020202020204" pitchFamily="34" charset="0"/>
            </a:rPr>
            <a:t>unmatched</a:t>
          </a:r>
          <a:r>
            <a:rPr lang="fr-CA" sz="1400" b="0" dirty="0" smtClean="0">
              <a:ln>
                <a:noFill/>
              </a:ln>
              <a:solidFill>
                <a:schemeClr val="tx1"/>
              </a:solidFill>
              <a:effectLst/>
              <a:latin typeface="Arial" panose="020B0604020202020204" pitchFamily="34" charset="0"/>
              <a:cs typeface="Arial" panose="020B0604020202020204" pitchFamily="34" charset="0"/>
            </a:rPr>
            <a:t> ») doivent être modifiées dans l’écran ZZCR.</a:t>
          </a:r>
          <a:endParaRPr lang="en-CA" sz="1400" b="0" dirty="0">
            <a:ln>
              <a:noFill/>
            </a:ln>
            <a:solidFill>
              <a:schemeClr val="tx1"/>
            </a:solidFill>
            <a:effectLst/>
            <a:latin typeface="Arial" panose="020B0604020202020204" pitchFamily="34" charset="0"/>
            <a:cs typeface="Arial" panose="020B0604020202020204" pitchFamily="34" charset="0"/>
          </a:endParaRPr>
        </a:p>
      </dgm:t>
    </dgm:pt>
    <dgm:pt modelId="{F1BDABA7-0D0B-4198-ADB0-5D46D351954D}" type="parTrans" cxnId="{11767497-75E0-4FF9-BF73-7A08C648A069}">
      <dgm:prSet/>
      <dgm:spPr/>
      <dgm:t>
        <a:bodyPr/>
        <a:lstStyle/>
        <a:p>
          <a:endParaRPr lang="en-CA"/>
        </a:p>
      </dgm:t>
    </dgm:pt>
    <dgm:pt modelId="{A3B11075-A88E-4335-BE23-BC4B6C8DC49C}" type="sibTrans" cxnId="{11767497-75E0-4FF9-BF73-7A08C648A069}">
      <dgm:prSet/>
      <dgm:spPr/>
      <dgm:t>
        <a:bodyPr/>
        <a:lstStyle/>
        <a:p>
          <a:endParaRPr lang="en-CA"/>
        </a:p>
      </dgm:t>
    </dgm:pt>
    <dgm:pt modelId="{FDA32E5D-8DB3-439C-8E1D-683F6A402182}">
      <dgm:prSet custT="1"/>
      <dgm:spPr/>
      <dgm:t>
        <a:bodyPr/>
        <a:lstStyle/>
        <a:p>
          <a:pPr algn="ctr" rtl="0"/>
          <a:endParaRPr lang="en-US" sz="1400" dirty="0" smtClean="0">
            <a:latin typeface="Arial" panose="020B0604020202020204" pitchFamily="34" charset="0"/>
            <a:cs typeface="Arial" panose="020B0604020202020204" pitchFamily="34" charset="0"/>
          </a:endParaRPr>
        </a:p>
        <a:p>
          <a:pPr algn="ctr" rtl="0"/>
          <a:endParaRPr lang="fr-CA" sz="1400" dirty="0" smtClean="0"/>
        </a:p>
        <a:p>
          <a:pPr algn="ctr" rtl="0"/>
          <a:endParaRPr lang="fr-CA" sz="1400" dirty="0" smtClean="0"/>
        </a:p>
        <a:p>
          <a:pPr algn="ctr" rtl="0"/>
          <a:endParaRPr lang="fr-CA" sz="1400" dirty="0" smtClean="0"/>
        </a:p>
        <a:p>
          <a:pPr algn="ctr" rtl="0"/>
          <a:endParaRPr lang="fr-CA" sz="1400" dirty="0" smtClean="0"/>
        </a:p>
        <a:p>
          <a:pPr algn="ctr" rtl="0"/>
          <a:endParaRPr lang="fr-CA" sz="1400" dirty="0" smtClean="0"/>
        </a:p>
        <a:p>
          <a:pPr algn="ctr" rtl="0"/>
          <a:endParaRPr lang="fr-CA" sz="1400" dirty="0" smtClean="0">
            <a:latin typeface="Arial" panose="020B0604020202020204" pitchFamily="34" charset="0"/>
            <a:cs typeface="Arial" panose="020B0604020202020204" pitchFamily="34" charset="0"/>
          </a:endParaRPr>
        </a:p>
        <a:p>
          <a:pPr algn="l" rtl="0"/>
          <a:r>
            <a:rPr lang="fr-CA" sz="1400" dirty="0" smtClean="0">
              <a:latin typeface="Arial" panose="020B0604020202020204" pitchFamily="34" charset="0"/>
              <a:cs typeface="Arial" panose="020B0604020202020204" pitchFamily="34" charset="0"/>
            </a:rPr>
            <a:t>Lorsque vous générez votre rapport d’activité (ZZCCAR) pour signature de l’article 34, vous devez toujours choisir les options suivantes : </a:t>
          </a:r>
        </a:p>
        <a:p>
          <a:pPr algn="l"/>
          <a:r>
            <a:rPr lang="fr-CA" sz="1400" b="1" dirty="0" smtClean="0">
              <a:latin typeface="Arial" panose="020B0604020202020204" pitchFamily="34" charset="0"/>
              <a:cs typeface="Arial" panose="020B0604020202020204" pitchFamily="34" charset="0"/>
            </a:rPr>
            <a:t>Inclure corrections</a:t>
          </a:r>
        </a:p>
        <a:p>
          <a:pPr algn="l"/>
          <a:r>
            <a:rPr lang="fr-CA" sz="1400" b="1" dirty="0" smtClean="0">
              <a:latin typeface="Arial" panose="020B0604020202020204" pitchFamily="34" charset="0"/>
              <a:cs typeface="Arial" panose="020B0604020202020204" pitchFamily="34" charset="0"/>
            </a:rPr>
            <a:t>Afficher les lignes de taxe</a:t>
          </a:r>
        </a:p>
        <a:p>
          <a:pPr algn="ctr"/>
          <a:endParaRPr lang="en-US" sz="1400" dirty="0" smtClean="0">
            <a:latin typeface="Arial" panose="020B0604020202020204" pitchFamily="34" charset="0"/>
            <a:cs typeface="Arial" panose="020B0604020202020204" pitchFamily="34" charset="0"/>
          </a:endParaRPr>
        </a:p>
        <a:p>
          <a:pPr algn="l" rtl="0"/>
          <a:r>
            <a:rPr lang="fr-CA" sz="1400" dirty="0" smtClean="0">
              <a:latin typeface="Arial" panose="020B0604020202020204" pitchFamily="34" charset="0"/>
              <a:cs typeface="Arial" panose="020B0604020202020204" pitchFamily="34" charset="0"/>
            </a:rPr>
            <a:t>Veuillez vous assurer que la  date de signature et le nom en lettre moulé sont indiqués à côté de la signature du gestionnaire</a:t>
          </a:r>
          <a:r>
            <a:rPr lang="en-US" sz="1400" dirty="0" smtClean="0">
              <a:latin typeface="Arial" panose="020B0604020202020204" pitchFamily="34" charset="0"/>
              <a:cs typeface="Arial" panose="020B0604020202020204" pitchFamily="34" charset="0"/>
            </a:rPr>
            <a:t> </a:t>
          </a:r>
          <a:r>
            <a:rPr lang="fr-CA" sz="1400" dirty="0" smtClean="0">
              <a:latin typeface="Arial" panose="020B0604020202020204" pitchFamily="34" charset="0"/>
              <a:cs typeface="Arial" panose="020B0604020202020204" pitchFamily="34" charset="0"/>
            </a:rPr>
            <a:t>sur le rapport d’activité (ZZCCAR).</a:t>
          </a:r>
          <a:r>
            <a:rPr lang="fr-FR" sz="1400" dirty="0" smtClean="0">
              <a:latin typeface="Arial" panose="020B0604020202020204" pitchFamily="34" charset="0"/>
              <a:cs typeface="Arial" panose="020B0604020202020204" pitchFamily="34" charset="0"/>
            </a:rPr>
            <a:t>34.</a:t>
          </a:r>
          <a:endParaRPr lang="en-CA" sz="1400" dirty="0">
            <a:latin typeface="Arial" panose="020B0604020202020204" pitchFamily="34" charset="0"/>
            <a:cs typeface="Arial" panose="020B0604020202020204" pitchFamily="34" charset="0"/>
          </a:endParaRPr>
        </a:p>
      </dgm:t>
    </dgm:pt>
    <dgm:pt modelId="{8599E2A5-F6C0-4BDA-8382-BE64672479ED}" type="parTrans" cxnId="{7D8B2883-0CE9-4C92-8381-75876392CCD6}">
      <dgm:prSet/>
      <dgm:spPr/>
      <dgm:t>
        <a:bodyPr/>
        <a:lstStyle/>
        <a:p>
          <a:endParaRPr lang="en-CA"/>
        </a:p>
      </dgm:t>
    </dgm:pt>
    <dgm:pt modelId="{7C465F22-5F85-44D4-BEFF-E45F642235CE}" type="sibTrans" cxnId="{7D8B2883-0CE9-4C92-8381-75876392CCD6}">
      <dgm:prSet/>
      <dgm:spPr/>
      <dgm:t>
        <a:bodyPr/>
        <a:lstStyle/>
        <a:p>
          <a:endParaRPr lang="en-CA"/>
        </a:p>
      </dgm:t>
    </dgm:pt>
    <dgm:pt modelId="{675F5822-1486-4998-BA12-9243DE1B5AB1}">
      <dgm:prSet custT="1"/>
      <dgm:spPr/>
      <dgm:t>
        <a:bodyPr/>
        <a:lstStyle/>
        <a:p>
          <a:pPr algn="ctr" rtl="0"/>
          <a:endParaRPr lang="en-US" sz="1200" dirty="0" smtClean="0">
            <a:latin typeface="Arial" panose="020B0604020202020204" pitchFamily="34" charset="0"/>
            <a:cs typeface="Arial" panose="020B0604020202020204" pitchFamily="34" charset="0"/>
          </a:endParaRPr>
        </a:p>
        <a:p>
          <a:pPr algn="ctr" rtl="0"/>
          <a:endParaRPr lang="fr-CA" sz="1200" dirty="0" smtClean="0"/>
        </a:p>
        <a:p>
          <a:pPr algn="ctr" rtl="0"/>
          <a:endParaRPr lang="fr-CA" sz="1200" dirty="0" smtClean="0"/>
        </a:p>
        <a:p>
          <a:pPr algn="ctr" rtl="0"/>
          <a:endParaRPr lang="fr-CA" sz="1200" dirty="0" smtClean="0"/>
        </a:p>
        <a:p>
          <a:pPr algn="ctr" rtl="0"/>
          <a:endParaRPr lang="fr-CA" sz="1400" dirty="0" smtClean="0">
            <a:latin typeface="Arial" panose="020B0604020202020204" pitchFamily="34" charset="0"/>
            <a:cs typeface="Arial" panose="020B0604020202020204" pitchFamily="34" charset="0"/>
          </a:endParaRPr>
        </a:p>
        <a:p>
          <a:pPr algn="l" rtl="0"/>
          <a:endParaRPr lang="fr-CA" sz="1400" dirty="0" smtClean="0">
            <a:latin typeface="Arial" panose="020B0604020202020204" pitchFamily="34" charset="0"/>
            <a:cs typeface="Arial" panose="020B0604020202020204" pitchFamily="34" charset="0"/>
          </a:endParaRPr>
        </a:p>
        <a:p>
          <a:pPr algn="l" rtl="0"/>
          <a:endParaRPr lang="fr-CA" sz="1400" dirty="0" smtClean="0">
            <a:latin typeface="Arial" panose="020B0604020202020204" pitchFamily="34" charset="0"/>
            <a:cs typeface="Arial" panose="020B0604020202020204" pitchFamily="34" charset="0"/>
          </a:endParaRPr>
        </a:p>
        <a:p>
          <a:pPr algn="l" rtl="0"/>
          <a:endParaRPr lang="fr-CA" sz="1400" dirty="0" smtClean="0">
            <a:latin typeface="Arial" panose="020B0604020202020204" pitchFamily="34" charset="0"/>
            <a:cs typeface="Arial" panose="020B0604020202020204" pitchFamily="34" charset="0"/>
          </a:endParaRPr>
        </a:p>
        <a:p>
          <a:pPr algn="l" rtl="0"/>
          <a:r>
            <a:rPr lang="fr-CA" sz="1400" dirty="0" smtClean="0">
              <a:latin typeface="Arial" panose="020B0604020202020204" pitchFamily="34" charset="0"/>
              <a:cs typeface="Arial" panose="020B0604020202020204" pitchFamily="34" charset="0"/>
            </a:rPr>
            <a:t>Si les factures sont signées individuellement au lieu du rapport d’activité, veuillez vous assurer que les informations suivantes sont indiquées sur chacune des factures :</a:t>
          </a:r>
        </a:p>
        <a:p>
          <a:pPr algn="l" rtl="0"/>
          <a:r>
            <a:rPr lang="fr-CA" sz="1400" dirty="0" smtClean="0">
              <a:latin typeface="Arial" panose="020B0604020202020204" pitchFamily="34" charset="0"/>
              <a:cs typeface="Arial" panose="020B0604020202020204" pitchFamily="34" charset="0"/>
            </a:rPr>
            <a:t>Le codage financier.  Celui-ci doit être le même que celui indiqué sur le rapport d’activité (ZZCCAR).</a:t>
          </a:r>
        </a:p>
        <a:p>
          <a:pPr algn="l"/>
          <a:r>
            <a:rPr lang="fr-CA" sz="1400" dirty="0" smtClean="0">
              <a:latin typeface="Arial" panose="020B0604020202020204" pitchFamily="34" charset="0"/>
              <a:cs typeface="Arial" panose="020B0604020202020204" pitchFamily="34" charset="0"/>
            </a:rPr>
            <a:t>Le nom en lettre moulé du gestionnaire et la date de signature sont indiqués en dessous de sa signature. </a:t>
          </a:r>
          <a:endParaRPr lang="en-CA" sz="1400" dirty="0">
            <a:latin typeface="Arial" panose="020B0604020202020204" pitchFamily="34" charset="0"/>
            <a:cs typeface="Arial" panose="020B0604020202020204" pitchFamily="34" charset="0"/>
          </a:endParaRPr>
        </a:p>
      </dgm:t>
    </dgm:pt>
    <dgm:pt modelId="{5FCC9899-08E4-489A-92C9-DDF04FB976DC}" type="parTrans" cxnId="{BC6FCF85-10B1-41E4-BC9C-9A8FC8B2481C}">
      <dgm:prSet/>
      <dgm:spPr/>
      <dgm:t>
        <a:bodyPr/>
        <a:lstStyle/>
        <a:p>
          <a:endParaRPr lang="en-CA"/>
        </a:p>
      </dgm:t>
    </dgm:pt>
    <dgm:pt modelId="{5734FD4D-C51F-4C4A-B2DA-30996347D90F}" type="sibTrans" cxnId="{BC6FCF85-10B1-41E4-BC9C-9A8FC8B2481C}">
      <dgm:prSet/>
      <dgm:spPr/>
      <dgm:t>
        <a:bodyPr/>
        <a:lstStyle/>
        <a:p>
          <a:endParaRPr lang="en-CA"/>
        </a:p>
      </dgm:t>
    </dgm:pt>
    <dgm:pt modelId="{219AE6B1-6D78-433A-BF04-95255B04330B}">
      <dgm:prSet/>
      <dgm:spPr/>
      <dgm:t>
        <a:bodyPr/>
        <a:lstStyle/>
        <a:p>
          <a:pPr rtl="0"/>
          <a:r>
            <a:rPr lang="fr-CA" b="1" dirty="0" smtClean="0">
              <a:latin typeface="Arial" panose="020B0604020202020204" pitchFamily="34" charset="0"/>
              <a:cs typeface="Arial" panose="020B0604020202020204" pitchFamily="34" charset="0"/>
            </a:rPr>
            <a:t>Ceci est erroné, </a:t>
          </a:r>
          <a:r>
            <a:rPr lang="fr-CA" dirty="0" smtClean="0">
              <a:latin typeface="Arial" panose="020B0604020202020204" pitchFamily="34" charset="0"/>
              <a:cs typeface="Arial" panose="020B0604020202020204" pitchFamily="34" charset="0"/>
            </a:rPr>
            <a:t>donc vous devrez obligatoirement demander une pièce de journal et obtenir l’approbation du gestionnaire délégué afin de corriger ce codage et l’imputation des taxes</a:t>
          </a:r>
          <a:r>
            <a:rPr lang="en-US" dirty="0" smtClean="0">
              <a:latin typeface="Arial" panose="020B0604020202020204" pitchFamily="34" charset="0"/>
              <a:cs typeface="Arial" panose="020B0604020202020204" pitchFamily="34" charset="0"/>
            </a:rPr>
            <a:t>. </a:t>
          </a:r>
          <a:endParaRPr lang="en-CA" dirty="0">
            <a:latin typeface="Arial" panose="020B0604020202020204" pitchFamily="34" charset="0"/>
            <a:cs typeface="Arial" panose="020B0604020202020204" pitchFamily="34" charset="0"/>
          </a:endParaRPr>
        </a:p>
      </dgm:t>
    </dgm:pt>
    <dgm:pt modelId="{E05103BB-9C8C-4835-B447-1365D404A5BA}" type="sibTrans" cxnId="{ACE0BC24-2DD4-4332-A8B9-0481D7FBCA5A}">
      <dgm:prSet/>
      <dgm:spPr/>
      <dgm:t>
        <a:bodyPr/>
        <a:lstStyle/>
        <a:p>
          <a:endParaRPr lang="en-CA"/>
        </a:p>
      </dgm:t>
    </dgm:pt>
    <dgm:pt modelId="{F6DFC058-4847-4864-B47A-D4803B89CA86}" type="parTrans" cxnId="{ACE0BC24-2DD4-4332-A8B9-0481D7FBCA5A}">
      <dgm:prSet/>
      <dgm:spPr/>
      <dgm:t>
        <a:bodyPr/>
        <a:lstStyle/>
        <a:p>
          <a:endParaRPr lang="en-CA"/>
        </a:p>
      </dgm:t>
    </dgm:pt>
    <dgm:pt modelId="{3256C4AA-E47E-4369-B75B-B529879E31A8}" type="pres">
      <dgm:prSet presAssocID="{560D973C-2094-4BE5-8A30-23B619C4025A}" presName="mainComposite" presStyleCnt="0">
        <dgm:presLayoutVars>
          <dgm:chPref val="1"/>
          <dgm:dir/>
          <dgm:animOne val="branch"/>
          <dgm:animLvl val="lvl"/>
          <dgm:resizeHandles val="exact"/>
        </dgm:presLayoutVars>
      </dgm:prSet>
      <dgm:spPr/>
      <dgm:t>
        <a:bodyPr/>
        <a:lstStyle/>
        <a:p>
          <a:endParaRPr lang="en-CA"/>
        </a:p>
      </dgm:t>
    </dgm:pt>
    <dgm:pt modelId="{37F37613-7B44-4EC6-9469-D45BD0F0780F}" type="pres">
      <dgm:prSet presAssocID="{560D973C-2094-4BE5-8A30-23B619C4025A}" presName="hierFlow" presStyleCnt="0"/>
      <dgm:spPr/>
    </dgm:pt>
    <dgm:pt modelId="{C3376444-D62C-45EB-A51B-58A20714E8C9}" type="pres">
      <dgm:prSet presAssocID="{560D973C-2094-4BE5-8A30-23B619C4025A}" presName="firstBuf" presStyleCnt="0"/>
      <dgm:spPr/>
    </dgm:pt>
    <dgm:pt modelId="{C8AF48D0-F9D1-4987-A884-56F17EF46B4D}" type="pres">
      <dgm:prSet presAssocID="{560D973C-2094-4BE5-8A30-23B619C4025A}" presName="hierChild1" presStyleCnt="0">
        <dgm:presLayoutVars>
          <dgm:chPref val="1"/>
          <dgm:animOne val="branch"/>
          <dgm:animLvl val="lvl"/>
        </dgm:presLayoutVars>
      </dgm:prSet>
      <dgm:spPr/>
    </dgm:pt>
    <dgm:pt modelId="{4ED70E71-63D7-4770-B071-10FAE4DE0C1F}" type="pres">
      <dgm:prSet presAssocID="{4C1C5026-567E-4897-A369-EE2CC455FB09}" presName="Name17" presStyleCnt="0"/>
      <dgm:spPr/>
    </dgm:pt>
    <dgm:pt modelId="{7B14A712-19EC-4DC6-9613-45AFF8EC3A35}" type="pres">
      <dgm:prSet presAssocID="{4C1C5026-567E-4897-A369-EE2CC455FB09}" presName="level1Shape" presStyleLbl="node0" presStyleIdx="0" presStyleCnt="1" custScaleX="159004" custScaleY="55179" custLinFactNeighborX="-14968" custLinFactNeighborY="75506">
        <dgm:presLayoutVars>
          <dgm:chPref val="3"/>
        </dgm:presLayoutVars>
      </dgm:prSet>
      <dgm:spPr/>
      <dgm:t>
        <a:bodyPr/>
        <a:lstStyle/>
        <a:p>
          <a:endParaRPr lang="en-CA"/>
        </a:p>
      </dgm:t>
    </dgm:pt>
    <dgm:pt modelId="{26634AED-4107-4FF2-AD25-A4E9AB4B3C67}" type="pres">
      <dgm:prSet presAssocID="{4C1C5026-567E-4897-A369-EE2CC455FB09}" presName="hierChild2" presStyleCnt="0"/>
      <dgm:spPr/>
    </dgm:pt>
    <dgm:pt modelId="{9CC69D0E-8F4F-467B-B5A3-B43F0C5DE3E4}" type="pres">
      <dgm:prSet presAssocID="{F6DFC058-4847-4864-B47A-D4803B89CA86}" presName="Name25" presStyleLbl="parChTrans1D2" presStyleIdx="0" presStyleCnt="1"/>
      <dgm:spPr/>
      <dgm:t>
        <a:bodyPr/>
        <a:lstStyle/>
        <a:p>
          <a:endParaRPr lang="en-CA"/>
        </a:p>
      </dgm:t>
    </dgm:pt>
    <dgm:pt modelId="{D5ADA6F5-9DE6-4A45-9D0F-45449FF7CC4E}" type="pres">
      <dgm:prSet presAssocID="{F6DFC058-4847-4864-B47A-D4803B89CA86}" presName="connTx" presStyleLbl="parChTrans1D2" presStyleIdx="0" presStyleCnt="1"/>
      <dgm:spPr/>
      <dgm:t>
        <a:bodyPr/>
        <a:lstStyle/>
        <a:p>
          <a:endParaRPr lang="en-CA"/>
        </a:p>
      </dgm:t>
    </dgm:pt>
    <dgm:pt modelId="{F7410682-DE91-48B0-9D63-4D615BBB0F68}" type="pres">
      <dgm:prSet presAssocID="{219AE6B1-6D78-433A-BF04-95255B04330B}" presName="Name30" presStyleCnt="0"/>
      <dgm:spPr/>
    </dgm:pt>
    <dgm:pt modelId="{1E6E5539-FE08-497C-A8FF-D8C9D2196584}" type="pres">
      <dgm:prSet presAssocID="{219AE6B1-6D78-433A-BF04-95255B04330B}" presName="level2Shape" presStyleLbl="node2" presStyleIdx="0" presStyleCnt="1" custScaleX="140053" custScaleY="56023" custLinFactNeighborX="38301" custLinFactNeighborY="96787"/>
      <dgm:spPr/>
      <dgm:t>
        <a:bodyPr/>
        <a:lstStyle/>
        <a:p>
          <a:endParaRPr lang="en-CA"/>
        </a:p>
      </dgm:t>
    </dgm:pt>
    <dgm:pt modelId="{3B62A39D-7020-4157-B371-DF94447F6BCC}" type="pres">
      <dgm:prSet presAssocID="{219AE6B1-6D78-433A-BF04-95255B04330B}" presName="hierChild3" presStyleCnt="0"/>
      <dgm:spPr/>
    </dgm:pt>
    <dgm:pt modelId="{B1F97324-B43D-43C1-96EF-7B49414CE9E5}" type="pres">
      <dgm:prSet presAssocID="{560D973C-2094-4BE5-8A30-23B619C4025A}" presName="bgShapesFlow" presStyleCnt="0"/>
      <dgm:spPr/>
    </dgm:pt>
    <dgm:pt modelId="{05AB2912-8E87-4AFB-8274-F77B2D1F93C5}" type="pres">
      <dgm:prSet presAssocID="{DD8EF887-EB29-42C5-9210-B6F745F38CD7}" presName="rectComp" presStyleCnt="0"/>
      <dgm:spPr/>
    </dgm:pt>
    <dgm:pt modelId="{CA829913-08C4-4C64-B0A3-D3570DDF4152}" type="pres">
      <dgm:prSet presAssocID="{DD8EF887-EB29-42C5-9210-B6F745F38CD7}" presName="bgRect" presStyleLbl="bgShp" presStyleIdx="0" presStyleCnt="3" custScaleX="120940" custScaleY="100000" custLinFactNeighborX="-2295" custLinFactNeighborY="-1080"/>
      <dgm:spPr/>
      <dgm:t>
        <a:bodyPr/>
        <a:lstStyle/>
        <a:p>
          <a:endParaRPr lang="en-CA"/>
        </a:p>
      </dgm:t>
    </dgm:pt>
    <dgm:pt modelId="{73B45909-A295-4396-A853-790233FAD61D}" type="pres">
      <dgm:prSet presAssocID="{DD8EF887-EB29-42C5-9210-B6F745F38CD7}" presName="bgRectTx" presStyleLbl="bgShp" presStyleIdx="0" presStyleCnt="3">
        <dgm:presLayoutVars>
          <dgm:bulletEnabled val="1"/>
        </dgm:presLayoutVars>
      </dgm:prSet>
      <dgm:spPr/>
      <dgm:t>
        <a:bodyPr/>
        <a:lstStyle/>
        <a:p>
          <a:endParaRPr lang="en-CA"/>
        </a:p>
      </dgm:t>
    </dgm:pt>
    <dgm:pt modelId="{6D37D997-A15A-4930-9D76-1563C87502C5}" type="pres">
      <dgm:prSet presAssocID="{DD8EF887-EB29-42C5-9210-B6F745F38CD7}" presName="spComp" presStyleCnt="0"/>
      <dgm:spPr/>
    </dgm:pt>
    <dgm:pt modelId="{2BF10868-C4E6-442E-A530-F3558B256015}" type="pres">
      <dgm:prSet presAssocID="{DD8EF887-EB29-42C5-9210-B6F745F38CD7}" presName="hSp" presStyleCnt="0"/>
      <dgm:spPr/>
    </dgm:pt>
    <dgm:pt modelId="{B5154810-20C3-49F6-8BE3-44C914602486}" type="pres">
      <dgm:prSet presAssocID="{FDA32E5D-8DB3-439C-8E1D-683F6A402182}" presName="rectComp" presStyleCnt="0"/>
      <dgm:spPr/>
    </dgm:pt>
    <dgm:pt modelId="{CFCDAC72-2A1A-4921-BCEB-4C3AB38E7DAB}" type="pres">
      <dgm:prSet presAssocID="{FDA32E5D-8DB3-439C-8E1D-683F6A402182}" presName="bgRect" presStyleLbl="bgShp" presStyleIdx="1" presStyleCnt="3" custScaleX="132209" custScaleY="100000"/>
      <dgm:spPr/>
      <dgm:t>
        <a:bodyPr/>
        <a:lstStyle/>
        <a:p>
          <a:endParaRPr lang="en-CA"/>
        </a:p>
      </dgm:t>
    </dgm:pt>
    <dgm:pt modelId="{0D1A0AD4-ECDD-416F-BBD5-A140552F2982}" type="pres">
      <dgm:prSet presAssocID="{FDA32E5D-8DB3-439C-8E1D-683F6A402182}" presName="bgRectTx" presStyleLbl="bgShp" presStyleIdx="1" presStyleCnt="3">
        <dgm:presLayoutVars>
          <dgm:bulletEnabled val="1"/>
        </dgm:presLayoutVars>
      </dgm:prSet>
      <dgm:spPr/>
      <dgm:t>
        <a:bodyPr/>
        <a:lstStyle/>
        <a:p>
          <a:endParaRPr lang="en-CA"/>
        </a:p>
      </dgm:t>
    </dgm:pt>
    <dgm:pt modelId="{1C7F3265-B911-4BD6-B316-636DAD30C72F}" type="pres">
      <dgm:prSet presAssocID="{FDA32E5D-8DB3-439C-8E1D-683F6A402182}" presName="spComp" presStyleCnt="0"/>
      <dgm:spPr/>
    </dgm:pt>
    <dgm:pt modelId="{6A499B3B-CE4F-4A43-A7C4-0481151D4547}" type="pres">
      <dgm:prSet presAssocID="{FDA32E5D-8DB3-439C-8E1D-683F6A402182}" presName="hSp" presStyleCnt="0"/>
      <dgm:spPr/>
    </dgm:pt>
    <dgm:pt modelId="{8CCEEB2B-833E-47A9-BD7E-3B55414F44AC}" type="pres">
      <dgm:prSet presAssocID="{675F5822-1486-4998-BA12-9243DE1B5AB1}" presName="rectComp" presStyleCnt="0"/>
      <dgm:spPr/>
    </dgm:pt>
    <dgm:pt modelId="{1F7B1F12-80B9-4E70-BFB3-EB583EF59F7E}" type="pres">
      <dgm:prSet presAssocID="{675F5822-1486-4998-BA12-9243DE1B5AB1}" presName="bgRect" presStyleLbl="bgShp" presStyleIdx="2" presStyleCnt="3" custScaleX="119873" custScaleY="100000" custLinFactNeighborX="554" custLinFactNeighborY="343"/>
      <dgm:spPr/>
      <dgm:t>
        <a:bodyPr/>
        <a:lstStyle/>
        <a:p>
          <a:endParaRPr lang="en-CA"/>
        </a:p>
      </dgm:t>
    </dgm:pt>
    <dgm:pt modelId="{6171533C-4AE9-4F62-94EE-D50DD8426C5A}" type="pres">
      <dgm:prSet presAssocID="{675F5822-1486-4998-BA12-9243DE1B5AB1}" presName="bgRectTx" presStyleLbl="bgShp" presStyleIdx="2" presStyleCnt="3">
        <dgm:presLayoutVars>
          <dgm:bulletEnabled val="1"/>
        </dgm:presLayoutVars>
      </dgm:prSet>
      <dgm:spPr/>
      <dgm:t>
        <a:bodyPr/>
        <a:lstStyle/>
        <a:p>
          <a:endParaRPr lang="en-CA"/>
        </a:p>
      </dgm:t>
    </dgm:pt>
  </dgm:ptLst>
  <dgm:cxnLst>
    <dgm:cxn modelId="{122917F1-CFE0-4315-A210-4A69734B5144}" type="presOf" srcId="{4C1C5026-567E-4897-A369-EE2CC455FB09}" destId="{7B14A712-19EC-4DC6-9613-45AFF8EC3A35}" srcOrd="0" destOrd="0" presId="urn:microsoft.com/office/officeart/2005/8/layout/hierarchy5"/>
    <dgm:cxn modelId="{91F68138-100F-434A-B9E6-DA8018A1FC2A}" type="presOf" srcId="{FDA32E5D-8DB3-439C-8E1D-683F6A402182}" destId="{0D1A0AD4-ECDD-416F-BBD5-A140552F2982}" srcOrd="1" destOrd="0" presId="urn:microsoft.com/office/officeart/2005/8/layout/hierarchy5"/>
    <dgm:cxn modelId="{4A0ECE8F-05B5-4B46-8B90-48BD11D3F65F}" type="presOf" srcId="{DD8EF887-EB29-42C5-9210-B6F745F38CD7}" destId="{CA829913-08C4-4C64-B0A3-D3570DDF4152}" srcOrd="0" destOrd="0" presId="urn:microsoft.com/office/officeart/2005/8/layout/hierarchy5"/>
    <dgm:cxn modelId="{25607E8D-850A-4D89-B850-A7A0D3206CEE}" type="presOf" srcId="{560D973C-2094-4BE5-8A30-23B619C4025A}" destId="{3256C4AA-E47E-4369-B75B-B529879E31A8}" srcOrd="0" destOrd="0" presId="urn:microsoft.com/office/officeart/2005/8/layout/hierarchy5"/>
    <dgm:cxn modelId="{111C0435-C2A9-4EAB-AF03-DEE523AD420D}" type="presOf" srcId="{675F5822-1486-4998-BA12-9243DE1B5AB1}" destId="{6171533C-4AE9-4F62-94EE-D50DD8426C5A}" srcOrd="1" destOrd="0" presId="urn:microsoft.com/office/officeart/2005/8/layout/hierarchy5"/>
    <dgm:cxn modelId="{2401C96B-62E3-48E4-AB18-471E92B9E09D}" type="presOf" srcId="{F6DFC058-4847-4864-B47A-D4803B89CA86}" destId="{9CC69D0E-8F4F-467B-B5A3-B43F0C5DE3E4}" srcOrd="0" destOrd="0" presId="urn:microsoft.com/office/officeart/2005/8/layout/hierarchy5"/>
    <dgm:cxn modelId="{51A44090-6EA2-4549-A0A4-648618460932}" type="presOf" srcId="{F6DFC058-4847-4864-B47A-D4803B89CA86}" destId="{D5ADA6F5-9DE6-4A45-9D0F-45449FF7CC4E}" srcOrd="1" destOrd="0" presId="urn:microsoft.com/office/officeart/2005/8/layout/hierarchy5"/>
    <dgm:cxn modelId="{C44D567B-98F3-4503-9554-B21C34F0A9D5}" type="presOf" srcId="{DD8EF887-EB29-42C5-9210-B6F745F38CD7}" destId="{73B45909-A295-4396-A853-790233FAD61D}" srcOrd="1" destOrd="0" presId="urn:microsoft.com/office/officeart/2005/8/layout/hierarchy5"/>
    <dgm:cxn modelId="{44C0C6C6-6713-4032-AD56-CE31A12B1DD1}" type="presOf" srcId="{675F5822-1486-4998-BA12-9243DE1B5AB1}" destId="{1F7B1F12-80B9-4E70-BFB3-EB583EF59F7E}" srcOrd="0" destOrd="0" presId="urn:microsoft.com/office/officeart/2005/8/layout/hierarchy5"/>
    <dgm:cxn modelId="{284F3A9A-9D18-48C1-9A45-A7C8769A7873}" type="presOf" srcId="{219AE6B1-6D78-433A-BF04-95255B04330B}" destId="{1E6E5539-FE08-497C-A8FF-D8C9D2196584}" srcOrd="0" destOrd="0" presId="urn:microsoft.com/office/officeart/2005/8/layout/hierarchy5"/>
    <dgm:cxn modelId="{F098B0EC-B0F0-4BF8-9FE8-93FFED1F4753}" srcId="{560D973C-2094-4BE5-8A30-23B619C4025A}" destId="{4C1C5026-567E-4897-A369-EE2CC455FB09}" srcOrd="0" destOrd="0" parTransId="{CB8644C4-F954-4DDD-B52E-C081E8FD01D7}" sibTransId="{99E2C148-80B1-4F02-A457-8A5BD562CA79}"/>
    <dgm:cxn modelId="{BC6FCF85-10B1-41E4-BC9C-9A8FC8B2481C}" srcId="{560D973C-2094-4BE5-8A30-23B619C4025A}" destId="{675F5822-1486-4998-BA12-9243DE1B5AB1}" srcOrd="3" destOrd="0" parTransId="{5FCC9899-08E4-489A-92C9-DDF04FB976DC}" sibTransId="{5734FD4D-C51F-4C4A-B2DA-30996347D90F}"/>
    <dgm:cxn modelId="{7D8B2883-0CE9-4C92-8381-75876392CCD6}" srcId="{560D973C-2094-4BE5-8A30-23B619C4025A}" destId="{FDA32E5D-8DB3-439C-8E1D-683F6A402182}" srcOrd="2" destOrd="0" parTransId="{8599E2A5-F6C0-4BDA-8382-BE64672479ED}" sibTransId="{7C465F22-5F85-44D4-BEFF-E45F642235CE}"/>
    <dgm:cxn modelId="{9BB1EDE3-F469-4650-8703-743C1A6D351A}" type="presOf" srcId="{FDA32E5D-8DB3-439C-8E1D-683F6A402182}" destId="{CFCDAC72-2A1A-4921-BCEB-4C3AB38E7DAB}" srcOrd="0" destOrd="0" presId="urn:microsoft.com/office/officeart/2005/8/layout/hierarchy5"/>
    <dgm:cxn modelId="{ACE0BC24-2DD4-4332-A8B9-0481D7FBCA5A}" srcId="{4C1C5026-567E-4897-A369-EE2CC455FB09}" destId="{219AE6B1-6D78-433A-BF04-95255B04330B}" srcOrd="0" destOrd="0" parTransId="{F6DFC058-4847-4864-B47A-D4803B89CA86}" sibTransId="{E05103BB-9C8C-4835-B447-1365D404A5BA}"/>
    <dgm:cxn modelId="{11767497-75E0-4FF9-BF73-7A08C648A069}" srcId="{560D973C-2094-4BE5-8A30-23B619C4025A}" destId="{DD8EF887-EB29-42C5-9210-B6F745F38CD7}" srcOrd="1" destOrd="0" parTransId="{F1BDABA7-0D0B-4198-ADB0-5D46D351954D}" sibTransId="{A3B11075-A88E-4335-BE23-BC4B6C8DC49C}"/>
    <dgm:cxn modelId="{BF18210E-AC0F-4809-ACDC-AC0706069B7E}" type="presParOf" srcId="{3256C4AA-E47E-4369-B75B-B529879E31A8}" destId="{37F37613-7B44-4EC6-9469-D45BD0F0780F}" srcOrd="0" destOrd="0" presId="urn:microsoft.com/office/officeart/2005/8/layout/hierarchy5"/>
    <dgm:cxn modelId="{B3228910-42A8-410E-988E-35B7EF95D64E}" type="presParOf" srcId="{37F37613-7B44-4EC6-9469-D45BD0F0780F}" destId="{C3376444-D62C-45EB-A51B-58A20714E8C9}" srcOrd="0" destOrd="0" presId="urn:microsoft.com/office/officeart/2005/8/layout/hierarchy5"/>
    <dgm:cxn modelId="{C5A5BB13-84C7-49AC-9EF2-D7CA2B715E4D}" type="presParOf" srcId="{37F37613-7B44-4EC6-9469-D45BD0F0780F}" destId="{C8AF48D0-F9D1-4987-A884-56F17EF46B4D}" srcOrd="1" destOrd="0" presId="urn:microsoft.com/office/officeart/2005/8/layout/hierarchy5"/>
    <dgm:cxn modelId="{2923355C-3948-43F6-9F62-3F622D464B36}" type="presParOf" srcId="{C8AF48D0-F9D1-4987-A884-56F17EF46B4D}" destId="{4ED70E71-63D7-4770-B071-10FAE4DE0C1F}" srcOrd="0" destOrd="0" presId="urn:microsoft.com/office/officeart/2005/8/layout/hierarchy5"/>
    <dgm:cxn modelId="{E662BAE8-857A-4FB1-9A4D-77A5F0A7CA00}" type="presParOf" srcId="{4ED70E71-63D7-4770-B071-10FAE4DE0C1F}" destId="{7B14A712-19EC-4DC6-9613-45AFF8EC3A35}" srcOrd="0" destOrd="0" presId="urn:microsoft.com/office/officeart/2005/8/layout/hierarchy5"/>
    <dgm:cxn modelId="{77B448BD-EE0E-4A00-B688-B050E851B8EB}" type="presParOf" srcId="{4ED70E71-63D7-4770-B071-10FAE4DE0C1F}" destId="{26634AED-4107-4FF2-AD25-A4E9AB4B3C67}" srcOrd="1" destOrd="0" presId="urn:microsoft.com/office/officeart/2005/8/layout/hierarchy5"/>
    <dgm:cxn modelId="{E2D74E25-5E8B-4339-924D-18168758600A}" type="presParOf" srcId="{26634AED-4107-4FF2-AD25-A4E9AB4B3C67}" destId="{9CC69D0E-8F4F-467B-B5A3-B43F0C5DE3E4}" srcOrd="0" destOrd="0" presId="urn:microsoft.com/office/officeart/2005/8/layout/hierarchy5"/>
    <dgm:cxn modelId="{C3BE864E-15C0-49FB-A228-7DD6FD67A7E6}" type="presParOf" srcId="{9CC69D0E-8F4F-467B-B5A3-B43F0C5DE3E4}" destId="{D5ADA6F5-9DE6-4A45-9D0F-45449FF7CC4E}" srcOrd="0" destOrd="0" presId="urn:microsoft.com/office/officeart/2005/8/layout/hierarchy5"/>
    <dgm:cxn modelId="{E6D1598B-D397-42DF-90F0-11E3B1488051}" type="presParOf" srcId="{26634AED-4107-4FF2-AD25-A4E9AB4B3C67}" destId="{F7410682-DE91-48B0-9D63-4D615BBB0F68}" srcOrd="1" destOrd="0" presId="urn:microsoft.com/office/officeart/2005/8/layout/hierarchy5"/>
    <dgm:cxn modelId="{CD709188-5029-44E2-836D-3145D587CF3F}" type="presParOf" srcId="{F7410682-DE91-48B0-9D63-4D615BBB0F68}" destId="{1E6E5539-FE08-497C-A8FF-D8C9D2196584}" srcOrd="0" destOrd="0" presId="urn:microsoft.com/office/officeart/2005/8/layout/hierarchy5"/>
    <dgm:cxn modelId="{67E5A946-CE64-4E7A-ABA7-5F85DE0082D5}" type="presParOf" srcId="{F7410682-DE91-48B0-9D63-4D615BBB0F68}" destId="{3B62A39D-7020-4157-B371-DF94447F6BCC}" srcOrd="1" destOrd="0" presId="urn:microsoft.com/office/officeart/2005/8/layout/hierarchy5"/>
    <dgm:cxn modelId="{2BA4A0AF-F048-4C73-B240-7AC717571C6C}" type="presParOf" srcId="{3256C4AA-E47E-4369-B75B-B529879E31A8}" destId="{B1F97324-B43D-43C1-96EF-7B49414CE9E5}" srcOrd="1" destOrd="0" presId="urn:microsoft.com/office/officeart/2005/8/layout/hierarchy5"/>
    <dgm:cxn modelId="{1DCC3289-0277-4F85-B6B0-AA8B2C787C6B}" type="presParOf" srcId="{B1F97324-B43D-43C1-96EF-7B49414CE9E5}" destId="{05AB2912-8E87-4AFB-8274-F77B2D1F93C5}" srcOrd="0" destOrd="0" presId="urn:microsoft.com/office/officeart/2005/8/layout/hierarchy5"/>
    <dgm:cxn modelId="{71AA7591-2BF6-4FCF-AA99-905AFF050B11}" type="presParOf" srcId="{05AB2912-8E87-4AFB-8274-F77B2D1F93C5}" destId="{CA829913-08C4-4C64-B0A3-D3570DDF4152}" srcOrd="0" destOrd="0" presId="urn:microsoft.com/office/officeart/2005/8/layout/hierarchy5"/>
    <dgm:cxn modelId="{3B13CCCD-EB51-4927-B58F-A04BE9C2BE89}" type="presParOf" srcId="{05AB2912-8E87-4AFB-8274-F77B2D1F93C5}" destId="{73B45909-A295-4396-A853-790233FAD61D}" srcOrd="1" destOrd="0" presId="urn:microsoft.com/office/officeart/2005/8/layout/hierarchy5"/>
    <dgm:cxn modelId="{66946A09-4C26-468A-8C5E-E4D0457D3399}" type="presParOf" srcId="{B1F97324-B43D-43C1-96EF-7B49414CE9E5}" destId="{6D37D997-A15A-4930-9D76-1563C87502C5}" srcOrd="1" destOrd="0" presId="urn:microsoft.com/office/officeart/2005/8/layout/hierarchy5"/>
    <dgm:cxn modelId="{74A54722-FC7E-4EBD-922A-5BC668DBC288}" type="presParOf" srcId="{6D37D997-A15A-4930-9D76-1563C87502C5}" destId="{2BF10868-C4E6-442E-A530-F3558B256015}" srcOrd="0" destOrd="0" presId="urn:microsoft.com/office/officeart/2005/8/layout/hierarchy5"/>
    <dgm:cxn modelId="{E4C844CF-B77E-488D-82BB-4196DD61F45F}" type="presParOf" srcId="{B1F97324-B43D-43C1-96EF-7B49414CE9E5}" destId="{B5154810-20C3-49F6-8BE3-44C914602486}" srcOrd="2" destOrd="0" presId="urn:microsoft.com/office/officeart/2005/8/layout/hierarchy5"/>
    <dgm:cxn modelId="{F0B6CF14-E9E5-4ECC-B5B4-6682226DB7B8}" type="presParOf" srcId="{B5154810-20C3-49F6-8BE3-44C914602486}" destId="{CFCDAC72-2A1A-4921-BCEB-4C3AB38E7DAB}" srcOrd="0" destOrd="0" presId="urn:microsoft.com/office/officeart/2005/8/layout/hierarchy5"/>
    <dgm:cxn modelId="{2DFB5C16-8775-40E0-8691-653AF3E98676}" type="presParOf" srcId="{B5154810-20C3-49F6-8BE3-44C914602486}" destId="{0D1A0AD4-ECDD-416F-BBD5-A140552F2982}" srcOrd="1" destOrd="0" presId="urn:microsoft.com/office/officeart/2005/8/layout/hierarchy5"/>
    <dgm:cxn modelId="{58678013-2BD6-4F79-B786-FD79C25F4AFA}" type="presParOf" srcId="{B1F97324-B43D-43C1-96EF-7B49414CE9E5}" destId="{1C7F3265-B911-4BD6-B316-636DAD30C72F}" srcOrd="3" destOrd="0" presId="urn:microsoft.com/office/officeart/2005/8/layout/hierarchy5"/>
    <dgm:cxn modelId="{9466AD66-CA49-44EE-AA46-159BBE555DBB}" type="presParOf" srcId="{1C7F3265-B911-4BD6-B316-636DAD30C72F}" destId="{6A499B3B-CE4F-4A43-A7C4-0481151D4547}" srcOrd="0" destOrd="0" presId="urn:microsoft.com/office/officeart/2005/8/layout/hierarchy5"/>
    <dgm:cxn modelId="{E0722C8D-4B97-4269-A581-C7BE813C1293}" type="presParOf" srcId="{B1F97324-B43D-43C1-96EF-7B49414CE9E5}" destId="{8CCEEB2B-833E-47A9-BD7E-3B55414F44AC}" srcOrd="4" destOrd="0" presId="urn:microsoft.com/office/officeart/2005/8/layout/hierarchy5"/>
    <dgm:cxn modelId="{E33754FC-AEBB-403A-B265-1751AD933B90}" type="presParOf" srcId="{8CCEEB2B-833E-47A9-BD7E-3B55414F44AC}" destId="{1F7B1F12-80B9-4E70-BFB3-EB583EF59F7E}" srcOrd="0" destOrd="0" presId="urn:microsoft.com/office/officeart/2005/8/layout/hierarchy5"/>
    <dgm:cxn modelId="{A01875B0-A000-4EBB-B358-3638C71CFE90}" type="presParOf" srcId="{8CCEEB2B-833E-47A9-BD7E-3B55414F44AC}" destId="{6171533C-4AE9-4F62-94EE-D50DD8426C5A}" srcOrd="1" destOrd="0" presId="urn:microsoft.com/office/officeart/2005/8/layout/hierarchy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5CE928C-A3D9-4F53-BEFA-E133200359D3}" type="doc">
      <dgm:prSet loTypeId="urn:microsoft.com/office/officeart/2005/8/layout/bList2" loCatId="list" qsTypeId="urn:microsoft.com/office/officeart/2005/8/quickstyle/simple2" qsCatId="simple" csTypeId="urn:microsoft.com/office/officeart/2005/8/colors/accent1_2" csCatId="accent1" phldr="1"/>
      <dgm:spPr/>
      <dgm:t>
        <a:bodyPr/>
        <a:lstStyle/>
        <a:p>
          <a:endParaRPr lang="en-CA"/>
        </a:p>
      </dgm:t>
    </dgm:pt>
    <dgm:pt modelId="{B7FDDC99-3012-4918-BFD0-3A82554803FC}">
      <dgm:prSet custT="1"/>
      <dgm:spPr>
        <a:solidFill>
          <a:srgbClr val="7A82AA"/>
        </a:solidFill>
      </dgm:spPr>
      <dgm:t>
        <a:bodyPr/>
        <a:lstStyle/>
        <a:p>
          <a:r>
            <a:rPr lang="en-CA" sz="1400" dirty="0" smtClean="0"/>
            <a:t>I</a:t>
          </a:r>
          <a:r>
            <a:rPr lang="fr-CA" sz="1400" dirty="0" smtClean="0"/>
            <a:t>l est important d’envoyer votre rapport d’activité rapidement puisqu’il s’agit de la seule preuve que la signature sous l’article 34 a été faite adéquatement.</a:t>
          </a:r>
          <a:endParaRPr lang="en-CA" sz="1400" b="1" dirty="0">
            <a:latin typeface="Arial" panose="020B0604020202020204" pitchFamily="34" charset="0"/>
            <a:cs typeface="Arial" panose="020B0604020202020204" pitchFamily="34" charset="0"/>
          </a:endParaRPr>
        </a:p>
      </dgm:t>
    </dgm:pt>
    <dgm:pt modelId="{47C82CCD-1442-4C11-BFDA-C6173852A365}" type="parTrans" cxnId="{43CBDFAB-6BDE-4627-9EEF-C19F4189262C}">
      <dgm:prSet/>
      <dgm:spPr/>
      <dgm:t>
        <a:bodyPr/>
        <a:lstStyle/>
        <a:p>
          <a:endParaRPr lang="en-CA"/>
        </a:p>
      </dgm:t>
    </dgm:pt>
    <dgm:pt modelId="{55558C56-A76C-4F46-BEFE-0627DCDF07A0}" type="sibTrans" cxnId="{43CBDFAB-6BDE-4627-9EEF-C19F4189262C}">
      <dgm:prSet/>
      <dgm:spPr/>
      <dgm:t>
        <a:bodyPr/>
        <a:lstStyle/>
        <a:p>
          <a:endParaRPr lang="en-CA"/>
        </a:p>
      </dgm:t>
    </dgm:pt>
    <dgm:pt modelId="{939A45F9-BC60-4BEF-BE26-4A19B3D5CA31}">
      <dgm:prSet custT="1"/>
      <dgm:spPr/>
      <dgm:t>
        <a:bodyPr/>
        <a:lstStyle/>
        <a:p>
          <a:pPr rtl="0"/>
          <a:endParaRPr lang="en-CA" sz="1800" dirty="0">
            <a:latin typeface="Arial" panose="020B0604020202020204" pitchFamily="34" charset="0"/>
            <a:cs typeface="Arial" panose="020B0604020202020204" pitchFamily="34" charset="0"/>
          </a:endParaRPr>
        </a:p>
      </dgm:t>
    </dgm:pt>
    <dgm:pt modelId="{6264C69D-75DB-437A-A46D-879D3ADCA908}" type="parTrans" cxnId="{DDB70F2D-1284-479B-895A-EE6C3C0BC040}">
      <dgm:prSet/>
      <dgm:spPr/>
      <dgm:t>
        <a:bodyPr/>
        <a:lstStyle/>
        <a:p>
          <a:endParaRPr lang="en-CA"/>
        </a:p>
      </dgm:t>
    </dgm:pt>
    <dgm:pt modelId="{B3585248-C91B-47E7-95CE-7EE322898FF8}" type="sibTrans" cxnId="{DDB70F2D-1284-479B-895A-EE6C3C0BC040}">
      <dgm:prSet/>
      <dgm:spPr/>
      <dgm:t>
        <a:bodyPr/>
        <a:lstStyle/>
        <a:p>
          <a:endParaRPr lang="en-CA"/>
        </a:p>
      </dgm:t>
    </dgm:pt>
    <dgm:pt modelId="{D1E3C482-C3FF-419A-9327-A0DD285029D1}">
      <dgm:prSet custT="1"/>
      <dgm:spPr>
        <a:solidFill>
          <a:srgbClr val="7A82AA"/>
        </a:solidFill>
      </dgm:spPr>
      <dgm:t>
        <a:bodyPr/>
        <a:lstStyle/>
        <a:p>
          <a:pPr rtl="0"/>
          <a:r>
            <a:rPr lang="fr-FR" sz="1400" b="1" dirty="0" smtClean="0">
              <a:latin typeface="Arial" panose="020B0604020202020204" pitchFamily="34" charset="0"/>
              <a:cs typeface="Arial" panose="020B0604020202020204" pitchFamily="34" charset="0"/>
            </a:rPr>
            <a:t>Vérifiez que tous les documents correspondants sont inclus avec votre rapport d'activité mensuel :</a:t>
          </a:r>
          <a:endParaRPr lang="en-CA" sz="1400" b="1" dirty="0">
            <a:latin typeface="Arial" panose="020B0604020202020204" pitchFamily="34" charset="0"/>
            <a:cs typeface="Arial" panose="020B0604020202020204" pitchFamily="34" charset="0"/>
          </a:endParaRPr>
        </a:p>
      </dgm:t>
    </dgm:pt>
    <dgm:pt modelId="{0A241177-9E83-41F2-9516-229505262E1B}" type="parTrans" cxnId="{98352DD3-A7C7-46C1-9C95-CC9DFF63456D}">
      <dgm:prSet/>
      <dgm:spPr/>
      <dgm:t>
        <a:bodyPr/>
        <a:lstStyle/>
        <a:p>
          <a:endParaRPr lang="en-CA"/>
        </a:p>
      </dgm:t>
    </dgm:pt>
    <dgm:pt modelId="{E372F0DA-A394-43CB-8AF0-7DE6C99B7AA1}" type="sibTrans" cxnId="{98352DD3-A7C7-46C1-9C95-CC9DFF63456D}">
      <dgm:prSet/>
      <dgm:spPr/>
      <dgm:t>
        <a:bodyPr/>
        <a:lstStyle/>
        <a:p>
          <a:endParaRPr lang="en-CA"/>
        </a:p>
      </dgm:t>
    </dgm:pt>
    <dgm:pt modelId="{00B1803F-6038-44F7-AE4D-88CC6D26D3D0}">
      <dgm:prSet custT="1"/>
      <dgm:spPr/>
      <dgm:t>
        <a:bodyPr/>
        <a:lstStyle/>
        <a:p>
          <a:pPr rtl="0"/>
          <a:r>
            <a:rPr lang="fr-CA" sz="1600" dirty="0" smtClean="0">
              <a:latin typeface="Arial" panose="020B0604020202020204" pitchFamily="34" charset="0"/>
              <a:cs typeface="Arial" panose="020B0604020202020204" pitchFamily="34" charset="0"/>
            </a:rPr>
            <a:t>Veuillez vous assurer que tous vos documents sont joints à votre relevé d’activité : </a:t>
          </a:r>
          <a:endParaRPr lang="en-CA" sz="1600" dirty="0">
            <a:latin typeface="Arial" panose="020B0604020202020204" pitchFamily="34" charset="0"/>
            <a:cs typeface="Arial" panose="020B0604020202020204" pitchFamily="34" charset="0"/>
          </a:endParaRPr>
        </a:p>
      </dgm:t>
    </dgm:pt>
    <dgm:pt modelId="{3D2227DF-73EC-49E5-92C4-3F8ABA3E4B98}" type="parTrans" cxnId="{9E5F634E-F357-4733-AC99-E6BB27CE6519}">
      <dgm:prSet/>
      <dgm:spPr/>
      <dgm:t>
        <a:bodyPr/>
        <a:lstStyle/>
        <a:p>
          <a:endParaRPr lang="en-CA"/>
        </a:p>
      </dgm:t>
    </dgm:pt>
    <dgm:pt modelId="{5C1748AF-02F5-4496-B494-70DEBD509981}" type="sibTrans" cxnId="{9E5F634E-F357-4733-AC99-E6BB27CE6519}">
      <dgm:prSet/>
      <dgm:spPr/>
      <dgm:t>
        <a:bodyPr/>
        <a:lstStyle/>
        <a:p>
          <a:endParaRPr lang="en-CA"/>
        </a:p>
      </dgm:t>
    </dgm:pt>
    <dgm:pt modelId="{A7C5E81C-B7B4-4B80-A6B3-1230296CF7E4}">
      <dgm:prSet custT="1"/>
      <dgm:spPr/>
      <dgm:t>
        <a:bodyPr/>
        <a:lstStyle/>
        <a:p>
          <a:pPr rtl="0"/>
          <a:endParaRPr lang="en-CA" sz="1800" dirty="0">
            <a:latin typeface="Arial" panose="020B0604020202020204" pitchFamily="34" charset="0"/>
            <a:cs typeface="Arial" panose="020B0604020202020204" pitchFamily="34" charset="0"/>
          </a:endParaRPr>
        </a:p>
      </dgm:t>
    </dgm:pt>
    <dgm:pt modelId="{BA54D1B4-0536-44F1-8C4B-933A67A6CFCF}" type="parTrans" cxnId="{26CCD929-41D7-4D5F-A069-C290AB13859C}">
      <dgm:prSet/>
      <dgm:spPr/>
      <dgm:t>
        <a:bodyPr/>
        <a:lstStyle/>
        <a:p>
          <a:endParaRPr lang="en-CA"/>
        </a:p>
      </dgm:t>
    </dgm:pt>
    <dgm:pt modelId="{8CA63B24-A6B8-48D1-8A94-C6E083C7DB96}" type="sibTrans" cxnId="{26CCD929-41D7-4D5F-A069-C290AB13859C}">
      <dgm:prSet/>
      <dgm:spPr/>
      <dgm:t>
        <a:bodyPr/>
        <a:lstStyle/>
        <a:p>
          <a:endParaRPr lang="en-CA"/>
        </a:p>
      </dgm:t>
    </dgm:pt>
    <dgm:pt modelId="{97DC787A-D173-426B-9020-530E3DF98B24}">
      <dgm:prSet custT="1"/>
      <dgm:spPr/>
      <dgm:t>
        <a:bodyPr/>
        <a:lstStyle/>
        <a:p>
          <a:pPr rtl="0"/>
          <a:r>
            <a:rPr lang="fr-CA" sz="1800" dirty="0" smtClean="0"/>
            <a:t>Les rapports signés sous l’article 34 doivent être envoyés à votre centre de traitement </a:t>
          </a:r>
          <a:r>
            <a:rPr lang="fr-CA"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avant la sortie du rapport suivant</a:t>
          </a:r>
          <a:r>
            <a:rPr lang="fr-CA" sz="1800" b="1" dirty="0" smtClean="0"/>
            <a:t>.</a:t>
          </a:r>
          <a:endParaRPr lang="en-CA" sz="1800" dirty="0">
            <a:latin typeface="Arial" panose="020B0604020202020204" pitchFamily="34" charset="0"/>
            <a:cs typeface="Arial" panose="020B0604020202020204" pitchFamily="34" charset="0"/>
          </a:endParaRPr>
        </a:p>
      </dgm:t>
    </dgm:pt>
    <dgm:pt modelId="{BF546B4B-4BE1-4D81-92E1-D93D2FE1D62D}" type="parTrans" cxnId="{AFB7FA79-E872-40FE-82E1-7B404A4730EE}">
      <dgm:prSet/>
      <dgm:spPr/>
      <dgm:t>
        <a:bodyPr/>
        <a:lstStyle/>
        <a:p>
          <a:endParaRPr lang="en-CA"/>
        </a:p>
      </dgm:t>
    </dgm:pt>
    <dgm:pt modelId="{9B877CFF-DFDF-4670-88E1-30D46578B54E}" type="sibTrans" cxnId="{AFB7FA79-E872-40FE-82E1-7B404A4730EE}">
      <dgm:prSet/>
      <dgm:spPr/>
      <dgm:t>
        <a:bodyPr/>
        <a:lstStyle/>
        <a:p>
          <a:endParaRPr lang="en-CA"/>
        </a:p>
      </dgm:t>
    </dgm:pt>
    <dgm:pt modelId="{4B7B81F2-C09C-4B02-BA64-9A1111E49CDD}">
      <dgm:prSet custT="1"/>
      <dgm:spPr/>
      <dgm:t>
        <a:bodyPr/>
        <a:lstStyle/>
        <a:p>
          <a:pPr rtl="0"/>
          <a:endParaRPr lang="en-CA" sz="1800" dirty="0">
            <a:latin typeface="Arial" panose="020B0604020202020204" pitchFamily="34" charset="0"/>
            <a:cs typeface="Arial" panose="020B0604020202020204" pitchFamily="34" charset="0"/>
          </a:endParaRPr>
        </a:p>
      </dgm:t>
    </dgm:pt>
    <dgm:pt modelId="{E5973E91-8163-46DA-A4BF-4CC648987A7C}" type="parTrans" cxnId="{321D4B91-CEC3-4693-878A-DFA9F477E4BD}">
      <dgm:prSet/>
      <dgm:spPr/>
      <dgm:t>
        <a:bodyPr/>
        <a:lstStyle/>
        <a:p>
          <a:endParaRPr lang="en-CA"/>
        </a:p>
      </dgm:t>
    </dgm:pt>
    <dgm:pt modelId="{F981D521-1938-476B-B3F7-36CD50424D35}" type="sibTrans" cxnId="{321D4B91-CEC3-4693-878A-DFA9F477E4BD}">
      <dgm:prSet/>
      <dgm:spPr/>
      <dgm:t>
        <a:bodyPr/>
        <a:lstStyle/>
        <a:p>
          <a:endParaRPr lang="en-CA"/>
        </a:p>
      </dgm:t>
    </dgm:pt>
    <dgm:pt modelId="{C82D3AD0-3B08-44EF-9606-4B09E2C29F3B}">
      <dgm:prSet custT="1"/>
      <dgm:spPr/>
      <dgm:t>
        <a:bodyPr/>
        <a:lstStyle/>
        <a:p>
          <a:pPr rtl="0"/>
          <a:endParaRPr lang="en-CA" sz="1800" dirty="0">
            <a:latin typeface="Arial" panose="020B0604020202020204" pitchFamily="34" charset="0"/>
            <a:cs typeface="Arial" panose="020B0604020202020204" pitchFamily="34" charset="0"/>
          </a:endParaRPr>
        </a:p>
      </dgm:t>
    </dgm:pt>
    <dgm:pt modelId="{6761FE73-ECD4-4FEF-9937-678FD89753E8}" type="parTrans" cxnId="{F36989A3-7E43-47A1-993E-478BF28B2217}">
      <dgm:prSet/>
      <dgm:spPr/>
      <dgm:t>
        <a:bodyPr/>
        <a:lstStyle/>
        <a:p>
          <a:endParaRPr lang="en-CA"/>
        </a:p>
      </dgm:t>
    </dgm:pt>
    <dgm:pt modelId="{DD675F50-AEF6-415B-A7ED-554F1BF5695C}" type="sibTrans" cxnId="{F36989A3-7E43-47A1-993E-478BF28B2217}">
      <dgm:prSet/>
      <dgm:spPr/>
      <dgm:t>
        <a:bodyPr/>
        <a:lstStyle/>
        <a:p>
          <a:endParaRPr lang="en-CA"/>
        </a:p>
      </dgm:t>
    </dgm:pt>
    <dgm:pt modelId="{C74BF26D-4251-4A40-B939-E7CC4F54D3BA}">
      <dgm:prSet custT="1"/>
      <dgm:spPr/>
      <dgm:t>
        <a:bodyPr/>
        <a:lstStyle/>
        <a:p>
          <a:r>
            <a:rPr lang="fr-CA" sz="1600" dirty="0" smtClean="0">
              <a:latin typeface="Arial" panose="020B0604020202020204" pitchFamily="34" charset="0"/>
              <a:cs typeface="Arial" panose="020B0604020202020204" pitchFamily="34" charset="0"/>
            </a:rPr>
            <a:t>Factures originales</a:t>
          </a:r>
          <a:endParaRPr lang="fr-CA" sz="1600" dirty="0">
            <a:latin typeface="Arial" panose="020B0604020202020204" pitchFamily="34" charset="0"/>
            <a:cs typeface="Arial" panose="020B0604020202020204" pitchFamily="34" charset="0"/>
          </a:endParaRPr>
        </a:p>
      </dgm:t>
    </dgm:pt>
    <dgm:pt modelId="{B7AD76F8-9636-42A3-8C67-A77949FA24D7}" type="parTrans" cxnId="{A899E86B-862C-4BFD-8D5C-62ED029CF577}">
      <dgm:prSet/>
      <dgm:spPr/>
      <dgm:t>
        <a:bodyPr/>
        <a:lstStyle/>
        <a:p>
          <a:endParaRPr lang="en-CA"/>
        </a:p>
      </dgm:t>
    </dgm:pt>
    <dgm:pt modelId="{04448D68-F009-4833-93FC-B222CF4BBC42}" type="sibTrans" cxnId="{A899E86B-862C-4BFD-8D5C-62ED029CF577}">
      <dgm:prSet/>
      <dgm:spPr/>
      <dgm:t>
        <a:bodyPr/>
        <a:lstStyle/>
        <a:p>
          <a:endParaRPr lang="en-CA"/>
        </a:p>
      </dgm:t>
    </dgm:pt>
    <dgm:pt modelId="{37865CFB-AE91-4E27-9735-3A317FB62084}">
      <dgm:prSet custT="1"/>
      <dgm:spPr/>
      <dgm:t>
        <a:bodyPr/>
        <a:lstStyle/>
        <a:p>
          <a:r>
            <a:rPr lang="fr-CA" sz="1600" dirty="0" smtClean="0">
              <a:latin typeface="Arial" panose="020B0604020202020204" pitchFamily="34" charset="0"/>
              <a:cs typeface="Arial" panose="020B0604020202020204" pitchFamily="34" charset="0"/>
            </a:rPr>
            <a:t>Autorisation en vertu de la Section 32 (approbation de l’achat par le gestionnaire délégué)</a:t>
          </a:r>
          <a:endParaRPr lang="fr-CA" sz="1600" dirty="0">
            <a:latin typeface="Arial" panose="020B0604020202020204" pitchFamily="34" charset="0"/>
            <a:cs typeface="Arial" panose="020B0604020202020204" pitchFamily="34" charset="0"/>
          </a:endParaRPr>
        </a:p>
      </dgm:t>
    </dgm:pt>
    <dgm:pt modelId="{3572756D-7F28-4F0F-B43D-F29D7AB7E3E2}" type="parTrans" cxnId="{F8B801DC-2B07-462D-B34A-EAEEA7813310}">
      <dgm:prSet/>
      <dgm:spPr/>
      <dgm:t>
        <a:bodyPr/>
        <a:lstStyle/>
        <a:p>
          <a:endParaRPr lang="en-CA"/>
        </a:p>
      </dgm:t>
    </dgm:pt>
    <dgm:pt modelId="{82F44093-39D6-46A4-9516-F4ED3D4CD268}" type="sibTrans" cxnId="{F8B801DC-2B07-462D-B34A-EAEEA7813310}">
      <dgm:prSet/>
      <dgm:spPr/>
      <dgm:t>
        <a:bodyPr/>
        <a:lstStyle/>
        <a:p>
          <a:endParaRPr lang="en-CA"/>
        </a:p>
      </dgm:t>
    </dgm:pt>
    <dgm:pt modelId="{77A11B7B-46A5-422E-8A2A-532E6550EFB6}">
      <dgm:prSet custT="1"/>
      <dgm:spPr/>
      <dgm:t>
        <a:bodyPr/>
        <a:lstStyle/>
        <a:p>
          <a:r>
            <a:rPr lang="fr-CA" sz="1600" dirty="0" smtClean="0">
              <a:latin typeface="Arial" panose="020B0604020202020204" pitchFamily="34" charset="0"/>
              <a:cs typeface="Arial" panose="020B0604020202020204" pitchFamily="34" charset="0"/>
            </a:rPr>
            <a:t>Toute autre documentation pertinente (DVACÉ, GC211, autre formulaire…)</a:t>
          </a:r>
          <a:endParaRPr lang="fr-CA" sz="1600" dirty="0">
            <a:latin typeface="Arial" panose="020B0604020202020204" pitchFamily="34" charset="0"/>
            <a:cs typeface="Arial" panose="020B0604020202020204" pitchFamily="34" charset="0"/>
          </a:endParaRPr>
        </a:p>
      </dgm:t>
    </dgm:pt>
    <dgm:pt modelId="{0DC5CE0A-6154-4D48-815D-CE25E5F56AE6}" type="parTrans" cxnId="{5D5CE2A4-3EA4-4187-8EF8-BE1F769A7490}">
      <dgm:prSet/>
      <dgm:spPr/>
      <dgm:t>
        <a:bodyPr/>
        <a:lstStyle/>
        <a:p>
          <a:endParaRPr lang="en-CA"/>
        </a:p>
      </dgm:t>
    </dgm:pt>
    <dgm:pt modelId="{A7CEFDDD-6256-479B-B411-896437A09262}" type="sibTrans" cxnId="{5D5CE2A4-3EA4-4187-8EF8-BE1F769A7490}">
      <dgm:prSet/>
      <dgm:spPr/>
      <dgm:t>
        <a:bodyPr/>
        <a:lstStyle/>
        <a:p>
          <a:endParaRPr lang="en-CA"/>
        </a:p>
      </dgm:t>
    </dgm:pt>
    <dgm:pt modelId="{B5CFA49A-3C1E-4970-A0EF-8978AC1A70F6}" type="pres">
      <dgm:prSet presAssocID="{95CE928C-A3D9-4F53-BEFA-E133200359D3}" presName="diagram" presStyleCnt="0">
        <dgm:presLayoutVars>
          <dgm:dir/>
          <dgm:animLvl val="lvl"/>
          <dgm:resizeHandles val="exact"/>
        </dgm:presLayoutVars>
      </dgm:prSet>
      <dgm:spPr/>
      <dgm:t>
        <a:bodyPr/>
        <a:lstStyle/>
        <a:p>
          <a:endParaRPr lang="en-CA"/>
        </a:p>
      </dgm:t>
    </dgm:pt>
    <dgm:pt modelId="{CB4F8B60-E211-4EEA-AAAE-2459912D5088}" type="pres">
      <dgm:prSet presAssocID="{B7FDDC99-3012-4918-BFD0-3A82554803FC}" presName="compNode" presStyleCnt="0"/>
      <dgm:spPr/>
    </dgm:pt>
    <dgm:pt modelId="{9B00A84F-DA8F-41F0-9488-137888744C8D}" type="pres">
      <dgm:prSet presAssocID="{B7FDDC99-3012-4918-BFD0-3A82554803FC}" presName="childRect" presStyleLbl="bgAcc1" presStyleIdx="0" presStyleCnt="2">
        <dgm:presLayoutVars>
          <dgm:bulletEnabled val="1"/>
        </dgm:presLayoutVars>
      </dgm:prSet>
      <dgm:spPr/>
      <dgm:t>
        <a:bodyPr/>
        <a:lstStyle/>
        <a:p>
          <a:endParaRPr lang="en-CA"/>
        </a:p>
      </dgm:t>
    </dgm:pt>
    <dgm:pt modelId="{8F8C8B9A-74DC-466B-9CD4-6BAC3ED2953E}" type="pres">
      <dgm:prSet presAssocID="{B7FDDC99-3012-4918-BFD0-3A82554803FC}" presName="parentText" presStyleLbl="node1" presStyleIdx="0" presStyleCnt="0">
        <dgm:presLayoutVars>
          <dgm:chMax val="0"/>
          <dgm:bulletEnabled val="1"/>
        </dgm:presLayoutVars>
      </dgm:prSet>
      <dgm:spPr/>
      <dgm:t>
        <a:bodyPr/>
        <a:lstStyle/>
        <a:p>
          <a:endParaRPr lang="en-CA"/>
        </a:p>
      </dgm:t>
    </dgm:pt>
    <dgm:pt modelId="{70881362-7015-470D-8A23-F84B7C07AC91}" type="pres">
      <dgm:prSet presAssocID="{B7FDDC99-3012-4918-BFD0-3A82554803FC}" presName="parentRect" presStyleLbl="alignNode1" presStyleIdx="0" presStyleCnt="2"/>
      <dgm:spPr/>
      <dgm:t>
        <a:bodyPr/>
        <a:lstStyle/>
        <a:p>
          <a:endParaRPr lang="en-CA"/>
        </a:p>
      </dgm:t>
    </dgm:pt>
    <dgm:pt modelId="{7367159D-3309-417E-B44F-0397665DD973}" type="pres">
      <dgm:prSet presAssocID="{B7FDDC99-3012-4918-BFD0-3A82554803FC}" presName="adorn" presStyleLbl="fgAccFollowNode1" presStyleIdx="0" presStyleCnt="2"/>
      <dgm:spPr/>
    </dgm:pt>
    <dgm:pt modelId="{FE9643AF-C9F4-45F2-A7BC-6B12B8B9709B}" type="pres">
      <dgm:prSet presAssocID="{55558C56-A76C-4F46-BEFE-0627DCDF07A0}" presName="sibTrans" presStyleLbl="sibTrans2D1" presStyleIdx="0" presStyleCnt="0"/>
      <dgm:spPr/>
      <dgm:t>
        <a:bodyPr/>
        <a:lstStyle/>
        <a:p>
          <a:endParaRPr lang="en-CA"/>
        </a:p>
      </dgm:t>
    </dgm:pt>
    <dgm:pt modelId="{7B08DB8B-AA51-478D-B843-332CDA219E04}" type="pres">
      <dgm:prSet presAssocID="{D1E3C482-C3FF-419A-9327-A0DD285029D1}" presName="compNode" presStyleCnt="0"/>
      <dgm:spPr/>
    </dgm:pt>
    <dgm:pt modelId="{981DAA93-C16A-4A93-8A1F-B10E83C80C1B}" type="pres">
      <dgm:prSet presAssocID="{D1E3C482-C3FF-419A-9327-A0DD285029D1}" presName="childRect" presStyleLbl="bgAcc1" presStyleIdx="1" presStyleCnt="2" custLinFactNeighborX="1177">
        <dgm:presLayoutVars>
          <dgm:bulletEnabled val="1"/>
        </dgm:presLayoutVars>
      </dgm:prSet>
      <dgm:spPr/>
      <dgm:t>
        <a:bodyPr/>
        <a:lstStyle/>
        <a:p>
          <a:endParaRPr lang="en-CA"/>
        </a:p>
      </dgm:t>
    </dgm:pt>
    <dgm:pt modelId="{2325214B-82F7-451B-A32A-0D34D7F89B68}" type="pres">
      <dgm:prSet presAssocID="{D1E3C482-C3FF-419A-9327-A0DD285029D1}" presName="parentText" presStyleLbl="node1" presStyleIdx="0" presStyleCnt="0">
        <dgm:presLayoutVars>
          <dgm:chMax val="0"/>
          <dgm:bulletEnabled val="1"/>
        </dgm:presLayoutVars>
      </dgm:prSet>
      <dgm:spPr/>
      <dgm:t>
        <a:bodyPr/>
        <a:lstStyle/>
        <a:p>
          <a:endParaRPr lang="en-CA"/>
        </a:p>
      </dgm:t>
    </dgm:pt>
    <dgm:pt modelId="{F3E0411A-02AE-4913-8D20-3F44043D01A2}" type="pres">
      <dgm:prSet presAssocID="{D1E3C482-C3FF-419A-9327-A0DD285029D1}" presName="parentRect" presStyleLbl="alignNode1" presStyleIdx="1" presStyleCnt="2" custLinFactNeighborX="878" custLinFactNeighborY="1805"/>
      <dgm:spPr/>
      <dgm:t>
        <a:bodyPr/>
        <a:lstStyle/>
        <a:p>
          <a:endParaRPr lang="en-CA"/>
        </a:p>
      </dgm:t>
    </dgm:pt>
    <dgm:pt modelId="{7BC5CBF0-F2C4-46CC-9066-DE28712E817E}" type="pres">
      <dgm:prSet presAssocID="{D1E3C482-C3FF-419A-9327-A0DD285029D1}" presName="adorn" presStyleLbl="fgAccFollowNode1" presStyleIdx="1" presStyleCnt="2"/>
      <dgm:spPr/>
    </dgm:pt>
  </dgm:ptLst>
  <dgm:cxnLst>
    <dgm:cxn modelId="{43CBDFAB-6BDE-4627-9EEF-C19F4189262C}" srcId="{95CE928C-A3D9-4F53-BEFA-E133200359D3}" destId="{B7FDDC99-3012-4918-BFD0-3A82554803FC}" srcOrd="0" destOrd="0" parTransId="{47C82CCD-1442-4C11-BFDA-C6173852A365}" sibTransId="{55558C56-A76C-4F46-BEFE-0627DCDF07A0}"/>
    <dgm:cxn modelId="{DBC08BE7-6104-4C8A-979C-6BCE9B69424F}" type="presOf" srcId="{D1E3C482-C3FF-419A-9327-A0DD285029D1}" destId="{2325214B-82F7-451B-A32A-0D34D7F89B68}" srcOrd="0" destOrd="0" presId="urn:microsoft.com/office/officeart/2005/8/layout/bList2"/>
    <dgm:cxn modelId="{F8B801DC-2B07-462D-B34A-EAEEA7813310}" srcId="{00B1803F-6038-44F7-AE4D-88CC6D26D3D0}" destId="{37865CFB-AE91-4E27-9735-3A317FB62084}" srcOrd="1" destOrd="0" parTransId="{3572756D-7F28-4F0F-B43D-F29D7AB7E3E2}" sibTransId="{82F44093-39D6-46A4-9516-F4ED3D4CD268}"/>
    <dgm:cxn modelId="{2B8CEA28-8072-4BE6-8619-CA0C96F7877B}" type="presOf" srcId="{95CE928C-A3D9-4F53-BEFA-E133200359D3}" destId="{B5CFA49A-3C1E-4970-A0EF-8978AC1A70F6}" srcOrd="0" destOrd="0" presId="urn:microsoft.com/office/officeart/2005/8/layout/bList2"/>
    <dgm:cxn modelId="{175F4C34-BC8D-4C3D-978E-F4ABBF67D398}" type="presOf" srcId="{97DC787A-D173-426B-9020-530E3DF98B24}" destId="{9B00A84F-DA8F-41F0-9488-137888744C8D}" srcOrd="0" destOrd="3" presId="urn:microsoft.com/office/officeart/2005/8/layout/bList2"/>
    <dgm:cxn modelId="{DDB70F2D-1284-479B-895A-EE6C3C0BC040}" srcId="{B7FDDC99-3012-4918-BFD0-3A82554803FC}" destId="{939A45F9-BC60-4BEF-BE26-4A19B3D5CA31}" srcOrd="2" destOrd="0" parTransId="{6264C69D-75DB-437A-A46D-879D3ADCA908}" sibTransId="{B3585248-C91B-47E7-95CE-7EE322898FF8}"/>
    <dgm:cxn modelId="{321D4B91-CEC3-4693-878A-DFA9F477E4BD}" srcId="{B7FDDC99-3012-4918-BFD0-3A82554803FC}" destId="{4B7B81F2-C09C-4B02-BA64-9A1111E49CDD}" srcOrd="0" destOrd="0" parTransId="{E5973E91-8163-46DA-A4BF-4CC648987A7C}" sibTransId="{F981D521-1938-476B-B3F7-36CD50424D35}"/>
    <dgm:cxn modelId="{48F0A95F-6686-498B-A92B-1B32A44B1C3A}" type="presOf" srcId="{C74BF26D-4251-4A40-B939-E7CC4F54D3BA}" destId="{981DAA93-C16A-4A93-8A1F-B10E83C80C1B}" srcOrd="0" destOrd="1" presId="urn:microsoft.com/office/officeart/2005/8/layout/bList2"/>
    <dgm:cxn modelId="{0CF6F7DD-57CE-4A0C-8F4D-F059F077AE42}" type="presOf" srcId="{77A11B7B-46A5-422E-8A2A-532E6550EFB6}" destId="{981DAA93-C16A-4A93-8A1F-B10E83C80C1B}" srcOrd="0" destOrd="3" presId="urn:microsoft.com/office/officeart/2005/8/layout/bList2"/>
    <dgm:cxn modelId="{1363F75B-1387-4ADE-869A-9AAEAF551225}" type="presOf" srcId="{B7FDDC99-3012-4918-BFD0-3A82554803FC}" destId="{8F8C8B9A-74DC-466B-9CD4-6BAC3ED2953E}" srcOrd="0" destOrd="0" presId="urn:microsoft.com/office/officeart/2005/8/layout/bList2"/>
    <dgm:cxn modelId="{01CC7DE8-2601-4D24-BFA3-F09FFF09891A}" type="presOf" srcId="{37865CFB-AE91-4E27-9735-3A317FB62084}" destId="{981DAA93-C16A-4A93-8A1F-B10E83C80C1B}" srcOrd="0" destOrd="2" presId="urn:microsoft.com/office/officeart/2005/8/layout/bList2"/>
    <dgm:cxn modelId="{4342A943-71E6-447F-9FD5-9ED9CB6CFC14}" type="presOf" srcId="{939A45F9-BC60-4BEF-BE26-4A19B3D5CA31}" destId="{9B00A84F-DA8F-41F0-9488-137888744C8D}" srcOrd="0" destOrd="2" presId="urn:microsoft.com/office/officeart/2005/8/layout/bList2"/>
    <dgm:cxn modelId="{DA985B82-3008-45F6-BC91-F7AF95A67E57}" type="presOf" srcId="{D1E3C482-C3FF-419A-9327-A0DD285029D1}" destId="{F3E0411A-02AE-4913-8D20-3F44043D01A2}" srcOrd="1" destOrd="0" presId="urn:microsoft.com/office/officeart/2005/8/layout/bList2"/>
    <dgm:cxn modelId="{DC2D5707-B633-43EE-B618-727F774AF0B3}" type="presOf" srcId="{A7C5E81C-B7B4-4B80-A6B3-1230296CF7E4}" destId="{9B00A84F-DA8F-41F0-9488-137888744C8D}" srcOrd="0" destOrd="4" presId="urn:microsoft.com/office/officeart/2005/8/layout/bList2"/>
    <dgm:cxn modelId="{2D3026DB-8E9A-4CE3-AC67-C78DA8600382}" type="presOf" srcId="{55558C56-A76C-4F46-BEFE-0627DCDF07A0}" destId="{FE9643AF-C9F4-45F2-A7BC-6B12B8B9709B}" srcOrd="0" destOrd="0" presId="urn:microsoft.com/office/officeart/2005/8/layout/bList2"/>
    <dgm:cxn modelId="{98352DD3-A7C7-46C1-9C95-CC9DFF63456D}" srcId="{95CE928C-A3D9-4F53-BEFA-E133200359D3}" destId="{D1E3C482-C3FF-419A-9327-A0DD285029D1}" srcOrd="1" destOrd="0" parTransId="{0A241177-9E83-41F2-9516-229505262E1B}" sibTransId="{E372F0DA-A394-43CB-8AF0-7DE6C99B7AA1}"/>
    <dgm:cxn modelId="{4EBCF426-C91E-40F3-B0D4-5EFDD69879B6}" type="presOf" srcId="{00B1803F-6038-44F7-AE4D-88CC6D26D3D0}" destId="{981DAA93-C16A-4A93-8A1F-B10E83C80C1B}" srcOrd="0" destOrd="0" presId="urn:microsoft.com/office/officeart/2005/8/layout/bList2"/>
    <dgm:cxn modelId="{5D5CE2A4-3EA4-4187-8EF8-BE1F769A7490}" srcId="{00B1803F-6038-44F7-AE4D-88CC6D26D3D0}" destId="{77A11B7B-46A5-422E-8A2A-532E6550EFB6}" srcOrd="2" destOrd="0" parTransId="{0DC5CE0A-6154-4D48-815D-CE25E5F56AE6}" sibTransId="{A7CEFDDD-6256-479B-B411-896437A09262}"/>
    <dgm:cxn modelId="{D865DE1E-A2B8-43CF-A1A1-DEB90AF1AE0E}" type="presOf" srcId="{B7FDDC99-3012-4918-BFD0-3A82554803FC}" destId="{70881362-7015-470D-8A23-F84B7C07AC91}" srcOrd="1" destOrd="0" presId="urn:microsoft.com/office/officeart/2005/8/layout/bList2"/>
    <dgm:cxn modelId="{AFB7FA79-E872-40FE-82E1-7B404A4730EE}" srcId="{B7FDDC99-3012-4918-BFD0-3A82554803FC}" destId="{97DC787A-D173-426B-9020-530E3DF98B24}" srcOrd="3" destOrd="0" parTransId="{BF546B4B-4BE1-4D81-92E1-D93D2FE1D62D}" sibTransId="{9B877CFF-DFDF-4670-88E1-30D46578B54E}"/>
    <dgm:cxn modelId="{9E5F634E-F357-4733-AC99-E6BB27CE6519}" srcId="{D1E3C482-C3FF-419A-9327-A0DD285029D1}" destId="{00B1803F-6038-44F7-AE4D-88CC6D26D3D0}" srcOrd="0" destOrd="0" parTransId="{3D2227DF-73EC-49E5-92C4-3F8ABA3E4B98}" sibTransId="{5C1748AF-02F5-4496-B494-70DEBD509981}"/>
    <dgm:cxn modelId="{7B47E61C-9314-4E89-8DEF-84230ACF4473}" type="presOf" srcId="{4B7B81F2-C09C-4B02-BA64-9A1111E49CDD}" destId="{9B00A84F-DA8F-41F0-9488-137888744C8D}" srcOrd="0" destOrd="0" presId="urn:microsoft.com/office/officeart/2005/8/layout/bList2"/>
    <dgm:cxn modelId="{A899E86B-862C-4BFD-8D5C-62ED029CF577}" srcId="{00B1803F-6038-44F7-AE4D-88CC6D26D3D0}" destId="{C74BF26D-4251-4A40-B939-E7CC4F54D3BA}" srcOrd="0" destOrd="0" parTransId="{B7AD76F8-9636-42A3-8C67-A77949FA24D7}" sibTransId="{04448D68-F009-4833-93FC-B222CF4BBC42}"/>
    <dgm:cxn modelId="{26CCD929-41D7-4D5F-A069-C290AB13859C}" srcId="{B7FDDC99-3012-4918-BFD0-3A82554803FC}" destId="{A7C5E81C-B7B4-4B80-A6B3-1230296CF7E4}" srcOrd="4" destOrd="0" parTransId="{BA54D1B4-0536-44F1-8C4B-933A67A6CFCF}" sibTransId="{8CA63B24-A6B8-48D1-8A94-C6E083C7DB96}"/>
    <dgm:cxn modelId="{78BC9218-31BD-4960-9DDD-06E233ACEDDC}" type="presOf" srcId="{C82D3AD0-3B08-44EF-9606-4B09E2C29F3B}" destId="{9B00A84F-DA8F-41F0-9488-137888744C8D}" srcOrd="0" destOrd="1" presId="urn:microsoft.com/office/officeart/2005/8/layout/bList2"/>
    <dgm:cxn modelId="{F36989A3-7E43-47A1-993E-478BF28B2217}" srcId="{B7FDDC99-3012-4918-BFD0-3A82554803FC}" destId="{C82D3AD0-3B08-44EF-9606-4B09E2C29F3B}" srcOrd="1" destOrd="0" parTransId="{6761FE73-ECD4-4FEF-9937-678FD89753E8}" sibTransId="{DD675F50-AEF6-415B-A7ED-554F1BF5695C}"/>
    <dgm:cxn modelId="{628FFD92-C378-4824-8EF6-5F15A75FD54C}" type="presParOf" srcId="{B5CFA49A-3C1E-4970-A0EF-8978AC1A70F6}" destId="{CB4F8B60-E211-4EEA-AAAE-2459912D5088}" srcOrd="0" destOrd="0" presId="urn:microsoft.com/office/officeart/2005/8/layout/bList2"/>
    <dgm:cxn modelId="{ABC1C284-879A-4623-B202-BF873EEE16C0}" type="presParOf" srcId="{CB4F8B60-E211-4EEA-AAAE-2459912D5088}" destId="{9B00A84F-DA8F-41F0-9488-137888744C8D}" srcOrd="0" destOrd="0" presId="urn:microsoft.com/office/officeart/2005/8/layout/bList2"/>
    <dgm:cxn modelId="{C1101C28-F084-441E-87B8-1631CFC03C76}" type="presParOf" srcId="{CB4F8B60-E211-4EEA-AAAE-2459912D5088}" destId="{8F8C8B9A-74DC-466B-9CD4-6BAC3ED2953E}" srcOrd="1" destOrd="0" presId="urn:microsoft.com/office/officeart/2005/8/layout/bList2"/>
    <dgm:cxn modelId="{02AC122B-B750-4B4C-B94A-89FB4B708185}" type="presParOf" srcId="{CB4F8B60-E211-4EEA-AAAE-2459912D5088}" destId="{70881362-7015-470D-8A23-F84B7C07AC91}" srcOrd="2" destOrd="0" presId="urn:microsoft.com/office/officeart/2005/8/layout/bList2"/>
    <dgm:cxn modelId="{274D50C9-2DB1-4C29-8217-D7239C0682A7}" type="presParOf" srcId="{CB4F8B60-E211-4EEA-AAAE-2459912D5088}" destId="{7367159D-3309-417E-B44F-0397665DD973}" srcOrd="3" destOrd="0" presId="urn:microsoft.com/office/officeart/2005/8/layout/bList2"/>
    <dgm:cxn modelId="{85955C67-B950-42D5-B794-41BD59D77AB3}" type="presParOf" srcId="{B5CFA49A-3C1E-4970-A0EF-8978AC1A70F6}" destId="{FE9643AF-C9F4-45F2-A7BC-6B12B8B9709B}" srcOrd="1" destOrd="0" presId="urn:microsoft.com/office/officeart/2005/8/layout/bList2"/>
    <dgm:cxn modelId="{77769F14-C818-4E0A-9389-EC5BA363CDC7}" type="presParOf" srcId="{B5CFA49A-3C1E-4970-A0EF-8978AC1A70F6}" destId="{7B08DB8B-AA51-478D-B843-332CDA219E04}" srcOrd="2" destOrd="0" presId="urn:microsoft.com/office/officeart/2005/8/layout/bList2"/>
    <dgm:cxn modelId="{624F0E7A-8B1C-4601-84F6-DD52EEB29902}" type="presParOf" srcId="{7B08DB8B-AA51-478D-B843-332CDA219E04}" destId="{981DAA93-C16A-4A93-8A1F-B10E83C80C1B}" srcOrd="0" destOrd="0" presId="urn:microsoft.com/office/officeart/2005/8/layout/bList2"/>
    <dgm:cxn modelId="{DED0F35E-8162-4B76-BB1E-FA39C955D5F8}" type="presParOf" srcId="{7B08DB8B-AA51-478D-B843-332CDA219E04}" destId="{2325214B-82F7-451B-A32A-0D34D7F89B68}" srcOrd="1" destOrd="0" presId="urn:microsoft.com/office/officeart/2005/8/layout/bList2"/>
    <dgm:cxn modelId="{0D8EB225-0840-4025-9623-A849B2A44AEB}" type="presParOf" srcId="{7B08DB8B-AA51-478D-B843-332CDA219E04}" destId="{F3E0411A-02AE-4913-8D20-3F44043D01A2}" srcOrd="2" destOrd="0" presId="urn:microsoft.com/office/officeart/2005/8/layout/bList2"/>
    <dgm:cxn modelId="{9D36062B-617A-43F4-B5A2-81B3F4B271F6}" type="presParOf" srcId="{7B08DB8B-AA51-478D-B843-332CDA219E04}" destId="{7BC5CBF0-F2C4-46CC-9066-DE28712E817E}" srcOrd="3" destOrd="0" presId="urn:microsoft.com/office/officeart/2005/8/layout/b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1775285-C99A-4DB1-93FB-0B3A78FB679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CA"/>
        </a:p>
      </dgm:t>
    </dgm:pt>
    <dgm:pt modelId="{68A8A1EC-DA1B-415E-990E-1D9BB9130E73}">
      <dgm:prSet custT="1"/>
      <dgm:spPr>
        <a:solidFill>
          <a:srgbClr val="8D8EC5"/>
        </a:solidFill>
      </dgm:spPr>
      <dgm:t>
        <a:bodyPr/>
        <a:lstStyle/>
        <a:p>
          <a:pPr rtl="0"/>
          <a:r>
            <a:rPr lang="fr-CA" sz="1800" b="1" noProof="0" dirty="0" smtClean="0">
              <a:latin typeface="Arial" panose="020B0604020202020204" pitchFamily="34" charset="0"/>
              <a:cs typeface="Arial" panose="020B0604020202020204" pitchFamily="34" charset="0"/>
            </a:rPr>
            <a:t>NC-PURCHASING_PORTAL-PORTAIL_D'ACHATS-GD</a:t>
          </a:r>
          <a:endParaRPr lang="fr-CA" sz="1800" noProof="0" dirty="0">
            <a:latin typeface="Arial" panose="020B0604020202020204" pitchFamily="34" charset="0"/>
            <a:cs typeface="Arial" panose="020B0604020202020204" pitchFamily="34" charset="0"/>
          </a:endParaRPr>
        </a:p>
      </dgm:t>
    </dgm:pt>
    <dgm:pt modelId="{8F4EB00F-831C-422C-A708-6A979128F9FF}" type="parTrans" cxnId="{98F07700-01CC-4406-9D00-A71C6D07B196}">
      <dgm:prSet/>
      <dgm:spPr/>
      <dgm:t>
        <a:bodyPr/>
        <a:lstStyle/>
        <a:p>
          <a:endParaRPr lang="en-CA" sz="1200">
            <a:latin typeface="Arial" panose="020B0604020202020204" pitchFamily="34" charset="0"/>
            <a:cs typeface="Arial" panose="020B0604020202020204" pitchFamily="34" charset="0"/>
          </a:endParaRPr>
        </a:p>
      </dgm:t>
    </dgm:pt>
    <dgm:pt modelId="{10084F74-17AA-41FB-9191-02799E22609E}" type="sibTrans" cxnId="{98F07700-01CC-4406-9D00-A71C6D07B196}">
      <dgm:prSet/>
      <dgm:spPr/>
      <dgm:t>
        <a:bodyPr/>
        <a:lstStyle/>
        <a:p>
          <a:endParaRPr lang="en-CA" sz="1200">
            <a:latin typeface="Arial" panose="020B0604020202020204" pitchFamily="34" charset="0"/>
            <a:cs typeface="Arial" panose="020B0604020202020204" pitchFamily="34" charset="0"/>
          </a:endParaRPr>
        </a:p>
      </dgm:t>
    </dgm:pt>
    <dgm:pt modelId="{0C22790A-D01E-4261-B9FE-E44E2D09D3A4}">
      <dgm:prSet custT="1"/>
      <dgm:spPr>
        <a:solidFill>
          <a:srgbClr val="CDCDFF">
            <a:alpha val="90000"/>
          </a:srgbClr>
        </a:solidFill>
      </dgm:spPr>
      <dgm:t>
        <a:bodyPr/>
        <a:lstStyle/>
        <a:p>
          <a:pPr rtl="0"/>
          <a:r>
            <a:rPr lang="fr-CA" sz="1400" b="0" noProof="0" dirty="0" smtClean="0"/>
            <a:t>Questions sur les marchés , l'obtention d'une carte , changement de gestionnaire / Centre de coûts, les changements à votre carte de paiement Master Record dans </a:t>
          </a:r>
          <a:r>
            <a:rPr lang="fr-CA" sz="1400" b="0" noProof="0" dirty="0" err="1" smtClean="0"/>
            <a:t>maSGE</a:t>
          </a:r>
          <a:r>
            <a:rPr lang="fr-CA" sz="1400" b="0" noProof="0" dirty="0" smtClean="0"/>
            <a:t> (SAP) , l'annulation d'une carte, la réinitialisation de votre mot de passe pour le site en ligne BMO , etc...</a:t>
          </a:r>
          <a:endParaRPr lang="fr-CA" sz="1400" noProof="0" dirty="0">
            <a:latin typeface="Arial" panose="020B0604020202020204" pitchFamily="34" charset="0"/>
            <a:cs typeface="Arial" panose="020B0604020202020204" pitchFamily="34" charset="0"/>
          </a:endParaRPr>
        </a:p>
      </dgm:t>
    </dgm:pt>
    <dgm:pt modelId="{C919FD11-2596-4EBB-91C8-438E2750C649}" type="parTrans" cxnId="{F4BBEBF2-53C4-45B7-8984-0A261FAA8C7C}">
      <dgm:prSet/>
      <dgm:spPr/>
      <dgm:t>
        <a:bodyPr/>
        <a:lstStyle/>
        <a:p>
          <a:endParaRPr lang="en-CA" sz="1200">
            <a:latin typeface="Arial" panose="020B0604020202020204" pitchFamily="34" charset="0"/>
            <a:cs typeface="Arial" panose="020B0604020202020204" pitchFamily="34" charset="0"/>
          </a:endParaRPr>
        </a:p>
      </dgm:t>
    </dgm:pt>
    <dgm:pt modelId="{B71F5F9A-E7A3-4FA1-84AC-7B2BF648D806}" type="sibTrans" cxnId="{F4BBEBF2-53C4-45B7-8984-0A261FAA8C7C}">
      <dgm:prSet/>
      <dgm:spPr/>
      <dgm:t>
        <a:bodyPr/>
        <a:lstStyle/>
        <a:p>
          <a:endParaRPr lang="en-CA" sz="1200">
            <a:latin typeface="Arial" panose="020B0604020202020204" pitchFamily="34" charset="0"/>
            <a:cs typeface="Arial" panose="020B0604020202020204" pitchFamily="34" charset="0"/>
          </a:endParaRPr>
        </a:p>
      </dgm:t>
    </dgm:pt>
    <dgm:pt modelId="{E2AB1DB7-2E47-4EF4-B0F4-136DA3365E39}">
      <dgm:prSet custT="1"/>
      <dgm:spPr>
        <a:solidFill>
          <a:srgbClr val="8D8EC5"/>
        </a:solidFill>
      </dgm:spPr>
      <dgm:t>
        <a:bodyPr/>
        <a:lstStyle/>
        <a:p>
          <a:pPr rtl="0"/>
          <a:r>
            <a:rPr lang="fr-CA" sz="2400" b="0" noProof="0" dirty="0" smtClean="0"/>
            <a:t>Signaler un incident dans le portail </a:t>
          </a:r>
          <a:r>
            <a:rPr lang="fr-CA" sz="2400" u="sng" noProof="0" dirty="0" err="1" smtClean="0">
              <a:solidFill>
                <a:schemeClr val="accent3">
                  <a:lumMod val="60000"/>
                  <a:lumOff val="40000"/>
                </a:schemeClr>
              </a:solidFill>
              <a:latin typeface="Arial" panose="020B0604020202020204" pitchFamily="34" charset="0"/>
              <a:cs typeface="Arial" panose="020B0604020202020204" pitchFamily="34" charset="0"/>
            </a:rPr>
            <a:t>maSGE</a:t>
          </a:r>
          <a:endParaRPr lang="fr-CA" sz="2400" noProof="0" dirty="0">
            <a:solidFill>
              <a:schemeClr val="accent3">
                <a:lumMod val="60000"/>
                <a:lumOff val="40000"/>
              </a:schemeClr>
            </a:solidFill>
            <a:latin typeface="Arial" panose="020B0604020202020204" pitchFamily="34" charset="0"/>
            <a:cs typeface="Arial" panose="020B0604020202020204" pitchFamily="34" charset="0"/>
          </a:endParaRPr>
        </a:p>
      </dgm:t>
    </dgm:pt>
    <dgm:pt modelId="{65069369-1FAA-44B6-A3A0-CE6CB24357ED}" type="parTrans" cxnId="{74472BF2-80C7-4A26-B0B6-FF653E675D36}">
      <dgm:prSet/>
      <dgm:spPr/>
      <dgm:t>
        <a:bodyPr/>
        <a:lstStyle/>
        <a:p>
          <a:endParaRPr lang="en-CA" sz="1200">
            <a:latin typeface="Arial" panose="020B0604020202020204" pitchFamily="34" charset="0"/>
            <a:cs typeface="Arial" panose="020B0604020202020204" pitchFamily="34" charset="0"/>
          </a:endParaRPr>
        </a:p>
      </dgm:t>
    </dgm:pt>
    <dgm:pt modelId="{D251DAD8-B1BB-4A45-9050-7FC39DFB34D2}" type="sibTrans" cxnId="{74472BF2-80C7-4A26-B0B6-FF653E675D36}">
      <dgm:prSet/>
      <dgm:spPr/>
      <dgm:t>
        <a:bodyPr/>
        <a:lstStyle/>
        <a:p>
          <a:endParaRPr lang="en-CA" sz="1200">
            <a:latin typeface="Arial" panose="020B0604020202020204" pitchFamily="34" charset="0"/>
            <a:cs typeface="Arial" panose="020B0604020202020204" pitchFamily="34" charset="0"/>
          </a:endParaRPr>
        </a:p>
      </dgm:t>
    </dgm:pt>
    <dgm:pt modelId="{34EEA784-1653-417B-80A6-FCCB40939405}">
      <dgm:prSet custT="1"/>
      <dgm:spPr>
        <a:solidFill>
          <a:srgbClr val="CDCDFF">
            <a:alpha val="90000"/>
          </a:srgbClr>
        </a:solidFill>
      </dgm:spPr>
      <dgm:t>
        <a:bodyPr/>
        <a:lstStyle/>
        <a:p>
          <a:pPr rtl="0"/>
          <a:r>
            <a:rPr lang="fr-FR" sz="1400" b="0" dirty="0" smtClean="0"/>
            <a:t>Création de pièces de carte ( ex . CRK1 , CRK2 )</a:t>
          </a:r>
          <a:endParaRPr lang="en-CA" sz="1400" dirty="0">
            <a:latin typeface="Arial" panose="020B0604020202020204" pitchFamily="34" charset="0"/>
            <a:cs typeface="Arial" panose="020B0604020202020204" pitchFamily="34" charset="0"/>
          </a:endParaRPr>
        </a:p>
      </dgm:t>
    </dgm:pt>
    <dgm:pt modelId="{730D2A41-81D6-4081-9E60-FD225074FED1}" type="parTrans" cxnId="{1AB60501-8494-4E82-9D25-49E69D085884}">
      <dgm:prSet/>
      <dgm:spPr/>
      <dgm:t>
        <a:bodyPr/>
        <a:lstStyle/>
        <a:p>
          <a:endParaRPr lang="en-CA" sz="1200">
            <a:latin typeface="Arial" panose="020B0604020202020204" pitchFamily="34" charset="0"/>
            <a:cs typeface="Arial" panose="020B0604020202020204" pitchFamily="34" charset="0"/>
          </a:endParaRPr>
        </a:p>
      </dgm:t>
    </dgm:pt>
    <dgm:pt modelId="{7070FE56-7B58-4E6B-9607-B3B00F2D815F}" type="sibTrans" cxnId="{1AB60501-8494-4E82-9D25-49E69D085884}">
      <dgm:prSet/>
      <dgm:spPr/>
      <dgm:t>
        <a:bodyPr/>
        <a:lstStyle/>
        <a:p>
          <a:endParaRPr lang="en-CA" sz="1200">
            <a:latin typeface="Arial" panose="020B0604020202020204" pitchFamily="34" charset="0"/>
            <a:cs typeface="Arial" panose="020B0604020202020204" pitchFamily="34" charset="0"/>
          </a:endParaRPr>
        </a:p>
      </dgm:t>
    </dgm:pt>
    <dgm:pt modelId="{500271BE-4FEE-4794-ABCF-3B7C2C07753B}">
      <dgm:prSet custT="1"/>
      <dgm:spPr>
        <a:solidFill>
          <a:srgbClr val="8D8EC5"/>
        </a:solidFill>
      </dgm:spPr>
      <dgm:t>
        <a:bodyPr/>
        <a:lstStyle/>
        <a:p>
          <a:pPr rtl="0"/>
          <a:r>
            <a:rPr lang="fr-FR" sz="1600" b="0" dirty="0" smtClean="0"/>
            <a:t>Contactez </a:t>
          </a:r>
          <a:r>
            <a:rPr lang="fr-FR" sz="1600" b="1" dirty="0" smtClean="0"/>
            <a:t>Support BMO carte d'acquisition </a:t>
          </a:r>
          <a:r>
            <a:rPr lang="fr-FR" sz="1600" b="0" dirty="0" smtClean="0"/>
            <a:t>via </a:t>
          </a:r>
          <a:r>
            <a:rPr lang="fr-FR" sz="1600" b="0" dirty="0" err="1" smtClean="0"/>
            <a:t>iService</a:t>
          </a:r>
          <a:r>
            <a:rPr lang="fr-FR" sz="1600" b="0" dirty="0" smtClean="0"/>
            <a:t> ou par téléphone au 1-855-684-7827 (option 3)</a:t>
          </a:r>
          <a:endParaRPr lang="en-CA" sz="1600" b="1" dirty="0">
            <a:latin typeface="Arial" panose="020B0604020202020204" pitchFamily="34" charset="0"/>
            <a:cs typeface="Arial" panose="020B0604020202020204" pitchFamily="34" charset="0"/>
          </a:endParaRPr>
        </a:p>
      </dgm:t>
    </dgm:pt>
    <dgm:pt modelId="{497F0508-F3AC-469A-95B1-E63D7388FF82}" type="parTrans" cxnId="{98D0902A-68D4-41F4-88B7-A30F2D7881C0}">
      <dgm:prSet/>
      <dgm:spPr/>
      <dgm:t>
        <a:bodyPr/>
        <a:lstStyle/>
        <a:p>
          <a:endParaRPr lang="en-CA" sz="1200">
            <a:latin typeface="Arial" panose="020B0604020202020204" pitchFamily="34" charset="0"/>
            <a:cs typeface="Arial" panose="020B0604020202020204" pitchFamily="34" charset="0"/>
          </a:endParaRPr>
        </a:p>
      </dgm:t>
    </dgm:pt>
    <dgm:pt modelId="{6E19B98D-BFCF-4677-A5DE-97EAED1A3EB3}" type="sibTrans" cxnId="{98D0902A-68D4-41F4-88B7-A30F2D7881C0}">
      <dgm:prSet/>
      <dgm:spPr/>
      <dgm:t>
        <a:bodyPr/>
        <a:lstStyle/>
        <a:p>
          <a:endParaRPr lang="en-CA" sz="1200">
            <a:latin typeface="Arial" panose="020B0604020202020204" pitchFamily="34" charset="0"/>
            <a:cs typeface="Arial" panose="020B0604020202020204" pitchFamily="34" charset="0"/>
          </a:endParaRPr>
        </a:p>
      </dgm:t>
    </dgm:pt>
    <dgm:pt modelId="{BC018344-779B-4369-9071-165F6A7A2986}">
      <dgm:prSet custT="1"/>
      <dgm:spPr>
        <a:solidFill>
          <a:srgbClr val="CDCDFF">
            <a:alpha val="89804"/>
          </a:srgbClr>
        </a:solidFill>
      </dgm:spPr>
      <dgm:t>
        <a:bodyPr/>
        <a:lstStyle/>
        <a:p>
          <a:pPr rtl="0"/>
          <a:r>
            <a:rPr lang="fr-CA" sz="1400" b="0" noProof="0" dirty="0" smtClean="0">
              <a:latin typeface="+mn-lt"/>
            </a:rPr>
            <a:t>La soumission de votre relevé mensuel</a:t>
          </a:r>
          <a:endParaRPr lang="fr-CA" sz="1400" noProof="0" dirty="0">
            <a:latin typeface="+mn-lt"/>
            <a:cs typeface="Arial" panose="020B0604020202020204" pitchFamily="34" charset="0"/>
          </a:endParaRPr>
        </a:p>
      </dgm:t>
    </dgm:pt>
    <dgm:pt modelId="{807CBC11-00DE-4B80-83E6-669F960864C8}" type="parTrans" cxnId="{BD49B049-F20C-4932-A023-875366E9D71B}">
      <dgm:prSet/>
      <dgm:spPr/>
      <dgm:t>
        <a:bodyPr/>
        <a:lstStyle/>
        <a:p>
          <a:endParaRPr lang="en-CA" sz="1200">
            <a:latin typeface="Arial" panose="020B0604020202020204" pitchFamily="34" charset="0"/>
            <a:cs typeface="Arial" panose="020B0604020202020204" pitchFamily="34" charset="0"/>
          </a:endParaRPr>
        </a:p>
      </dgm:t>
    </dgm:pt>
    <dgm:pt modelId="{BBCFF18B-1EB5-4C18-B344-5E5EBA36CE55}" type="sibTrans" cxnId="{BD49B049-F20C-4932-A023-875366E9D71B}">
      <dgm:prSet/>
      <dgm:spPr/>
      <dgm:t>
        <a:bodyPr/>
        <a:lstStyle/>
        <a:p>
          <a:endParaRPr lang="en-CA" sz="1200">
            <a:latin typeface="Arial" panose="020B0604020202020204" pitchFamily="34" charset="0"/>
            <a:cs typeface="Arial" panose="020B0604020202020204" pitchFamily="34" charset="0"/>
          </a:endParaRPr>
        </a:p>
      </dgm:t>
    </dgm:pt>
    <dgm:pt modelId="{5A0450E4-1D03-4B35-A08A-65418AD6786C}">
      <dgm:prSet custT="1"/>
      <dgm:spPr>
        <a:solidFill>
          <a:srgbClr val="CDCDFF">
            <a:alpha val="89804"/>
          </a:srgbClr>
        </a:solidFill>
      </dgm:spPr>
      <dgm:t>
        <a:bodyPr/>
        <a:lstStyle/>
        <a:p>
          <a:pPr rtl="0"/>
          <a:r>
            <a:rPr lang="fr-CA" sz="1400" b="0" noProof="0" dirty="0" smtClean="0">
              <a:latin typeface="+mn-lt"/>
            </a:rPr>
            <a:t>Les transactions non-approuvées (ex. ZZCR, ZZCCVR, ZZCCAR) reliées à vos pièces de carte</a:t>
          </a:r>
          <a:endParaRPr lang="fr-CA" sz="1400" noProof="0" dirty="0">
            <a:latin typeface="+mn-lt"/>
            <a:cs typeface="Arial" panose="020B0604020202020204" pitchFamily="34" charset="0"/>
          </a:endParaRPr>
        </a:p>
      </dgm:t>
    </dgm:pt>
    <dgm:pt modelId="{81211528-E21E-408E-A9E6-1EAF4153B370}" type="parTrans" cxnId="{CA50222D-DD52-4D24-86DF-F6C4B7F52886}">
      <dgm:prSet/>
      <dgm:spPr/>
      <dgm:t>
        <a:bodyPr/>
        <a:lstStyle/>
        <a:p>
          <a:endParaRPr lang="en-US"/>
        </a:p>
      </dgm:t>
    </dgm:pt>
    <dgm:pt modelId="{FE910457-68E9-49F9-909D-554A8B21AE3C}" type="sibTrans" cxnId="{CA50222D-DD52-4D24-86DF-F6C4B7F52886}">
      <dgm:prSet/>
      <dgm:spPr/>
      <dgm:t>
        <a:bodyPr/>
        <a:lstStyle/>
        <a:p>
          <a:endParaRPr lang="en-US"/>
        </a:p>
      </dgm:t>
    </dgm:pt>
    <dgm:pt modelId="{539408FD-65BD-427C-83B0-7D6579D788DD}">
      <dgm:prSet custT="1"/>
      <dgm:spPr>
        <a:solidFill>
          <a:srgbClr val="CDCDFF">
            <a:alpha val="89804"/>
          </a:srgbClr>
        </a:solidFill>
      </dgm:spPr>
      <dgm:t>
        <a:bodyPr/>
        <a:lstStyle/>
        <a:p>
          <a:pPr rtl="0"/>
          <a:r>
            <a:rPr lang="fr-CA" sz="1400" noProof="0" dirty="0" smtClean="0">
              <a:latin typeface="+mn-lt"/>
              <a:cs typeface="Arial" panose="020B0604020202020204" pitchFamily="34" charset="0"/>
            </a:rPr>
            <a:t>La conciliation du relevé mensuel</a:t>
          </a:r>
          <a:endParaRPr lang="fr-CA" sz="1400" noProof="0" dirty="0">
            <a:latin typeface="+mn-lt"/>
            <a:cs typeface="Arial" panose="020B0604020202020204" pitchFamily="34" charset="0"/>
          </a:endParaRPr>
        </a:p>
      </dgm:t>
    </dgm:pt>
    <dgm:pt modelId="{9DD39AA8-269B-4980-AC8E-64BA070CAB84}" type="parTrans" cxnId="{79146BFB-039B-401E-96CC-0F724848751A}">
      <dgm:prSet/>
      <dgm:spPr/>
      <dgm:t>
        <a:bodyPr/>
        <a:lstStyle/>
        <a:p>
          <a:endParaRPr lang="en-US"/>
        </a:p>
      </dgm:t>
    </dgm:pt>
    <dgm:pt modelId="{FF26A902-DD93-4953-B914-B285B3F35ABC}" type="sibTrans" cxnId="{79146BFB-039B-401E-96CC-0F724848751A}">
      <dgm:prSet/>
      <dgm:spPr/>
      <dgm:t>
        <a:bodyPr/>
        <a:lstStyle/>
        <a:p>
          <a:endParaRPr lang="en-US"/>
        </a:p>
      </dgm:t>
    </dgm:pt>
    <dgm:pt modelId="{7272963A-84B6-4661-8306-BA301C763726}" type="pres">
      <dgm:prSet presAssocID="{21775285-C99A-4DB1-93FB-0B3A78FB679A}" presName="Name0" presStyleCnt="0">
        <dgm:presLayoutVars>
          <dgm:dir/>
          <dgm:animLvl val="lvl"/>
          <dgm:resizeHandles val="exact"/>
        </dgm:presLayoutVars>
      </dgm:prSet>
      <dgm:spPr/>
      <dgm:t>
        <a:bodyPr/>
        <a:lstStyle/>
        <a:p>
          <a:endParaRPr lang="en-CA"/>
        </a:p>
      </dgm:t>
    </dgm:pt>
    <dgm:pt modelId="{EA92343F-C786-4E93-A7A3-8B0D990CBE73}" type="pres">
      <dgm:prSet presAssocID="{68A8A1EC-DA1B-415E-990E-1D9BB9130E73}" presName="linNode" presStyleCnt="0"/>
      <dgm:spPr/>
    </dgm:pt>
    <dgm:pt modelId="{B3C91C78-23B9-4443-8341-4565B7012BEF}" type="pres">
      <dgm:prSet presAssocID="{68A8A1EC-DA1B-415E-990E-1D9BB9130E73}" presName="parentText" presStyleLbl="node1" presStyleIdx="0" presStyleCnt="3" custLinFactNeighborY="-359">
        <dgm:presLayoutVars>
          <dgm:chMax val="1"/>
          <dgm:bulletEnabled val="1"/>
        </dgm:presLayoutVars>
      </dgm:prSet>
      <dgm:spPr/>
      <dgm:t>
        <a:bodyPr/>
        <a:lstStyle/>
        <a:p>
          <a:endParaRPr lang="en-CA"/>
        </a:p>
      </dgm:t>
    </dgm:pt>
    <dgm:pt modelId="{F2734364-44C7-4527-999E-190443BD0A10}" type="pres">
      <dgm:prSet presAssocID="{68A8A1EC-DA1B-415E-990E-1D9BB9130E73}" presName="descendantText" presStyleLbl="alignAccFollowNode1" presStyleIdx="0" presStyleCnt="3" custLinFactNeighborX="0" custLinFactNeighborY="1762">
        <dgm:presLayoutVars>
          <dgm:bulletEnabled val="1"/>
        </dgm:presLayoutVars>
      </dgm:prSet>
      <dgm:spPr/>
      <dgm:t>
        <a:bodyPr/>
        <a:lstStyle/>
        <a:p>
          <a:endParaRPr lang="en-CA"/>
        </a:p>
      </dgm:t>
    </dgm:pt>
    <dgm:pt modelId="{2E782DC6-80B7-48FD-89C2-8DCEDE218FA3}" type="pres">
      <dgm:prSet presAssocID="{10084F74-17AA-41FB-9191-02799E22609E}" presName="sp" presStyleCnt="0"/>
      <dgm:spPr/>
    </dgm:pt>
    <dgm:pt modelId="{80E792FC-B23C-4820-B676-C0AC65CAF96B}" type="pres">
      <dgm:prSet presAssocID="{E2AB1DB7-2E47-4EF4-B0F4-136DA3365E39}" presName="linNode" presStyleCnt="0"/>
      <dgm:spPr/>
    </dgm:pt>
    <dgm:pt modelId="{932F2249-0031-44E6-B989-643F1EFEA105}" type="pres">
      <dgm:prSet presAssocID="{E2AB1DB7-2E47-4EF4-B0F4-136DA3365E39}" presName="parentText" presStyleLbl="node1" presStyleIdx="1" presStyleCnt="3">
        <dgm:presLayoutVars>
          <dgm:chMax val="1"/>
          <dgm:bulletEnabled val="1"/>
        </dgm:presLayoutVars>
      </dgm:prSet>
      <dgm:spPr/>
      <dgm:t>
        <a:bodyPr/>
        <a:lstStyle/>
        <a:p>
          <a:endParaRPr lang="en-CA"/>
        </a:p>
      </dgm:t>
    </dgm:pt>
    <dgm:pt modelId="{859C7E77-8DCD-403D-A204-66CC1963D3A0}" type="pres">
      <dgm:prSet presAssocID="{E2AB1DB7-2E47-4EF4-B0F4-136DA3365E39}" presName="descendantText" presStyleLbl="alignAccFollowNode1" presStyleIdx="1" presStyleCnt="3" custLinFactNeighborX="0">
        <dgm:presLayoutVars>
          <dgm:bulletEnabled val="1"/>
        </dgm:presLayoutVars>
      </dgm:prSet>
      <dgm:spPr/>
      <dgm:t>
        <a:bodyPr/>
        <a:lstStyle/>
        <a:p>
          <a:endParaRPr lang="en-CA"/>
        </a:p>
      </dgm:t>
    </dgm:pt>
    <dgm:pt modelId="{B3D4F0BC-526F-45CD-BD4E-AF7070F62469}" type="pres">
      <dgm:prSet presAssocID="{D251DAD8-B1BB-4A45-9050-7FC39DFB34D2}" presName="sp" presStyleCnt="0"/>
      <dgm:spPr/>
    </dgm:pt>
    <dgm:pt modelId="{1AD90CBD-8B36-475A-8E2E-DFA18924BE11}" type="pres">
      <dgm:prSet presAssocID="{500271BE-4FEE-4794-ABCF-3B7C2C07753B}" presName="linNode" presStyleCnt="0"/>
      <dgm:spPr/>
    </dgm:pt>
    <dgm:pt modelId="{011DC2A5-3983-4B00-B180-D671C1254CA1}" type="pres">
      <dgm:prSet presAssocID="{500271BE-4FEE-4794-ABCF-3B7C2C07753B}" presName="parentText" presStyleLbl="node1" presStyleIdx="2" presStyleCnt="3">
        <dgm:presLayoutVars>
          <dgm:chMax val="1"/>
          <dgm:bulletEnabled val="1"/>
        </dgm:presLayoutVars>
      </dgm:prSet>
      <dgm:spPr/>
      <dgm:t>
        <a:bodyPr/>
        <a:lstStyle/>
        <a:p>
          <a:endParaRPr lang="en-CA"/>
        </a:p>
      </dgm:t>
    </dgm:pt>
    <dgm:pt modelId="{5BE8CC05-7393-49FD-B7F7-DBB4AC3F6495}" type="pres">
      <dgm:prSet presAssocID="{500271BE-4FEE-4794-ABCF-3B7C2C07753B}" presName="descendantText" presStyleLbl="alignAccFollowNode1" presStyleIdx="2" presStyleCnt="3">
        <dgm:presLayoutVars>
          <dgm:bulletEnabled val="1"/>
        </dgm:presLayoutVars>
      </dgm:prSet>
      <dgm:spPr/>
      <dgm:t>
        <a:bodyPr/>
        <a:lstStyle/>
        <a:p>
          <a:endParaRPr lang="en-CA"/>
        </a:p>
      </dgm:t>
    </dgm:pt>
  </dgm:ptLst>
  <dgm:cxnLst>
    <dgm:cxn modelId="{F016E8BD-95B7-466B-81BC-891B72C5D9E8}" type="presOf" srcId="{34EEA784-1653-417B-80A6-FCCB40939405}" destId="{859C7E77-8DCD-403D-A204-66CC1963D3A0}" srcOrd="0" destOrd="0" presId="urn:microsoft.com/office/officeart/2005/8/layout/vList5"/>
    <dgm:cxn modelId="{03F9128E-67E0-4077-BC9D-CB6651D3808C}" type="presOf" srcId="{539408FD-65BD-427C-83B0-7D6579D788DD}" destId="{5BE8CC05-7393-49FD-B7F7-DBB4AC3F6495}" srcOrd="0" destOrd="1" presId="urn:microsoft.com/office/officeart/2005/8/layout/vList5"/>
    <dgm:cxn modelId="{BD49B049-F20C-4932-A023-875366E9D71B}" srcId="{500271BE-4FEE-4794-ABCF-3B7C2C07753B}" destId="{BC018344-779B-4369-9071-165F6A7A2986}" srcOrd="0" destOrd="0" parTransId="{807CBC11-00DE-4B80-83E6-669F960864C8}" sibTransId="{BBCFF18B-1EB5-4C18-B344-5E5EBA36CE55}"/>
    <dgm:cxn modelId="{79146BFB-039B-401E-96CC-0F724848751A}" srcId="{500271BE-4FEE-4794-ABCF-3B7C2C07753B}" destId="{539408FD-65BD-427C-83B0-7D6579D788DD}" srcOrd="1" destOrd="0" parTransId="{9DD39AA8-269B-4980-AC8E-64BA070CAB84}" sibTransId="{FF26A902-DD93-4953-B914-B285B3F35ABC}"/>
    <dgm:cxn modelId="{89DCC339-67A5-4A76-B9DB-2F3F88C71C80}" type="presOf" srcId="{21775285-C99A-4DB1-93FB-0B3A78FB679A}" destId="{7272963A-84B6-4661-8306-BA301C763726}" srcOrd="0" destOrd="0" presId="urn:microsoft.com/office/officeart/2005/8/layout/vList5"/>
    <dgm:cxn modelId="{44EA68D8-0521-4008-A4EE-7605D0A30CAB}" type="presOf" srcId="{500271BE-4FEE-4794-ABCF-3B7C2C07753B}" destId="{011DC2A5-3983-4B00-B180-D671C1254CA1}" srcOrd="0" destOrd="0" presId="urn:microsoft.com/office/officeart/2005/8/layout/vList5"/>
    <dgm:cxn modelId="{CA50222D-DD52-4D24-86DF-F6C4B7F52886}" srcId="{500271BE-4FEE-4794-ABCF-3B7C2C07753B}" destId="{5A0450E4-1D03-4B35-A08A-65418AD6786C}" srcOrd="2" destOrd="0" parTransId="{81211528-E21E-408E-A9E6-1EAF4153B370}" sibTransId="{FE910457-68E9-49F9-909D-554A8B21AE3C}"/>
    <dgm:cxn modelId="{98D0902A-68D4-41F4-88B7-A30F2D7881C0}" srcId="{21775285-C99A-4DB1-93FB-0B3A78FB679A}" destId="{500271BE-4FEE-4794-ABCF-3B7C2C07753B}" srcOrd="2" destOrd="0" parTransId="{497F0508-F3AC-469A-95B1-E63D7388FF82}" sibTransId="{6E19B98D-BFCF-4677-A5DE-97EAED1A3EB3}"/>
    <dgm:cxn modelId="{F891458F-F506-4232-85AB-4A4C34B36BF1}" type="presOf" srcId="{68A8A1EC-DA1B-415E-990E-1D9BB9130E73}" destId="{B3C91C78-23B9-4443-8341-4565B7012BEF}" srcOrd="0" destOrd="0" presId="urn:microsoft.com/office/officeart/2005/8/layout/vList5"/>
    <dgm:cxn modelId="{98F07700-01CC-4406-9D00-A71C6D07B196}" srcId="{21775285-C99A-4DB1-93FB-0B3A78FB679A}" destId="{68A8A1EC-DA1B-415E-990E-1D9BB9130E73}" srcOrd="0" destOrd="0" parTransId="{8F4EB00F-831C-422C-A708-6A979128F9FF}" sibTransId="{10084F74-17AA-41FB-9191-02799E22609E}"/>
    <dgm:cxn modelId="{8E5C09A4-5EB7-4646-A70C-241B5BDB2F0E}" type="presOf" srcId="{0C22790A-D01E-4261-B9FE-E44E2D09D3A4}" destId="{F2734364-44C7-4527-999E-190443BD0A10}" srcOrd="0" destOrd="0" presId="urn:microsoft.com/office/officeart/2005/8/layout/vList5"/>
    <dgm:cxn modelId="{074A2EB2-230F-45BA-9A9C-7E41ED41154A}" type="presOf" srcId="{E2AB1DB7-2E47-4EF4-B0F4-136DA3365E39}" destId="{932F2249-0031-44E6-B989-643F1EFEA105}" srcOrd="0" destOrd="0" presId="urn:microsoft.com/office/officeart/2005/8/layout/vList5"/>
    <dgm:cxn modelId="{74472BF2-80C7-4A26-B0B6-FF653E675D36}" srcId="{21775285-C99A-4DB1-93FB-0B3A78FB679A}" destId="{E2AB1DB7-2E47-4EF4-B0F4-136DA3365E39}" srcOrd="1" destOrd="0" parTransId="{65069369-1FAA-44B6-A3A0-CE6CB24357ED}" sibTransId="{D251DAD8-B1BB-4A45-9050-7FC39DFB34D2}"/>
    <dgm:cxn modelId="{F4BBEBF2-53C4-45B7-8984-0A261FAA8C7C}" srcId="{68A8A1EC-DA1B-415E-990E-1D9BB9130E73}" destId="{0C22790A-D01E-4261-B9FE-E44E2D09D3A4}" srcOrd="0" destOrd="0" parTransId="{C919FD11-2596-4EBB-91C8-438E2750C649}" sibTransId="{B71F5F9A-E7A3-4FA1-84AC-7B2BF648D806}"/>
    <dgm:cxn modelId="{1AB60501-8494-4E82-9D25-49E69D085884}" srcId="{E2AB1DB7-2E47-4EF4-B0F4-136DA3365E39}" destId="{34EEA784-1653-417B-80A6-FCCB40939405}" srcOrd="0" destOrd="0" parTransId="{730D2A41-81D6-4081-9E60-FD225074FED1}" sibTransId="{7070FE56-7B58-4E6B-9607-B3B00F2D815F}"/>
    <dgm:cxn modelId="{B3F34421-1334-4D74-A82B-4D17B8A918FD}" type="presOf" srcId="{5A0450E4-1D03-4B35-A08A-65418AD6786C}" destId="{5BE8CC05-7393-49FD-B7F7-DBB4AC3F6495}" srcOrd="0" destOrd="2" presId="urn:microsoft.com/office/officeart/2005/8/layout/vList5"/>
    <dgm:cxn modelId="{FDFD8548-FC95-4ED7-9FF8-BB39C0055729}" type="presOf" srcId="{BC018344-779B-4369-9071-165F6A7A2986}" destId="{5BE8CC05-7393-49FD-B7F7-DBB4AC3F6495}" srcOrd="0" destOrd="0" presId="urn:microsoft.com/office/officeart/2005/8/layout/vList5"/>
    <dgm:cxn modelId="{9491B7F9-C728-46AA-B285-339BBA57FB63}" type="presParOf" srcId="{7272963A-84B6-4661-8306-BA301C763726}" destId="{EA92343F-C786-4E93-A7A3-8B0D990CBE73}" srcOrd="0" destOrd="0" presId="urn:microsoft.com/office/officeart/2005/8/layout/vList5"/>
    <dgm:cxn modelId="{49675979-89F0-4FFE-88DC-7ABE5CBEBAB9}" type="presParOf" srcId="{EA92343F-C786-4E93-A7A3-8B0D990CBE73}" destId="{B3C91C78-23B9-4443-8341-4565B7012BEF}" srcOrd="0" destOrd="0" presId="urn:microsoft.com/office/officeart/2005/8/layout/vList5"/>
    <dgm:cxn modelId="{904C2F25-D5A7-4AFA-B46C-3C0FB700872F}" type="presParOf" srcId="{EA92343F-C786-4E93-A7A3-8B0D990CBE73}" destId="{F2734364-44C7-4527-999E-190443BD0A10}" srcOrd="1" destOrd="0" presId="urn:microsoft.com/office/officeart/2005/8/layout/vList5"/>
    <dgm:cxn modelId="{2FCC72EA-19E3-48C5-B8A6-2BD03CBDD539}" type="presParOf" srcId="{7272963A-84B6-4661-8306-BA301C763726}" destId="{2E782DC6-80B7-48FD-89C2-8DCEDE218FA3}" srcOrd="1" destOrd="0" presId="urn:microsoft.com/office/officeart/2005/8/layout/vList5"/>
    <dgm:cxn modelId="{951F6561-0138-4519-9B76-1EFC6F0DD5E0}" type="presParOf" srcId="{7272963A-84B6-4661-8306-BA301C763726}" destId="{80E792FC-B23C-4820-B676-C0AC65CAF96B}" srcOrd="2" destOrd="0" presId="urn:microsoft.com/office/officeart/2005/8/layout/vList5"/>
    <dgm:cxn modelId="{CC00DCFD-EF83-4AA0-887B-E78403EE37DF}" type="presParOf" srcId="{80E792FC-B23C-4820-B676-C0AC65CAF96B}" destId="{932F2249-0031-44E6-B989-643F1EFEA105}" srcOrd="0" destOrd="0" presId="urn:microsoft.com/office/officeart/2005/8/layout/vList5"/>
    <dgm:cxn modelId="{27059F90-1A4B-4E13-B922-1BC56A7DDFA1}" type="presParOf" srcId="{80E792FC-B23C-4820-B676-C0AC65CAF96B}" destId="{859C7E77-8DCD-403D-A204-66CC1963D3A0}" srcOrd="1" destOrd="0" presId="urn:microsoft.com/office/officeart/2005/8/layout/vList5"/>
    <dgm:cxn modelId="{5F5DD126-07D0-4939-9C17-75E3E2F7EBE5}" type="presParOf" srcId="{7272963A-84B6-4661-8306-BA301C763726}" destId="{B3D4F0BC-526F-45CD-BD4E-AF7070F62469}" srcOrd="3" destOrd="0" presId="urn:microsoft.com/office/officeart/2005/8/layout/vList5"/>
    <dgm:cxn modelId="{519D0F00-477F-4CB9-9F8E-2EB3A72B0E73}" type="presParOf" srcId="{7272963A-84B6-4661-8306-BA301C763726}" destId="{1AD90CBD-8B36-475A-8E2E-DFA18924BE11}" srcOrd="4" destOrd="0" presId="urn:microsoft.com/office/officeart/2005/8/layout/vList5"/>
    <dgm:cxn modelId="{767B0867-46B9-403D-8854-8DFA1ECFD2A6}" type="presParOf" srcId="{1AD90CBD-8B36-475A-8E2E-DFA18924BE11}" destId="{011DC2A5-3983-4B00-B180-D671C1254CA1}" srcOrd="0" destOrd="0" presId="urn:microsoft.com/office/officeart/2005/8/layout/vList5"/>
    <dgm:cxn modelId="{3A597B3C-0D0A-44F6-A852-63326613DC14}" type="presParOf" srcId="{1AD90CBD-8B36-475A-8E2E-DFA18924BE11}" destId="{5BE8CC05-7393-49FD-B7F7-DBB4AC3F6495}"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55FB31-BFD9-4435-A89E-302A6802B7C3}"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CA"/>
        </a:p>
      </dgm:t>
    </dgm:pt>
    <dgm:pt modelId="{7362CD74-0F26-4667-83F5-9DCBE0B34C5D}">
      <dgm:prSet custT="1"/>
      <dgm:spPr>
        <a:solidFill>
          <a:srgbClr val="8D8EC5"/>
        </a:solidFill>
      </dgm:spPr>
      <dgm:t>
        <a:bodyPr/>
        <a:lstStyle/>
        <a:p>
          <a:pPr rtl="0"/>
          <a:r>
            <a:rPr lang="fr-CA" sz="1800" b="1" i="0" u="none" cap="none" spc="0" noProof="0" dirty="0" smtClean="0">
              <a:ln w="18415" cmpd="sng">
                <a:noFill/>
                <a:prstDash val="solid"/>
              </a:ln>
              <a:solidFill>
                <a:srgbClr val="FFFFFF"/>
              </a:solidFill>
              <a:effectLst/>
              <a:latin typeface="Arial" panose="020B0604020202020204" pitchFamily="34" charset="0"/>
              <a:cs typeface="Arial" panose="020B0604020202020204" pitchFamily="34" charset="0"/>
            </a:rPr>
            <a:t>Description </a:t>
          </a:r>
          <a:r>
            <a:rPr lang="fr-CA" sz="1800" b="1" i="0" u="none" cap="none" spc="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claire</a:t>
          </a:r>
          <a:r>
            <a:rPr lang="fr-CA" sz="1800" b="1" i="0" u="none" cap="none" spc="0" noProof="0" dirty="0" smtClean="0">
              <a:ln w="18415" cmpd="sng">
                <a:noFill/>
                <a:prstDash val="solid"/>
              </a:ln>
              <a:solidFill>
                <a:srgbClr val="FFFFFF"/>
              </a:solidFill>
              <a:effectLst/>
              <a:latin typeface="Arial" panose="020B0604020202020204" pitchFamily="34" charset="0"/>
              <a:cs typeface="Arial" panose="020B0604020202020204" pitchFamily="34" charset="0"/>
            </a:rPr>
            <a:t> de ce qui a été acheté</a:t>
          </a:r>
          <a:endParaRPr lang="fr-CA" sz="1800" b="1" cap="none" spc="0" noProof="0" dirty="0">
            <a:ln w="18415" cmpd="sng">
              <a:noFill/>
              <a:prstDash val="solid"/>
            </a:ln>
            <a:solidFill>
              <a:srgbClr val="FFFFFF"/>
            </a:solidFill>
            <a:effectLst/>
            <a:latin typeface="Arial" panose="020B0604020202020204" pitchFamily="34" charset="0"/>
            <a:cs typeface="Arial" panose="020B0604020202020204" pitchFamily="34" charset="0"/>
          </a:endParaRPr>
        </a:p>
      </dgm:t>
    </dgm:pt>
    <dgm:pt modelId="{104DB5E7-1796-46E2-B7DB-5D64B269185E}" type="parTrans" cxnId="{074167D0-8D6B-48F3-BD68-C537F29E18AE}">
      <dgm:prSet/>
      <dgm:spPr/>
      <dgm:t>
        <a:bodyPr/>
        <a:lstStyle/>
        <a:p>
          <a:endParaRPr lang="fr-CA" noProof="0" dirty="0"/>
        </a:p>
      </dgm:t>
    </dgm:pt>
    <dgm:pt modelId="{955E5AFD-9A07-4005-9314-A85B7E57F87A}" type="sibTrans" cxnId="{074167D0-8D6B-48F3-BD68-C537F29E18AE}">
      <dgm:prSet/>
      <dgm:spPr/>
      <dgm:t>
        <a:bodyPr/>
        <a:lstStyle/>
        <a:p>
          <a:endParaRPr lang="fr-CA" noProof="0" dirty="0"/>
        </a:p>
      </dgm:t>
    </dgm:pt>
    <dgm:pt modelId="{41C8B32D-2E02-4547-9464-1B432AA6AA48}">
      <dgm:prSet custT="1"/>
      <dgm:spPr>
        <a:solidFill>
          <a:srgbClr val="8D8EC5"/>
        </a:solidFill>
      </dgm:spPr>
      <dgm:t>
        <a:bodyPr/>
        <a:lstStyle/>
        <a:p>
          <a:pPr rtl="0"/>
          <a:r>
            <a:rPr lang="fr-CA" sz="1800" b="1" noProof="0" dirty="0" smtClean="0">
              <a:latin typeface="Arial" panose="020B0604020202020204" pitchFamily="34" charset="0"/>
              <a:cs typeface="Arial" panose="020B0604020202020204" pitchFamily="34" charset="0"/>
            </a:rPr>
            <a:t>Ne doit </a:t>
          </a:r>
          <a:r>
            <a:rPr lang="fr-CA" sz="1800" b="1" cap="none" spc="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PAS</a:t>
          </a:r>
          <a:r>
            <a:rPr lang="fr-CA" sz="1800" b="1" noProof="0" dirty="0" smtClean="0">
              <a:latin typeface="Arial" panose="020B0604020202020204" pitchFamily="34" charset="0"/>
              <a:cs typeface="Arial" panose="020B0604020202020204" pitchFamily="34" charset="0"/>
            </a:rPr>
            <a:t> séparé les factures afin d’utilisé la carte d’achat</a:t>
          </a:r>
          <a:endParaRPr lang="fr-CA" sz="1800" b="1" noProof="0" dirty="0">
            <a:latin typeface="Arial" panose="020B0604020202020204" pitchFamily="34" charset="0"/>
            <a:cs typeface="Arial" panose="020B0604020202020204" pitchFamily="34" charset="0"/>
          </a:endParaRPr>
        </a:p>
      </dgm:t>
    </dgm:pt>
    <dgm:pt modelId="{0BF18EE7-0AD7-4076-AD2F-D9B3649E37E8}" type="parTrans" cxnId="{89615AF5-EBDA-461E-8E48-F27DA905549F}">
      <dgm:prSet/>
      <dgm:spPr/>
      <dgm:t>
        <a:bodyPr/>
        <a:lstStyle/>
        <a:p>
          <a:endParaRPr lang="fr-CA" noProof="0" dirty="0"/>
        </a:p>
      </dgm:t>
    </dgm:pt>
    <dgm:pt modelId="{0D4CAAFF-85EA-4022-828A-E6F1556D2B61}" type="sibTrans" cxnId="{89615AF5-EBDA-461E-8E48-F27DA905549F}">
      <dgm:prSet/>
      <dgm:spPr/>
      <dgm:t>
        <a:bodyPr/>
        <a:lstStyle/>
        <a:p>
          <a:endParaRPr lang="fr-CA" noProof="0" dirty="0"/>
        </a:p>
      </dgm:t>
    </dgm:pt>
    <dgm:pt modelId="{1936BFC7-E201-4357-BB36-092EF6EC258A}">
      <dgm:prSet custT="1"/>
      <dgm:spPr>
        <a:solidFill>
          <a:srgbClr val="8D8EC5"/>
        </a:solidFill>
      </dgm:spPr>
      <dgm:t>
        <a:bodyPr/>
        <a:lstStyle/>
        <a:p>
          <a:pPr rtl="0"/>
          <a:r>
            <a:rPr lang="fr-CA" sz="1800" b="1" noProof="0" dirty="0" smtClean="0">
              <a:latin typeface="Arial" panose="020B0604020202020204" pitchFamily="34" charset="0"/>
              <a:cs typeface="Arial" panose="020B0604020202020204" pitchFamily="34" charset="0"/>
            </a:rPr>
            <a:t>Aviser le portail immédiatement de </a:t>
          </a:r>
          <a:r>
            <a:rPr lang="fr-CA" sz="1800" b="1" cap="none" spc="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TOUT</a:t>
          </a:r>
          <a:r>
            <a:rPr lang="fr-CA" sz="1800" b="1" noProof="0" dirty="0" smtClean="0">
              <a:latin typeface="Arial" panose="020B0604020202020204" pitchFamily="34" charset="0"/>
              <a:cs typeface="Arial" panose="020B0604020202020204" pitchFamily="34" charset="0"/>
            </a:rPr>
            <a:t> changements</a:t>
          </a:r>
          <a:endParaRPr lang="fr-CA" sz="1800" b="1" noProof="0" dirty="0">
            <a:latin typeface="Arial" panose="020B0604020202020204" pitchFamily="34" charset="0"/>
            <a:cs typeface="Arial" panose="020B0604020202020204" pitchFamily="34" charset="0"/>
          </a:endParaRPr>
        </a:p>
      </dgm:t>
    </dgm:pt>
    <dgm:pt modelId="{C1A7B9A4-C5B4-4B0D-8498-F125CE4BC01C}" type="parTrans" cxnId="{F5DAD107-D069-4F39-8BDA-1545ED9E26EB}">
      <dgm:prSet/>
      <dgm:spPr/>
      <dgm:t>
        <a:bodyPr/>
        <a:lstStyle/>
        <a:p>
          <a:endParaRPr lang="fr-CA" noProof="0" dirty="0"/>
        </a:p>
      </dgm:t>
    </dgm:pt>
    <dgm:pt modelId="{E6F524A1-B168-40A1-BB5F-1DBE338CF6A6}" type="sibTrans" cxnId="{F5DAD107-D069-4F39-8BDA-1545ED9E26EB}">
      <dgm:prSet/>
      <dgm:spPr/>
      <dgm:t>
        <a:bodyPr/>
        <a:lstStyle/>
        <a:p>
          <a:endParaRPr lang="fr-CA" noProof="0" dirty="0"/>
        </a:p>
      </dgm:t>
    </dgm:pt>
    <dgm:pt modelId="{3205191B-AB9E-4759-90DB-CAE437453D11}">
      <dgm:prSet custT="1"/>
      <dgm:spPr>
        <a:solidFill>
          <a:srgbClr val="CDCDFF">
            <a:alpha val="90000"/>
          </a:srgbClr>
        </a:solidFill>
      </dgm:spPr>
      <dgm:t>
        <a:bodyPr anchor="ctr"/>
        <a:lstStyle/>
        <a:p>
          <a:pPr algn="l" rtl="0"/>
          <a:r>
            <a:rPr lang="fr-CA" sz="1000" b="1" noProof="0" dirty="0" smtClean="0">
              <a:latin typeface="Arial" panose="020B0604020202020204" pitchFamily="34" charset="0"/>
              <a:cs typeface="Arial" panose="020B0604020202020204" pitchFamily="34" charset="0"/>
            </a:rPr>
            <a:t>Départ temporaire (ex: maternité ou maladie) ou permanent</a:t>
          </a:r>
          <a:endParaRPr lang="fr-CA" sz="1000" b="1" noProof="0" dirty="0">
            <a:latin typeface="Arial" panose="020B0604020202020204" pitchFamily="34" charset="0"/>
            <a:cs typeface="Arial" panose="020B0604020202020204" pitchFamily="34" charset="0"/>
          </a:endParaRPr>
        </a:p>
      </dgm:t>
    </dgm:pt>
    <dgm:pt modelId="{8C529D40-CD86-4178-874D-8D7B982E8F0D}" type="parTrans" cxnId="{F46E4A68-8987-40D9-A2F2-AECB0ACD7327}">
      <dgm:prSet/>
      <dgm:spPr/>
      <dgm:t>
        <a:bodyPr/>
        <a:lstStyle/>
        <a:p>
          <a:endParaRPr lang="fr-CA" noProof="0" dirty="0"/>
        </a:p>
      </dgm:t>
    </dgm:pt>
    <dgm:pt modelId="{1A976C2E-2F22-45BC-A44C-5F92F0851B7D}" type="sibTrans" cxnId="{F46E4A68-8987-40D9-A2F2-AECB0ACD7327}">
      <dgm:prSet/>
      <dgm:spPr/>
      <dgm:t>
        <a:bodyPr/>
        <a:lstStyle/>
        <a:p>
          <a:endParaRPr lang="fr-CA" noProof="0" dirty="0"/>
        </a:p>
      </dgm:t>
    </dgm:pt>
    <dgm:pt modelId="{39E3B3F3-FCC2-4476-95A6-B7FEED287522}">
      <dgm:prSet custT="1"/>
      <dgm:spPr>
        <a:solidFill>
          <a:srgbClr val="CDCDFF">
            <a:alpha val="90000"/>
          </a:srgbClr>
        </a:solidFill>
      </dgm:spPr>
      <dgm:t>
        <a:bodyPr anchor="ctr"/>
        <a:lstStyle/>
        <a:p>
          <a:pPr algn="l" rtl="0"/>
          <a:r>
            <a:rPr lang="fr-CA" sz="1000" b="1" noProof="0" dirty="0" smtClean="0">
              <a:latin typeface="Arial" panose="020B0604020202020204" pitchFamily="34" charset="0"/>
              <a:cs typeface="Arial" panose="020B0604020202020204" pitchFamily="34" charset="0"/>
            </a:rPr>
            <a:t>Envoyer un courriel au portail avant tout achat  évident qui sera hors du pays afin que nous puissions demander à BMO d’ouvrir le tableau de pays </a:t>
          </a:r>
          <a:endParaRPr lang="fr-CA" sz="1000" b="1" noProof="0" dirty="0">
            <a:latin typeface="Arial" panose="020B0604020202020204" pitchFamily="34" charset="0"/>
            <a:cs typeface="Arial" panose="020B0604020202020204" pitchFamily="34" charset="0"/>
          </a:endParaRPr>
        </a:p>
      </dgm:t>
    </dgm:pt>
    <dgm:pt modelId="{11A0B66C-15EE-4BF6-B159-5EE3CA561C5C}" type="parTrans" cxnId="{517B8008-82E2-4A51-8AF4-478627A9B0D0}">
      <dgm:prSet/>
      <dgm:spPr/>
      <dgm:t>
        <a:bodyPr/>
        <a:lstStyle/>
        <a:p>
          <a:endParaRPr lang="fr-CA" noProof="0" dirty="0"/>
        </a:p>
      </dgm:t>
    </dgm:pt>
    <dgm:pt modelId="{233B8227-2F89-4379-A048-BE9432EC9BD8}" type="sibTrans" cxnId="{517B8008-82E2-4A51-8AF4-478627A9B0D0}">
      <dgm:prSet/>
      <dgm:spPr/>
      <dgm:t>
        <a:bodyPr/>
        <a:lstStyle/>
        <a:p>
          <a:endParaRPr lang="fr-CA" noProof="0" dirty="0"/>
        </a:p>
      </dgm:t>
    </dgm:pt>
    <dgm:pt modelId="{E7412080-28A6-4A03-83CE-9EC282090A50}">
      <dgm:prSet custT="1"/>
      <dgm:spPr>
        <a:solidFill>
          <a:srgbClr val="CDCDFF">
            <a:alpha val="90000"/>
          </a:srgbClr>
        </a:solidFill>
      </dgm:spPr>
      <dgm:t>
        <a:bodyPr anchor="ctr"/>
        <a:lstStyle/>
        <a:p>
          <a:pPr algn="l" rtl="0"/>
          <a:r>
            <a:rPr lang="fr-CA" sz="1000" b="1" noProof="0" dirty="0" smtClean="0">
              <a:latin typeface="Arial" panose="020B0604020202020204" pitchFamily="34" charset="0"/>
              <a:cs typeface="Arial" panose="020B0604020202020204" pitchFamily="34" charset="0"/>
            </a:rPr>
            <a:t>Changement de gestionnaire et/ou de votre centre de coût</a:t>
          </a:r>
          <a:endParaRPr lang="fr-CA" sz="1000" b="1" noProof="0" dirty="0">
            <a:latin typeface="Arial" panose="020B0604020202020204" pitchFamily="34" charset="0"/>
            <a:cs typeface="Arial" panose="020B0604020202020204" pitchFamily="34" charset="0"/>
          </a:endParaRPr>
        </a:p>
      </dgm:t>
    </dgm:pt>
    <dgm:pt modelId="{2CE184E0-47AD-4054-BFCB-885456CECF24}" type="parTrans" cxnId="{072FD394-9634-43B9-B0AD-7103B6C99193}">
      <dgm:prSet/>
      <dgm:spPr/>
      <dgm:t>
        <a:bodyPr/>
        <a:lstStyle/>
        <a:p>
          <a:endParaRPr lang="fr-CA" noProof="0" dirty="0"/>
        </a:p>
      </dgm:t>
    </dgm:pt>
    <dgm:pt modelId="{A03C3D18-9E16-4CB6-B16B-9B2726155522}" type="sibTrans" cxnId="{072FD394-9634-43B9-B0AD-7103B6C99193}">
      <dgm:prSet/>
      <dgm:spPr/>
      <dgm:t>
        <a:bodyPr/>
        <a:lstStyle/>
        <a:p>
          <a:endParaRPr lang="fr-CA" noProof="0" dirty="0"/>
        </a:p>
      </dgm:t>
    </dgm:pt>
    <dgm:pt modelId="{EFCBB2C5-9014-47B8-B71A-AC87FBC350BA}">
      <dgm:prSet custT="1"/>
      <dgm:spPr>
        <a:solidFill>
          <a:srgbClr val="8D8EC5"/>
        </a:solidFill>
      </dgm:spPr>
      <dgm:t>
        <a:bodyPr/>
        <a:lstStyle/>
        <a:p>
          <a:pPr rtl="0"/>
          <a:r>
            <a:rPr lang="fr-CA" sz="2000" b="1" i="0" u="none" cap="none" spc="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Utilisation appropriée de la carte d’achats</a:t>
          </a:r>
          <a:endParaRPr lang="fr-CA" sz="2000" b="1" noProof="0" dirty="0">
            <a:solidFill>
              <a:schemeClr val="bg1"/>
            </a:solidFill>
            <a:latin typeface="Arial" panose="020B0604020202020204" pitchFamily="34" charset="0"/>
            <a:cs typeface="Arial" panose="020B0604020202020204" pitchFamily="34" charset="0"/>
          </a:endParaRPr>
        </a:p>
      </dgm:t>
    </dgm:pt>
    <dgm:pt modelId="{2A5D20B0-5C05-48D9-AF9E-763F0CABD88C}" type="parTrans" cxnId="{0A85E15F-F437-4C8B-B0EF-0FBE8F629D17}">
      <dgm:prSet/>
      <dgm:spPr/>
      <dgm:t>
        <a:bodyPr/>
        <a:lstStyle/>
        <a:p>
          <a:endParaRPr lang="fr-CA" noProof="0" dirty="0"/>
        </a:p>
      </dgm:t>
    </dgm:pt>
    <dgm:pt modelId="{AF89B626-B88E-4052-83B5-97E1D4D6CD2E}" type="sibTrans" cxnId="{0A85E15F-F437-4C8B-B0EF-0FBE8F629D17}">
      <dgm:prSet/>
      <dgm:spPr/>
      <dgm:t>
        <a:bodyPr/>
        <a:lstStyle/>
        <a:p>
          <a:endParaRPr lang="fr-CA" noProof="0" dirty="0"/>
        </a:p>
      </dgm:t>
    </dgm:pt>
    <dgm:pt modelId="{70F785FB-A190-44D0-B8F5-256593AD4E98}">
      <dgm:prSet custT="1"/>
      <dgm:spPr>
        <a:solidFill>
          <a:srgbClr val="CDCDFF">
            <a:alpha val="90000"/>
          </a:srgbClr>
        </a:solidFill>
      </dgm:spPr>
      <dgm:t>
        <a:bodyPr anchor="ctr"/>
        <a:lstStyle/>
        <a:p>
          <a:r>
            <a:rPr lang="fr-CA" sz="1200" b="1" noProof="0" dirty="0" smtClean="0">
              <a:latin typeface="Arial" panose="020B0604020202020204" pitchFamily="34" charset="0"/>
              <a:cs typeface="Arial" panose="020B0604020202020204" pitchFamily="34" charset="0"/>
            </a:rPr>
            <a:t>Lorsque nous sommes incertains de la nature de l’achat, nous vous demandons plus d’informations quand à celle-ci, pour éviter cela, utiliser une description claire de votre achat.</a:t>
          </a:r>
          <a:endParaRPr lang="fr-CA" sz="1200" b="1" noProof="0" dirty="0">
            <a:latin typeface="Arial" panose="020B0604020202020204" pitchFamily="34" charset="0"/>
            <a:cs typeface="Arial" panose="020B0604020202020204" pitchFamily="34" charset="0"/>
          </a:endParaRPr>
        </a:p>
      </dgm:t>
    </dgm:pt>
    <dgm:pt modelId="{B300C909-84A5-4A27-BC13-23CCD834678E}" type="parTrans" cxnId="{A2D31290-C6B3-4AA8-8127-716EB8712EEE}">
      <dgm:prSet/>
      <dgm:spPr/>
      <dgm:t>
        <a:bodyPr/>
        <a:lstStyle/>
        <a:p>
          <a:endParaRPr lang="fr-CA" noProof="0" dirty="0"/>
        </a:p>
      </dgm:t>
    </dgm:pt>
    <dgm:pt modelId="{891DE2B6-524B-44B5-8213-00B04295B089}" type="sibTrans" cxnId="{A2D31290-C6B3-4AA8-8127-716EB8712EEE}">
      <dgm:prSet/>
      <dgm:spPr/>
      <dgm:t>
        <a:bodyPr/>
        <a:lstStyle/>
        <a:p>
          <a:endParaRPr lang="fr-CA" noProof="0" dirty="0"/>
        </a:p>
      </dgm:t>
    </dgm:pt>
    <dgm:pt modelId="{A7C4E397-C007-4AF9-B3B3-DD2B1A853832}">
      <dgm:prSet custT="1"/>
      <dgm:spPr>
        <a:solidFill>
          <a:srgbClr val="CDCDFF">
            <a:alpha val="90000"/>
          </a:srgbClr>
        </a:solidFill>
      </dgm:spPr>
      <dgm:t>
        <a:bodyPr anchor="ctr"/>
        <a:lstStyle/>
        <a:p>
          <a:r>
            <a:rPr lang="fr-CA" sz="1400" b="1" noProof="0" dirty="0" smtClean="0">
              <a:solidFill>
                <a:schemeClr val="tx1"/>
              </a:solidFill>
              <a:effectLst/>
              <a:latin typeface="Arial" panose="020B0604020202020204" pitchFamily="34" charset="0"/>
              <a:ea typeface="+mn-ea"/>
              <a:cs typeface="Arial" panose="020B0604020202020204" pitchFamily="34" charset="0"/>
              <a:sym typeface="Wingdings" panose="05000000000000000000" pitchFamily="2" charset="2"/>
            </a:rPr>
            <a:t>Contacter le portail</a:t>
          </a:r>
          <a:r>
            <a:rPr lang="fr-CA" sz="1400" b="1" baseline="0" noProof="0" dirty="0" smtClean="0">
              <a:solidFill>
                <a:schemeClr val="tx1"/>
              </a:solidFill>
              <a:effectLst/>
              <a:latin typeface="Arial" panose="020B0604020202020204" pitchFamily="34" charset="0"/>
              <a:ea typeface="+mn-ea"/>
              <a:cs typeface="Arial" panose="020B0604020202020204" pitchFamily="34" charset="0"/>
              <a:sym typeface="Wingdings" panose="05000000000000000000" pitchFamily="2" charset="2"/>
            </a:rPr>
            <a:t> </a:t>
          </a:r>
          <a:r>
            <a:rPr lang="fr-CA" sz="1400" b="1" cap="none" spc="0" baseline="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ea typeface="+mn-ea"/>
              <a:cs typeface="Arial" panose="020B0604020202020204" pitchFamily="34" charset="0"/>
              <a:sym typeface="Wingdings" panose="05000000000000000000" pitchFamily="2" charset="2"/>
            </a:rPr>
            <a:t>AVANT</a:t>
          </a:r>
          <a:r>
            <a:rPr lang="fr-CA" sz="1400" b="1" baseline="0" noProof="0" dirty="0" smtClean="0">
              <a:solidFill>
                <a:schemeClr val="tx1"/>
              </a:solidFill>
              <a:effectLst/>
              <a:latin typeface="Arial" panose="020B0604020202020204" pitchFamily="34" charset="0"/>
              <a:ea typeface="+mn-ea"/>
              <a:cs typeface="Arial" panose="020B0604020202020204" pitchFamily="34" charset="0"/>
              <a:sym typeface="Wingdings" panose="05000000000000000000" pitchFamily="2" charset="2"/>
            </a:rPr>
            <a:t> d’effectuer un achat qui dépassera votre limite permise afin de discuter des options.</a:t>
          </a:r>
          <a:endParaRPr lang="fr-CA" sz="1400" b="1" noProof="0" dirty="0">
            <a:latin typeface="Arial" panose="020B0604020202020204" pitchFamily="34" charset="0"/>
            <a:cs typeface="Arial" panose="020B0604020202020204" pitchFamily="34" charset="0"/>
          </a:endParaRPr>
        </a:p>
      </dgm:t>
    </dgm:pt>
    <dgm:pt modelId="{C1B2E707-BA4A-4D9C-B4CA-8452270DAF36}" type="parTrans" cxnId="{7D1A8B6A-34C7-49BC-B2CD-949B7A17A68D}">
      <dgm:prSet/>
      <dgm:spPr/>
      <dgm:t>
        <a:bodyPr/>
        <a:lstStyle/>
        <a:p>
          <a:endParaRPr lang="fr-CA" noProof="0" dirty="0"/>
        </a:p>
      </dgm:t>
    </dgm:pt>
    <dgm:pt modelId="{A3953CE4-4C5F-4DF5-989D-BF84734BB8AE}" type="sibTrans" cxnId="{7D1A8B6A-34C7-49BC-B2CD-949B7A17A68D}">
      <dgm:prSet/>
      <dgm:spPr/>
      <dgm:t>
        <a:bodyPr/>
        <a:lstStyle/>
        <a:p>
          <a:endParaRPr lang="fr-CA" noProof="0" dirty="0"/>
        </a:p>
      </dgm:t>
    </dgm:pt>
    <dgm:pt modelId="{81D01831-D959-464C-A04E-1F8D25B58B35}">
      <dgm:prSet custT="1"/>
      <dgm:spPr>
        <a:solidFill>
          <a:srgbClr val="CDCDFF">
            <a:alpha val="90000"/>
          </a:srgbClr>
        </a:solidFill>
      </dgm:spPr>
      <dgm:t>
        <a:bodyPr anchor="ctr"/>
        <a:lstStyle/>
        <a:p>
          <a:endParaRPr lang="fr-CA" sz="1400" b="1" noProof="0" dirty="0">
            <a:latin typeface="Arial" panose="020B0604020202020204" pitchFamily="34" charset="0"/>
            <a:cs typeface="Arial" panose="020B0604020202020204" pitchFamily="34" charset="0"/>
          </a:endParaRPr>
        </a:p>
      </dgm:t>
    </dgm:pt>
    <dgm:pt modelId="{4EB64F7C-11E8-48C6-AD6B-9F73F1371807}" type="parTrans" cxnId="{9BC7DE3A-73C5-4B48-BE91-7D7C0F62F806}">
      <dgm:prSet/>
      <dgm:spPr/>
      <dgm:t>
        <a:bodyPr/>
        <a:lstStyle/>
        <a:p>
          <a:endParaRPr lang="fr-CA" noProof="0" dirty="0"/>
        </a:p>
      </dgm:t>
    </dgm:pt>
    <dgm:pt modelId="{E5DF70BF-E253-47C7-924C-B9B67D24B74A}" type="sibTrans" cxnId="{9BC7DE3A-73C5-4B48-BE91-7D7C0F62F806}">
      <dgm:prSet/>
      <dgm:spPr/>
      <dgm:t>
        <a:bodyPr/>
        <a:lstStyle/>
        <a:p>
          <a:endParaRPr lang="fr-CA" noProof="0" dirty="0"/>
        </a:p>
      </dgm:t>
    </dgm:pt>
    <dgm:pt modelId="{F1F04C78-0426-4AB8-A811-AF2EEAEEA159}">
      <dgm:prSet custT="1"/>
      <dgm:spPr>
        <a:solidFill>
          <a:srgbClr val="CDCDFF">
            <a:alpha val="90000"/>
          </a:srgbClr>
        </a:solidFill>
      </dgm:spPr>
      <dgm:t>
        <a:bodyPr anchor="ctr"/>
        <a:lstStyle/>
        <a:p>
          <a:endParaRPr lang="fr-CA" sz="1400" b="1" noProof="0" dirty="0">
            <a:latin typeface="Arial" panose="020B0604020202020204" pitchFamily="34" charset="0"/>
            <a:cs typeface="Arial" panose="020B0604020202020204" pitchFamily="34" charset="0"/>
          </a:endParaRPr>
        </a:p>
      </dgm:t>
    </dgm:pt>
    <dgm:pt modelId="{2DE34889-8AB9-45B0-B72F-1AE0ABCECBAF}" type="parTrans" cxnId="{B4F81995-B62F-480D-8993-B122D0C0A832}">
      <dgm:prSet/>
      <dgm:spPr/>
      <dgm:t>
        <a:bodyPr/>
        <a:lstStyle/>
        <a:p>
          <a:endParaRPr lang="fr-CA" noProof="0" dirty="0"/>
        </a:p>
      </dgm:t>
    </dgm:pt>
    <dgm:pt modelId="{EBC54C25-7022-4623-B4B4-A8F1A4C66E0E}" type="sibTrans" cxnId="{B4F81995-B62F-480D-8993-B122D0C0A832}">
      <dgm:prSet/>
      <dgm:spPr/>
      <dgm:t>
        <a:bodyPr/>
        <a:lstStyle/>
        <a:p>
          <a:endParaRPr lang="fr-CA" noProof="0" dirty="0"/>
        </a:p>
      </dgm:t>
    </dgm:pt>
    <dgm:pt modelId="{0A48A6F6-F546-4DE3-9659-DC85AFCACBCD}">
      <dgm:prSet custT="1"/>
      <dgm:spPr/>
      <dgm:t>
        <a:bodyPr anchor="ctr"/>
        <a:lstStyle/>
        <a:p>
          <a:r>
            <a:rPr lang="fr-CA" sz="1200" b="1" noProof="0" dirty="0" smtClean="0">
              <a:latin typeface="Arial" panose="020B0604020202020204" pitchFamily="34" charset="0"/>
              <a:cs typeface="Arial" panose="020B0604020202020204" pitchFamily="34" charset="0"/>
            </a:rPr>
            <a:t>Assurer vous que le vendeur accepte la carte de crédit AVANT votre achat </a:t>
          </a:r>
          <a:endParaRPr lang="fr-CA" sz="1200" b="1" noProof="0" dirty="0">
            <a:latin typeface="Arial" panose="020B0604020202020204" pitchFamily="34" charset="0"/>
            <a:cs typeface="Arial" panose="020B0604020202020204" pitchFamily="34" charset="0"/>
          </a:endParaRPr>
        </a:p>
      </dgm:t>
    </dgm:pt>
    <dgm:pt modelId="{31E946CF-AE79-4DD0-B287-FF0E0F72E759}" type="parTrans" cxnId="{CE0FFC64-736F-4FC6-AB4E-317762A51F1F}">
      <dgm:prSet/>
      <dgm:spPr/>
      <dgm:t>
        <a:bodyPr/>
        <a:lstStyle/>
        <a:p>
          <a:endParaRPr lang="fr-CA" noProof="0" dirty="0"/>
        </a:p>
      </dgm:t>
    </dgm:pt>
    <dgm:pt modelId="{6FE958F3-00D5-4DB7-8114-540D819AA24A}" type="sibTrans" cxnId="{CE0FFC64-736F-4FC6-AB4E-317762A51F1F}">
      <dgm:prSet/>
      <dgm:spPr/>
      <dgm:t>
        <a:bodyPr/>
        <a:lstStyle/>
        <a:p>
          <a:endParaRPr lang="fr-CA" noProof="0" dirty="0"/>
        </a:p>
      </dgm:t>
    </dgm:pt>
    <dgm:pt modelId="{99EA6F90-ACF1-4099-93B2-78B69D060EAD}" type="pres">
      <dgm:prSet presAssocID="{A855FB31-BFD9-4435-A89E-302A6802B7C3}" presName="Name0" presStyleCnt="0">
        <dgm:presLayoutVars>
          <dgm:dir/>
          <dgm:animLvl val="lvl"/>
          <dgm:resizeHandles/>
        </dgm:presLayoutVars>
      </dgm:prSet>
      <dgm:spPr/>
      <dgm:t>
        <a:bodyPr/>
        <a:lstStyle/>
        <a:p>
          <a:endParaRPr lang="en-CA"/>
        </a:p>
      </dgm:t>
    </dgm:pt>
    <dgm:pt modelId="{168DF69E-BABC-4CD9-94B4-D41AB6FA9852}" type="pres">
      <dgm:prSet presAssocID="{7362CD74-0F26-4667-83F5-9DCBE0B34C5D}" presName="linNode" presStyleCnt="0"/>
      <dgm:spPr/>
    </dgm:pt>
    <dgm:pt modelId="{17D24F87-B732-47F7-ACCC-3EFD9F1273A6}" type="pres">
      <dgm:prSet presAssocID="{7362CD74-0F26-4667-83F5-9DCBE0B34C5D}" presName="parentShp" presStyleLbl="node1" presStyleIdx="0" presStyleCnt="4">
        <dgm:presLayoutVars>
          <dgm:bulletEnabled val="1"/>
        </dgm:presLayoutVars>
      </dgm:prSet>
      <dgm:spPr/>
      <dgm:t>
        <a:bodyPr/>
        <a:lstStyle/>
        <a:p>
          <a:endParaRPr lang="en-CA"/>
        </a:p>
      </dgm:t>
    </dgm:pt>
    <dgm:pt modelId="{0F9E4C5A-AA34-4235-9E9B-4BDC158F712E}" type="pres">
      <dgm:prSet presAssocID="{7362CD74-0F26-4667-83F5-9DCBE0B34C5D}" presName="childShp" presStyleLbl="bgAccFollowNode1" presStyleIdx="0" presStyleCnt="4">
        <dgm:presLayoutVars>
          <dgm:bulletEnabled val="1"/>
        </dgm:presLayoutVars>
      </dgm:prSet>
      <dgm:spPr/>
      <dgm:t>
        <a:bodyPr/>
        <a:lstStyle/>
        <a:p>
          <a:endParaRPr lang="en-CA"/>
        </a:p>
      </dgm:t>
    </dgm:pt>
    <dgm:pt modelId="{612D1CAA-0C0E-46C6-8BA7-1B27A3604B3C}" type="pres">
      <dgm:prSet presAssocID="{955E5AFD-9A07-4005-9314-A85B7E57F87A}" presName="spacing" presStyleCnt="0"/>
      <dgm:spPr/>
    </dgm:pt>
    <dgm:pt modelId="{337D3589-3DA8-4B4A-BD19-D38874DEAB5A}" type="pres">
      <dgm:prSet presAssocID="{41C8B32D-2E02-4547-9464-1B432AA6AA48}" presName="linNode" presStyleCnt="0"/>
      <dgm:spPr/>
    </dgm:pt>
    <dgm:pt modelId="{D236A2F0-9B30-4CB3-9A30-EBC64B868C01}" type="pres">
      <dgm:prSet presAssocID="{41C8B32D-2E02-4547-9464-1B432AA6AA48}" presName="parentShp" presStyleLbl="node1" presStyleIdx="1" presStyleCnt="4">
        <dgm:presLayoutVars>
          <dgm:bulletEnabled val="1"/>
        </dgm:presLayoutVars>
      </dgm:prSet>
      <dgm:spPr/>
      <dgm:t>
        <a:bodyPr/>
        <a:lstStyle/>
        <a:p>
          <a:endParaRPr lang="en-CA"/>
        </a:p>
      </dgm:t>
    </dgm:pt>
    <dgm:pt modelId="{BC235F6E-417B-4933-B43E-B92E3F226610}" type="pres">
      <dgm:prSet presAssocID="{41C8B32D-2E02-4547-9464-1B432AA6AA48}" presName="childShp" presStyleLbl="bgAccFollowNode1" presStyleIdx="1" presStyleCnt="4">
        <dgm:presLayoutVars>
          <dgm:bulletEnabled val="1"/>
        </dgm:presLayoutVars>
      </dgm:prSet>
      <dgm:spPr/>
      <dgm:t>
        <a:bodyPr/>
        <a:lstStyle/>
        <a:p>
          <a:endParaRPr lang="en-CA"/>
        </a:p>
      </dgm:t>
    </dgm:pt>
    <dgm:pt modelId="{1CDA50AE-826D-4326-9041-B1ECF57CA71B}" type="pres">
      <dgm:prSet presAssocID="{0D4CAAFF-85EA-4022-828A-E6F1556D2B61}" presName="spacing" presStyleCnt="0"/>
      <dgm:spPr/>
    </dgm:pt>
    <dgm:pt modelId="{24F78E37-0424-4BA0-902B-B1EDC264FBB8}" type="pres">
      <dgm:prSet presAssocID="{1936BFC7-E201-4357-BB36-092EF6EC258A}" presName="linNode" presStyleCnt="0"/>
      <dgm:spPr/>
    </dgm:pt>
    <dgm:pt modelId="{C189F96E-2C8D-4114-A675-46247BE10412}" type="pres">
      <dgm:prSet presAssocID="{1936BFC7-E201-4357-BB36-092EF6EC258A}" presName="parentShp" presStyleLbl="node1" presStyleIdx="2" presStyleCnt="4">
        <dgm:presLayoutVars>
          <dgm:bulletEnabled val="1"/>
        </dgm:presLayoutVars>
      </dgm:prSet>
      <dgm:spPr/>
      <dgm:t>
        <a:bodyPr/>
        <a:lstStyle/>
        <a:p>
          <a:endParaRPr lang="en-CA"/>
        </a:p>
      </dgm:t>
    </dgm:pt>
    <dgm:pt modelId="{BBC39059-A368-4E34-BF65-EB406439EEAD}" type="pres">
      <dgm:prSet presAssocID="{1936BFC7-E201-4357-BB36-092EF6EC258A}" presName="childShp" presStyleLbl="bgAccFollowNode1" presStyleIdx="2" presStyleCnt="4">
        <dgm:presLayoutVars>
          <dgm:bulletEnabled val="1"/>
        </dgm:presLayoutVars>
      </dgm:prSet>
      <dgm:spPr/>
      <dgm:t>
        <a:bodyPr/>
        <a:lstStyle/>
        <a:p>
          <a:endParaRPr lang="en-CA"/>
        </a:p>
      </dgm:t>
    </dgm:pt>
    <dgm:pt modelId="{08E1CCEC-851D-45DA-AEE6-12189BB4F6F9}" type="pres">
      <dgm:prSet presAssocID="{E6F524A1-B168-40A1-BB5F-1DBE338CF6A6}" presName="spacing" presStyleCnt="0"/>
      <dgm:spPr/>
    </dgm:pt>
    <dgm:pt modelId="{C8958B03-DD29-497F-8D78-0E504FDD8218}" type="pres">
      <dgm:prSet presAssocID="{EFCBB2C5-9014-47B8-B71A-AC87FBC350BA}" presName="linNode" presStyleCnt="0"/>
      <dgm:spPr/>
    </dgm:pt>
    <dgm:pt modelId="{44F7F3F7-AAEE-47AA-9A01-DE6F1A39296C}" type="pres">
      <dgm:prSet presAssocID="{EFCBB2C5-9014-47B8-B71A-AC87FBC350BA}" presName="parentShp" presStyleLbl="node1" presStyleIdx="3" presStyleCnt="4">
        <dgm:presLayoutVars>
          <dgm:bulletEnabled val="1"/>
        </dgm:presLayoutVars>
      </dgm:prSet>
      <dgm:spPr/>
      <dgm:t>
        <a:bodyPr/>
        <a:lstStyle/>
        <a:p>
          <a:endParaRPr lang="en-CA"/>
        </a:p>
      </dgm:t>
    </dgm:pt>
    <dgm:pt modelId="{FD205F10-764B-446B-BB70-C18089F74B55}" type="pres">
      <dgm:prSet presAssocID="{EFCBB2C5-9014-47B8-B71A-AC87FBC350BA}" presName="childShp" presStyleLbl="bgAccFollowNode1" presStyleIdx="3" presStyleCnt="4">
        <dgm:presLayoutVars>
          <dgm:bulletEnabled val="1"/>
        </dgm:presLayoutVars>
      </dgm:prSet>
      <dgm:spPr/>
      <dgm:t>
        <a:bodyPr/>
        <a:lstStyle/>
        <a:p>
          <a:endParaRPr lang="en-CA"/>
        </a:p>
      </dgm:t>
    </dgm:pt>
  </dgm:ptLst>
  <dgm:cxnLst>
    <dgm:cxn modelId="{9BC7DE3A-73C5-4B48-BE91-7D7C0F62F806}" srcId="{41C8B32D-2E02-4547-9464-1B432AA6AA48}" destId="{81D01831-D959-464C-A04E-1F8D25B58B35}" srcOrd="2" destOrd="0" parTransId="{4EB64F7C-11E8-48C6-AD6B-9F73F1371807}" sibTransId="{E5DF70BF-E253-47C7-924C-B9B67D24B74A}"/>
    <dgm:cxn modelId="{8CD10893-E8CC-4520-A446-9D5D3FE19209}" type="presOf" srcId="{39E3B3F3-FCC2-4476-95A6-B7FEED287522}" destId="{BBC39059-A368-4E34-BF65-EB406439EEAD}" srcOrd="0" destOrd="2" presId="urn:microsoft.com/office/officeart/2005/8/layout/vList6"/>
    <dgm:cxn modelId="{F5DAD107-D069-4F39-8BDA-1545ED9E26EB}" srcId="{A855FB31-BFD9-4435-A89E-302A6802B7C3}" destId="{1936BFC7-E201-4357-BB36-092EF6EC258A}" srcOrd="2" destOrd="0" parTransId="{C1A7B9A4-C5B4-4B0D-8498-F125CE4BC01C}" sibTransId="{E6F524A1-B168-40A1-BB5F-1DBE338CF6A6}"/>
    <dgm:cxn modelId="{072FD394-9634-43B9-B0AD-7103B6C99193}" srcId="{1936BFC7-E201-4357-BB36-092EF6EC258A}" destId="{E7412080-28A6-4A03-83CE-9EC282090A50}" srcOrd="0" destOrd="0" parTransId="{2CE184E0-47AD-4054-BFCB-885456CECF24}" sibTransId="{A03C3D18-9E16-4CB6-B16B-9B2726155522}"/>
    <dgm:cxn modelId="{4BD7941F-05E4-4BAF-9CC4-AF5525135BB7}" type="presOf" srcId="{1936BFC7-E201-4357-BB36-092EF6EC258A}" destId="{C189F96E-2C8D-4114-A675-46247BE10412}" srcOrd="0" destOrd="0" presId="urn:microsoft.com/office/officeart/2005/8/layout/vList6"/>
    <dgm:cxn modelId="{074167D0-8D6B-48F3-BD68-C537F29E18AE}" srcId="{A855FB31-BFD9-4435-A89E-302A6802B7C3}" destId="{7362CD74-0F26-4667-83F5-9DCBE0B34C5D}" srcOrd="0" destOrd="0" parTransId="{104DB5E7-1796-46E2-B7DB-5D64B269185E}" sibTransId="{955E5AFD-9A07-4005-9314-A85B7E57F87A}"/>
    <dgm:cxn modelId="{B4F81995-B62F-480D-8993-B122D0C0A832}" srcId="{41C8B32D-2E02-4547-9464-1B432AA6AA48}" destId="{F1F04C78-0426-4AB8-A811-AF2EEAEEA159}" srcOrd="0" destOrd="0" parTransId="{2DE34889-8AB9-45B0-B72F-1AE0ABCECBAF}" sibTransId="{EBC54C25-7022-4623-B4B4-A8F1A4C66E0E}"/>
    <dgm:cxn modelId="{D1EB431B-53C4-4551-AA5E-6A71B21CA92F}" type="presOf" srcId="{A855FB31-BFD9-4435-A89E-302A6802B7C3}" destId="{99EA6F90-ACF1-4099-93B2-78B69D060EAD}" srcOrd="0" destOrd="0" presId="urn:microsoft.com/office/officeart/2005/8/layout/vList6"/>
    <dgm:cxn modelId="{0A85E15F-F437-4C8B-B0EF-0FBE8F629D17}" srcId="{A855FB31-BFD9-4435-A89E-302A6802B7C3}" destId="{EFCBB2C5-9014-47B8-B71A-AC87FBC350BA}" srcOrd="3" destOrd="0" parTransId="{2A5D20B0-5C05-48D9-AF9E-763F0CABD88C}" sibTransId="{AF89B626-B88E-4052-83B5-97E1D4D6CD2E}"/>
    <dgm:cxn modelId="{8668F370-19B7-4CF8-822E-C89C21A69AEC}" type="presOf" srcId="{81D01831-D959-464C-A04E-1F8D25B58B35}" destId="{BC235F6E-417B-4933-B43E-B92E3F226610}" srcOrd="0" destOrd="2" presId="urn:microsoft.com/office/officeart/2005/8/layout/vList6"/>
    <dgm:cxn modelId="{0C9BAD33-7556-4356-B7E3-167A10839F7C}" type="presOf" srcId="{70F785FB-A190-44D0-B8F5-256593AD4E98}" destId="{0F9E4C5A-AA34-4235-9E9B-4BDC158F712E}" srcOrd="0" destOrd="0" presId="urn:microsoft.com/office/officeart/2005/8/layout/vList6"/>
    <dgm:cxn modelId="{399D61DA-E464-445C-BAB4-36DB3AC149F7}" type="presOf" srcId="{41C8B32D-2E02-4547-9464-1B432AA6AA48}" destId="{D236A2F0-9B30-4CB3-9A30-EBC64B868C01}" srcOrd="0" destOrd="0" presId="urn:microsoft.com/office/officeart/2005/8/layout/vList6"/>
    <dgm:cxn modelId="{7D1A8B6A-34C7-49BC-B2CD-949B7A17A68D}" srcId="{41C8B32D-2E02-4547-9464-1B432AA6AA48}" destId="{A7C4E397-C007-4AF9-B3B3-DD2B1A853832}" srcOrd="1" destOrd="0" parTransId="{C1B2E707-BA4A-4D9C-B4CA-8452270DAF36}" sibTransId="{A3953CE4-4C5F-4DF5-989D-BF84734BB8AE}"/>
    <dgm:cxn modelId="{3E70B559-C2EA-46E9-9EBB-1655A7280743}" type="presOf" srcId="{E7412080-28A6-4A03-83CE-9EC282090A50}" destId="{BBC39059-A368-4E34-BF65-EB406439EEAD}" srcOrd="0" destOrd="0" presId="urn:microsoft.com/office/officeart/2005/8/layout/vList6"/>
    <dgm:cxn modelId="{46A930A5-5435-403F-8C48-A6BF9862853E}" type="presOf" srcId="{F1F04C78-0426-4AB8-A811-AF2EEAEEA159}" destId="{BC235F6E-417B-4933-B43E-B92E3F226610}" srcOrd="0" destOrd="0" presId="urn:microsoft.com/office/officeart/2005/8/layout/vList6"/>
    <dgm:cxn modelId="{F46E4A68-8987-40D9-A2F2-AECB0ACD7327}" srcId="{1936BFC7-E201-4357-BB36-092EF6EC258A}" destId="{3205191B-AB9E-4759-90DB-CAE437453D11}" srcOrd="1" destOrd="0" parTransId="{8C529D40-CD86-4178-874D-8D7B982E8F0D}" sibTransId="{1A976C2E-2F22-45BC-A44C-5F92F0851B7D}"/>
    <dgm:cxn modelId="{517B8008-82E2-4A51-8AF4-478627A9B0D0}" srcId="{1936BFC7-E201-4357-BB36-092EF6EC258A}" destId="{39E3B3F3-FCC2-4476-95A6-B7FEED287522}" srcOrd="2" destOrd="0" parTransId="{11A0B66C-15EE-4BF6-B159-5EE3CA561C5C}" sibTransId="{233B8227-2F89-4379-A048-BE9432EC9BD8}"/>
    <dgm:cxn modelId="{E2B4BABD-6AE8-4049-B0D9-8E5456A5C9D5}" type="presOf" srcId="{0A48A6F6-F546-4DE3-9659-DC85AFCACBCD}" destId="{FD205F10-764B-446B-BB70-C18089F74B55}" srcOrd="0" destOrd="0" presId="urn:microsoft.com/office/officeart/2005/8/layout/vList6"/>
    <dgm:cxn modelId="{A2D31290-C6B3-4AA8-8127-716EB8712EEE}" srcId="{7362CD74-0F26-4667-83F5-9DCBE0B34C5D}" destId="{70F785FB-A190-44D0-B8F5-256593AD4E98}" srcOrd="0" destOrd="0" parTransId="{B300C909-84A5-4A27-BC13-23CCD834678E}" sibTransId="{891DE2B6-524B-44B5-8213-00B04295B089}"/>
    <dgm:cxn modelId="{4B9FDA9C-2A85-4AA5-B1F7-821CFF8E8AAA}" type="presOf" srcId="{7362CD74-0F26-4667-83F5-9DCBE0B34C5D}" destId="{17D24F87-B732-47F7-ACCC-3EFD9F1273A6}" srcOrd="0" destOrd="0" presId="urn:microsoft.com/office/officeart/2005/8/layout/vList6"/>
    <dgm:cxn modelId="{89615AF5-EBDA-461E-8E48-F27DA905549F}" srcId="{A855FB31-BFD9-4435-A89E-302A6802B7C3}" destId="{41C8B32D-2E02-4547-9464-1B432AA6AA48}" srcOrd="1" destOrd="0" parTransId="{0BF18EE7-0AD7-4076-AD2F-D9B3649E37E8}" sibTransId="{0D4CAAFF-85EA-4022-828A-E6F1556D2B61}"/>
    <dgm:cxn modelId="{2FE4A70A-42E6-471A-A8A3-883A9B6335A4}" type="presOf" srcId="{A7C4E397-C007-4AF9-B3B3-DD2B1A853832}" destId="{BC235F6E-417B-4933-B43E-B92E3F226610}" srcOrd="0" destOrd="1" presId="urn:microsoft.com/office/officeart/2005/8/layout/vList6"/>
    <dgm:cxn modelId="{ACEF29BB-2849-45F4-842B-D8B1F8DF78A8}" type="presOf" srcId="{EFCBB2C5-9014-47B8-B71A-AC87FBC350BA}" destId="{44F7F3F7-AAEE-47AA-9A01-DE6F1A39296C}" srcOrd="0" destOrd="0" presId="urn:microsoft.com/office/officeart/2005/8/layout/vList6"/>
    <dgm:cxn modelId="{CE0FFC64-736F-4FC6-AB4E-317762A51F1F}" srcId="{EFCBB2C5-9014-47B8-B71A-AC87FBC350BA}" destId="{0A48A6F6-F546-4DE3-9659-DC85AFCACBCD}" srcOrd="0" destOrd="0" parTransId="{31E946CF-AE79-4DD0-B287-FF0E0F72E759}" sibTransId="{6FE958F3-00D5-4DB7-8114-540D819AA24A}"/>
    <dgm:cxn modelId="{028DF9F5-4C49-4135-B545-87AF27CC7E70}" type="presOf" srcId="{3205191B-AB9E-4759-90DB-CAE437453D11}" destId="{BBC39059-A368-4E34-BF65-EB406439EEAD}" srcOrd="0" destOrd="1" presId="urn:microsoft.com/office/officeart/2005/8/layout/vList6"/>
    <dgm:cxn modelId="{0AB680A9-35FC-450B-B6B0-F699D2E94CBA}" type="presParOf" srcId="{99EA6F90-ACF1-4099-93B2-78B69D060EAD}" destId="{168DF69E-BABC-4CD9-94B4-D41AB6FA9852}" srcOrd="0" destOrd="0" presId="urn:microsoft.com/office/officeart/2005/8/layout/vList6"/>
    <dgm:cxn modelId="{EA855250-93A3-4DF8-8036-091FD8E487CD}" type="presParOf" srcId="{168DF69E-BABC-4CD9-94B4-D41AB6FA9852}" destId="{17D24F87-B732-47F7-ACCC-3EFD9F1273A6}" srcOrd="0" destOrd="0" presId="urn:microsoft.com/office/officeart/2005/8/layout/vList6"/>
    <dgm:cxn modelId="{6BB85AF7-789D-4D94-B58E-6F721D39E602}" type="presParOf" srcId="{168DF69E-BABC-4CD9-94B4-D41AB6FA9852}" destId="{0F9E4C5A-AA34-4235-9E9B-4BDC158F712E}" srcOrd="1" destOrd="0" presId="urn:microsoft.com/office/officeart/2005/8/layout/vList6"/>
    <dgm:cxn modelId="{82E4E73E-A252-4056-A114-A3362D8EBA06}" type="presParOf" srcId="{99EA6F90-ACF1-4099-93B2-78B69D060EAD}" destId="{612D1CAA-0C0E-46C6-8BA7-1B27A3604B3C}" srcOrd="1" destOrd="0" presId="urn:microsoft.com/office/officeart/2005/8/layout/vList6"/>
    <dgm:cxn modelId="{297ABA5D-B6D2-4B6C-ACFA-B25D0369BA7F}" type="presParOf" srcId="{99EA6F90-ACF1-4099-93B2-78B69D060EAD}" destId="{337D3589-3DA8-4B4A-BD19-D38874DEAB5A}" srcOrd="2" destOrd="0" presId="urn:microsoft.com/office/officeart/2005/8/layout/vList6"/>
    <dgm:cxn modelId="{32FF8717-C0DD-4D95-972C-2C79DE457200}" type="presParOf" srcId="{337D3589-3DA8-4B4A-BD19-D38874DEAB5A}" destId="{D236A2F0-9B30-4CB3-9A30-EBC64B868C01}" srcOrd="0" destOrd="0" presId="urn:microsoft.com/office/officeart/2005/8/layout/vList6"/>
    <dgm:cxn modelId="{1F1C3B7D-93F8-418C-B28C-2C46F7697882}" type="presParOf" srcId="{337D3589-3DA8-4B4A-BD19-D38874DEAB5A}" destId="{BC235F6E-417B-4933-B43E-B92E3F226610}" srcOrd="1" destOrd="0" presId="urn:microsoft.com/office/officeart/2005/8/layout/vList6"/>
    <dgm:cxn modelId="{738EFC0D-2AF1-4E41-AC24-CD8130EF5CAE}" type="presParOf" srcId="{99EA6F90-ACF1-4099-93B2-78B69D060EAD}" destId="{1CDA50AE-826D-4326-9041-B1ECF57CA71B}" srcOrd="3" destOrd="0" presId="urn:microsoft.com/office/officeart/2005/8/layout/vList6"/>
    <dgm:cxn modelId="{E3928D33-1C18-4F34-AC87-502930924DA1}" type="presParOf" srcId="{99EA6F90-ACF1-4099-93B2-78B69D060EAD}" destId="{24F78E37-0424-4BA0-902B-B1EDC264FBB8}" srcOrd="4" destOrd="0" presId="urn:microsoft.com/office/officeart/2005/8/layout/vList6"/>
    <dgm:cxn modelId="{78507381-4BAA-4FC1-BD26-886D7142AF24}" type="presParOf" srcId="{24F78E37-0424-4BA0-902B-B1EDC264FBB8}" destId="{C189F96E-2C8D-4114-A675-46247BE10412}" srcOrd="0" destOrd="0" presId="urn:microsoft.com/office/officeart/2005/8/layout/vList6"/>
    <dgm:cxn modelId="{B84AE99B-E344-437B-A7F7-E040397D639C}" type="presParOf" srcId="{24F78E37-0424-4BA0-902B-B1EDC264FBB8}" destId="{BBC39059-A368-4E34-BF65-EB406439EEAD}" srcOrd="1" destOrd="0" presId="urn:microsoft.com/office/officeart/2005/8/layout/vList6"/>
    <dgm:cxn modelId="{E97B54AF-94FC-4E8A-AF54-1D409599166A}" type="presParOf" srcId="{99EA6F90-ACF1-4099-93B2-78B69D060EAD}" destId="{08E1CCEC-851D-45DA-AEE6-12189BB4F6F9}" srcOrd="5" destOrd="0" presId="urn:microsoft.com/office/officeart/2005/8/layout/vList6"/>
    <dgm:cxn modelId="{8D633717-3896-4C07-8191-388707D20F21}" type="presParOf" srcId="{99EA6F90-ACF1-4099-93B2-78B69D060EAD}" destId="{C8958B03-DD29-497F-8D78-0E504FDD8218}" srcOrd="6" destOrd="0" presId="urn:microsoft.com/office/officeart/2005/8/layout/vList6"/>
    <dgm:cxn modelId="{65375A77-4DAC-455B-B4AB-42594CCA3F68}" type="presParOf" srcId="{C8958B03-DD29-497F-8D78-0E504FDD8218}" destId="{44F7F3F7-AAEE-47AA-9A01-DE6F1A39296C}" srcOrd="0" destOrd="0" presId="urn:microsoft.com/office/officeart/2005/8/layout/vList6"/>
    <dgm:cxn modelId="{2B5F633D-0DCF-40A2-9118-B7A65A2C9EBF}" type="presParOf" srcId="{C8958B03-DD29-497F-8D78-0E504FDD8218}" destId="{FD205F10-764B-446B-BB70-C18089F74B55}" srcOrd="1" destOrd="0" presId="urn:microsoft.com/office/officeart/2005/8/layout/vList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7D178F-3EA5-45B2-AD8E-7FAC3AA3AFEB}"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CA"/>
        </a:p>
      </dgm:t>
    </dgm:pt>
    <dgm:pt modelId="{BA0457BD-51BD-4EED-A7F0-18DD9A2C0894}">
      <dgm:prSet custT="1"/>
      <dgm:spPr/>
      <dgm:t>
        <a:bodyPr/>
        <a:lstStyle/>
        <a:p>
          <a:pPr rtl="0"/>
          <a:endParaRPr lang="en-CA" sz="2400" dirty="0" smtClean="0">
            <a:latin typeface="Arial" panose="020B0604020202020204" pitchFamily="34" charset="0"/>
            <a:cs typeface="Arial" panose="020B0604020202020204" pitchFamily="34" charset="0"/>
          </a:endParaRPr>
        </a:p>
        <a:p>
          <a:pPr rtl="0"/>
          <a:endParaRPr lang="en-CA" sz="2400" dirty="0" smtClean="0">
            <a:latin typeface="Arial" panose="020B0604020202020204" pitchFamily="34" charset="0"/>
            <a:cs typeface="Arial" panose="020B0604020202020204" pitchFamily="34" charset="0"/>
          </a:endParaRPr>
        </a:p>
        <a:p>
          <a:pPr rtl="0"/>
          <a:endParaRPr lang="en-CA" sz="2400" dirty="0" smtClean="0">
            <a:latin typeface="Arial" panose="020B0604020202020204" pitchFamily="34" charset="0"/>
            <a:cs typeface="Arial" panose="020B0604020202020204" pitchFamily="34" charset="0"/>
          </a:endParaRPr>
        </a:p>
        <a:p>
          <a:pPr rtl="0"/>
          <a:endParaRPr lang="en-CA" sz="2400" dirty="0" smtClean="0">
            <a:latin typeface="Arial" panose="020B0604020202020204" pitchFamily="34" charset="0"/>
            <a:cs typeface="Arial" panose="020B0604020202020204" pitchFamily="34" charset="0"/>
          </a:endParaRPr>
        </a:p>
        <a:p>
          <a:pPr rtl="0"/>
          <a:endParaRPr lang="en-CA" sz="2400" dirty="0" smtClean="0">
            <a:latin typeface="Arial" panose="020B0604020202020204" pitchFamily="34" charset="0"/>
            <a:cs typeface="Arial" panose="020B0604020202020204" pitchFamily="34" charset="0"/>
          </a:endParaRPr>
        </a:p>
        <a:p>
          <a:pPr rtl="0"/>
          <a:endParaRPr lang="en-CA" sz="2400" dirty="0" smtClean="0">
            <a:latin typeface="Arial" panose="020B0604020202020204" pitchFamily="34" charset="0"/>
            <a:cs typeface="Arial" panose="020B0604020202020204" pitchFamily="34" charset="0"/>
          </a:endParaRPr>
        </a:p>
        <a:p>
          <a:pPr rtl="0"/>
          <a:r>
            <a:rPr lang="fr-FR" sz="2000" b="1" dirty="0" smtClean="0">
              <a:latin typeface="Arial" panose="020B0604020202020204" pitchFamily="34" charset="0"/>
              <a:cs typeface="Arial" panose="020B0604020202020204" pitchFamily="34" charset="0"/>
            </a:rPr>
            <a:t>Les titulaires de carte ne doivent </a:t>
          </a:r>
          <a:r>
            <a:rPr lang="fr-FR"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PAS</a:t>
          </a:r>
          <a:r>
            <a:rPr lang="fr-FR" sz="2000" b="1" dirty="0" smtClean="0">
              <a:latin typeface="Arial" panose="020B0604020202020204" pitchFamily="34" charset="0"/>
              <a:cs typeface="Arial" panose="020B0604020202020204" pitchFamily="34" charset="0"/>
            </a:rPr>
            <a:t> utiliser leur carte d'acquisition si l'achat impliquera la </a:t>
          </a:r>
          <a:r>
            <a:rPr lang="fr-FR"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création</a:t>
          </a:r>
          <a:r>
            <a:rPr lang="fr-FR" sz="2000" b="1" dirty="0" smtClean="0">
              <a:latin typeface="Arial" panose="020B0604020202020204" pitchFamily="34" charset="0"/>
              <a:cs typeface="Arial" panose="020B0604020202020204" pitchFamily="34" charset="0"/>
            </a:rPr>
            <a:t> de propriété intellectuelle</a:t>
          </a:r>
        </a:p>
        <a:p>
          <a:pPr rtl="0"/>
          <a:endParaRPr lang="fr-FR" sz="2400" b="1" dirty="0" smtClean="0">
            <a:latin typeface="Arial" panose="020B0604020202020204" pitchFamily="34" charset="0"/>
            <a:cs typeface="Arial" panose="020B0604020202020204" pitchFamily="34" charset="0"/>
          </a:endParaRPr>
        </a:p>
        <a:p>
          <a:pPr rtl="0"/>
          <a:endParaRPr lang="en-CA" sz="2000" b="1" dirty="0">
            <a:latin typeface="Arial" panose="020B0604020202020204" pitchFamily="34" charset="0"/>
            <a:cs typeface="Arial" panose="020B0604020202020204" pitchFamily="34" charset="0"/>
          </a:endParaRPr>
        </a:p>
      </dgm:t>
    </dgm:pt>
    <dgm:pt modelId="{685BC1CC-A130-40CC-9FE4-50337ED10C8D}" type="parTrans" cxnId="{85B88546-5831-4818-B7BB-CF2A4FA5A8D2}">
      <dgm:prSet/>
      <dgm:spPr/>
      <dgm:t>
        <a:bodyPr/>
        <a:lstStyle/>
        <a:p>
          <a:endParaRPr lang="en-CA"/>
        </a:p>
      </dgm:t>
    </dgm:pt>
    <dgm:pt modelId="{4291582C-8510-46A9-828C-C2E5868A953F}" type="sibTrans" cxnId="{85B88546-5831-4818-B7BB-CF2A4FA5A8D2}">
      <dgm:prSet/>
      <dgm:spPr/>
      <dgm:t>
        <a:bodyPr/>
        <a:lstStyle/>
        <a:p>
          <a:endParaRPr lang="en-CA"/>
        </a:p>
      </dgm:t>
    </dgm:pt>
    <dgm:pt modelId="{1FEDF6D6-4DD9-47B7-90C3-8E5B5449B85B}">
      <dgm:prSet custT="1"/>
      <dgm:spPr/>
      <dgm:t>
        <a:bodyPr/>
        <a:lstStyle/>
        <a:p>
          <a:pPr rtl="0"/>
          <a:r>
            <a:rPr lang="fr-CA" sz="1600" b="1" i="0" noProof="0" dirty="0" smtClean="0">
              <a:latin typeface="Arial" panose="020B0604020202020204" pitchFamily="34" charset="0"/>
              <a:cs typeface="Arial" panose="020B0604020202020204" pitchFamily="34" charset="0"/>
            </a:rPr>
            <a:t>Les détenteurs de cartes peuvent l’utilisé pour acheter des licences existantes de Propriété Intellectuelle a conditions qu’ils ai préalablement:</a:t>
          </a:r>
          <a:endParaRPr lang="fr-CA" sz="1600" b="1" i="0" noProof="0" dirty="0">
            <a:latin typeface="Arial" panose="020B0604020202020204" pitchFamily="34" charset="0"/>
            <a:cs typeface="Arial" panose="020B0604020202020204" pitchFamily="34" charset="0"/>
          </a:endParaRPr>
        </a:p>
      </dgm:t>
    </dgm:pt>
    <dgm:pt modelId="{C095CA2E-A327-4D32-A684-6B046B6D5A78}" type="parTrans" cxnId="{3E37C727-2673-48BD-AFF5-0EAC65EEAD6C}">
      <dgm:prSet/>
      <dgm:spPr/>
      <dgm:t>
        <a:bodyPr/>
        <a:lstStyle/>
        <a:p>
          <a:endParaRPr lang="en-CA"/>
        </a:p>
      </dgm:t>
    </dgm:pt>
    <dgm:pt modelId="{A1342199-218F-4B12-9BA6-A21C817F0FBA}" type="sibTrans" cxnId="{3E37C727-2673-48BD-AFF5-0EAC65EEAD6C}">
      <dgm:prSet/>
      <dgm:spPr/>
      <dgm:t>
        <a:bodyPr/>
        <a:lstStyle/>
        <a:p>
          <a:endParaRPr lang="en-CA"/>
        </a:p>
      </dgm:t>
    </dgm:pt>
    <dgm:pt modelId="{25054D70-C671-408D-9204-AB202EF2C511}">
      <dgm:prSet/>
      <dgm:spPr/>
      <dgm:t>
        <a:bodyPr/>
        <a:lstStyle/>
        <a:p>
          <a:pPr rtl="0"/>
          <a:r>
            <a:rPr lang="fr-CA" b="0" noProof="0" dirty="0" smtClean="0">
              <a:latin typeface="Arial" panose="020B0604020202020204" pitchFamily="34" charset="0"/>
              <a:cs typeface="Arial" panose="020B0604020202020204" pitchFamily="34" charset="0"/>
            </a:rPr>
            <a:t>Réviser la </a:t>
          </a:r>
          <a:r>
            <a:rPr lang="fr-CA" b="0" noProof="0" dirty="0" smtClean="0">
              <a:latin typeface="Arial" panose="020B0604020202020204" pitchFamily="34" charset="0"/>
              <a:cs typeface="Arial" panose="020B0604020202020204" pitchFamily="34" charset="0"/>
              <a:hlinkClick xmlns:r="http://schemas.openxmlformats.org/officeDocument/2006/relationships" r:id="rId1"/>
            </a:rPr>
            <a:t>Politique de gestion de la propriété intellectuelle</a:t>
          </a:r>
          <a:endParaRPr lang="fr-CA" b="0" noProof="0" dirty="0">
            <a:latin typeface="Arial" panose="020B0604020202020204" pitchFamily="34" charset="0"/>
            <a:cs typeface="Arial" panose="020B0604020202020204" pitchFamily="34" charset="0"/>
          </a:endParaRPr>
        </a:p>
      </dgm:t>
    </dgm:pt>
    <dgm:pt modelId="{34A105A3-3E53-4606-9396-34A39524F1EF}" type="parTrans" cxnId="{28245B9B-A754-4E9E-A5F8-DE9E4DF9980D}">
      <dgm:prSet/>
      <dgm:spPr/>
      <dgm:t>
        <a:bodyPr/>
        <a:lstStyle/>
        <a:p>
          <a:endParaRPr lang="en-CA"/>
        </a:p>
      </dgm:t>
    </dgm:pt>
    <dgm:pt modelId="{2B0F522B-68C2-4694-8DEC-3EB2F416BE0E}" type="sibTrans" cxnId="{28245B9B-A754-4E9E-A5F8-DE9E4DF9980D}">
      <dgm:prSet/>
      <dgm:spPr/>
      <dgm:t>
        <a:bodyPr/>
        <a:lstStyle/>
        <a:p>
          <a:endParaRPr lang="en-CA"/>
        </a:p>
      </dgm:t>
    </dgm:pt>
    <dgm:pt modelId="{8ED6893F-C930-4B6E-B221-CDC0C350F7BF}">
      <dgm:prSet/>
      <dgm:spPr/>
      <dgm:t>
        <a:bodyPr/>
        <a:lstStyle/>
        <a:p>
          <a:pPr rtl="0"/>
          <a:r>
            <a:rPr lang="fr-CA" noProof="0" dirty="0" smtClean="0">
              <a:latin typeface="Arial" panose="020B0604020202020204" pitchFamily="34" charset="0"/>
              <a:cs typeface="Arial" panose="020B0604020202020204" pitchFamily="34" charset="0"/>
            </a:rPr>
            <a:t>Lire les </a:t>
          </a:r>
          <a:r>
            <a:rPr lang="fr-CA" noProof="0" dirty="0" smtClean="0">
              <a:latin typeface="Arial" panose="020B0604020202020204" pitchFamily="34" charset="0"/>
              <a:cs typeface="Arial" panose="020B0604020202020204" pitchFamily="34" charset="0"/>
              <a:hlinkClick xmlns:r="http://schemas.openxmlformats.org/officeDocument/2006/relationships" r:id="rId2"/>
            </a:rPr>
            <a:t>FAQ a propos de l’IP</a:t>
          </a:r>
          <a:endParaRPr lang="fr-CA" noProof="0" dirty="0">
            <a:latin typeface="Arial" panose="020B0604020202020204" pitchFamily="34" charset="0"/>
            <a:cs typeface="Arial" panose="020B0604020202020204" pitchFamily="34" charset="0"/>
          </a:endParaRPr>
        </a:p>
      </dgm:t>
    </dgm:pt>
    <dgm:pt modelId="{2F7E7ADA-5260-4778-9735-025E1D15080A}" type="parTrans" cxnId="{CB04CE62-B35D-4140-BA0E-CDF6714C7FB8}">
      <dgm:prSet/>
      <dgm:spPr/>
      <dgm:t>
        <a:bodyPr/>
        <a:lstStyle/>
        <a:p>
          <a:endParaRPr lang="en-CA"/>
        </a:p>
      </dgm:t>
    </dgm:pt>
    <dgm:pt modelId="{F7504AA2-BDBE-4B95-83C1-0AEC802D68DC}" type="sibTrans" cxnId="{CB04CE62-B35D-4140-BA0E-CDF6714C7FB8}">
      <dgm:prSet/>
      <dgm:spPr/>
      <dgm:t>
        <a:bodyPr/>
        <a:lstStyle/>
        <a:p>
          <a:endParaRPr lang="en-CA"/>
        </a:p>
      </dgm:t>
    </dgm:pt>
    <dgm:pt modelId="{B84F77A8-23FD-4A79-A257-4C8C3AC4EF48}">
      <dgm:prSet/>
      <dgm:spPr/>
      <dgm:t>
        <a:bodyPr/>
        <a:lstStyle/>
        <a:p>
          <a:pPr rtl="0"/>
          <a:r>
            <a:rPr lang="fr-CA" noProof="0" dirty="0" smtClean="0">
              <a:latin typeface="Arial" panose="020B0604020202020204" pitchFamily="34" charset="0"/>
              <a:cs typeface="Arial" panose="020B0604020202020204" pitchFamily="34" charset="0"/>
            </a:rPr>
            <a:t>Lire et comprendre les conditions d’utilisations de ce que vous achetez</a:t>
          </a:r>
          <a:endParaRPr lang="fr-CA" noProof="0" dirty="0">
            <a:latin typeface="Arial" panose="020B0604020202020204" pitchFamily="34" charset="0"/>
            <a:cs typeface="Arial" panose="020B0604020202020204" pitchFamily="34" charset="0"/>
          </a:endParaRPr>
        </a:p>
      </dgm:t>
    </dgm:pt>
    <dgm:pt modelId="{4A2557BB-6D58-4F6F-A452-4F1919081C46}" type="parTrans" cxnId="{18D87726-C56D-47CC-8B44-556A39D80960}">
      <dgm:prSet/>
      <dgm:spPr/>
      <dgm:t>
        <a:bodyPr/>
        <a:lstStyle/>
        <a:p>
          <a:endParaRPr lang="en-CA"/>
        </a:p>
      </dgm:t>
    </dgm:pt>
    <dgm:pt modelId="{1AA4D08B-EEAE-47DD-8BD5-8335D1F7F206}" type="sibTrans" cxnId="{18D87726-C56D-47CC-8B44-556A39D80960}">
      <dgm:prSet/>
      <dgm:spPr/>
      <dgm:t>
        <a:bodyPr/>
        <a:lstStyle/>
        <a:p>
          <a:endParaRPr lang="en-CA"/>
        </a:p>
      </dgm:t>
    </dgm:pt>
    <dgm:pt modelId="{477D1E4C-6156-44D1-8BA1-0AFD4B4E7A47}">
      <dgm:prSet/>
      <dgm:spPr/>
      <dgm:t>
        <a:bodyPr/>
        <a:lstStyle/>
        <a:p>
          <a:pPr rtl="0"/>
          <a:r>
            <a:rPr lang="fr-CA" noProof="0" dirty="0" smtClean="0">
              <a:latin typeface="Arial" panose="020B0604020202020204" pitchFamily="34" charset="0"/>
              <a:cs typeface="Arial" panose="020B0604020202020204" pitchFamily="34" charset="0"/>
            </a:rPr>
            <a:t>Dénoncer toutes inquiétudes au </a:t>
          </a:r>
          <a:r>
            <a:rPr lang="fr-CA" b="1" noProof="0" dirty="0" smtClean="0">
              <a:latin typeface="Arial" panose="020B0604020202020204" pitchFamily="34" charset="0"/>
              <a:cs typeface="Arial" panose="020B0604020202020204" pitchFamily="34" charset="0"/>
              <a:hlinkClick xmlns:r="http://schemas.openxmlformats.org/officeDocument/2006/relationships" r:id="rId3"/>
            </a:rPr>
            <a:t>Centre d’excellence sur la PI (CEPI)</a:t>
          </a:r>
          <a:endParaRPr lang="fr-CA" noProof="0" dirty="0">
            <a:latin typeface="Arial" panose="020B0604020202020204" pitchFamily="34" charset="0"/>
            <a:cs typeface="Arial" panose="020B0604020202020204" pitchFamily="34" charset="0"/>
          </a:endParaRPr>
        </a:p>
      </dgm:t>
    </dgm:pt>
    <dgm:pt modelId="{924F0E37-AFD6-4A9F-901D-A281CD200300}" type="parTrans" cxnId="{1A1DCB51-BE55-48DE-AABB-A39F2EE138D7}">
      <dgm:prSet/>
      <dgm:spPr/>
      <dgm:t>
        <a:bodyPr/>
        <a:lstStyle/>
        <a:p>
          <a:endParaRPr lang="en-CA"/>
        </a:p>
      </dgm:t>
    </dgm:pt>
    <dgm:pt modelId="{2AB14168-5556-417E-850D-013623C9E60C}" type="sibTrans" cxnId="{1A1DCB51-BE55-48DE-AABB-A39F2EE138D7}">
      <dgm:prSet/>
      <dgm:spPr/>
      <dgm:t>
        <a:bodyPr/>
        <a:lstStyle/>
        <a:p>
          <a:endParaRPr lang="en-CA"/>
        </a:p>
      </dgm:t>
    </dgm:pt>
    <dgm:pt modelId="{92DD48DC-2CFE-4782-B733-C998C5F97036}" type="pres">
      <dgm:prSet presAssocID="{C77D178F-3EA5-45B2-AD8E-7FAC3AA3AFEB}" presName="theList" presStyleCnt="0">
        <dgm:presLayoutVars>
          <dgm:dir/>
          <dgm:animLvl val="lvl"/>
          <dgm:resizeHandles val="exact"/>
        </dgm:presLayoutVars>
      </dgm:prSet>
      <dgm:spPr/>
      <dgm:t>
        <a:bodyPr/>
        <a:lstStyle/>
        <a:p>
          <a:endParaRPr lang="en-CA"/>
        </a:p>
      </dgm:t>
    </dgm:pt>
    <dgm:pt modelId="{B457EEC4-77B7-4DD7-9232-3D6322F6D1C3}" type="pres">
      <dgm:prSet presAssocID="{BA0457BD-51BD-4EED-A7F0-18DD9A2C0894}" presName="compNode" presStyleCnt="0"/>
      <dgm:spPr/>
    </dgm:pt>
    <dgm:pt modelId="{2717E920-022C-405E-B43A-9A20D9B78DA0}" type="pres">
      <dgm:prSet presAssocID="{BA0457BD-51BD-4EED-A7F0-18DD9A2C0894}" presName="aNode" presStyleLbl="bgShp" presStyleIdx="0" presStyleCnt="2"/>
      <dgm:spPr/>
      <dgm:t>
        <a:bodyPr/>
        <a:lstStyle/>
        <a:p>
          <a:endParaRPr lang="en-CA"/>
        </a:p>
      </dgm:t>
    </dgm:pt>
    <dgm:pt modelId="{C994B896-674C-40B2-B62B-1CA3CD671531}" type="pres">
      <dgm:prSet presAssocID="{BA0457BD-51BD-4EED-A7F0-18DD9A2C0894}" presName="textNode" presStyleLbl="bgShp" presStyleIdx="0" presStyleCnt="2"/>
      <dgm:spPr/>
      <dgm:t>
        <a:bodyPr/>
        <a:lstStyle/>
        <a:p>
          <a:endParaRPr lang="en-CA"/>
        </a:p>
      </dgm:t>
    </dgm:pt>
    <dgm:pt modelId="{B94CC7DF-311B-41C8-9312-C1003B89D769}" type="pres">
      <dgm:prSet presAssocID="{BA0457BD-51BD-4EED-A7F0-18DD9A2C0894}" presName="compChildNode" presStyleCnt="0"/>
      <dgm:spPr/>
    </dgm:pt>
    <dgm:pt modelId="{7190D7B7-CA7B-4949-88BF-0EA669B4DAB9}" type="pres">
      <dgm:prSet presAssocID="{BA0457BD-51BD-4EED-A7F0-18DD9A2C0894}" presName="theInnerList" presStyleCnt="0"/>
      <dgm:spPr/>
    </dgm:pt>
    <dgm:pt modelId="{77086AB1-D331-40F8-9FA1-54FAE79FBF73}" type="pres">
      <dgm:prSet presAssocID="{BA0457BD-51BD-4EED-A7F0-18DD9A2C0894}" presName="aSpace" presStyleCnt="0"/>
      <dgm:spPr/>
    </dgm:pt>
    <dgm:pt modelId="{C854C444-5AD6-4EAD-8A05-AB08CB06CDDE}" type="pres">
      <dgm:prSet presAssocID="{1FEDF6D6-4DD9-47B7-90C3-8E5B5449B85B}" presName="compNode" presStyleCnt="0"/>
      <dgm:spPr/>
    </dgm:pt>
    <dgm:pt modelId="{8E4381F8-3D92-47F1-A01C-47F666B70BA5}" type="pres">
      <dgm:prSet presAssocID="{1FEDF6D6-4DD9-47B7-90C3-8E5B5449B85B}" presName="aNode" presStyleLbl="bgShp" presStyleIdx="1" presStyleCnt="2"/>
      <dgm:spPr/>
      <dgm:t>
        <a:bodyPr/>
        <a:lstStyle/>
        <a:p>
          <a:endParaRPr lang="en-CA"/>
        </a:p>
      </dgm:t>
    </dgm:pt>
    <dgm:pt modelId="{2184C16A-28BB-4F39-8973-024890932BA7}" type="pres">
      <dgm:prSet presAssocID="{1FEDF6D6-4DD9-47B7-90C3-8E5B5449B85B}" presName="textNode" presStyleLbl="bgShp" presStyleIdx="1" presStyleCnt="2"/>
      <dgm:spPr/>
      <dgm:t>
        <a:bodyPr/>
        <a:lstStyle/>
        <a:p>
          <a:endParaRPr lang="en-CA"/>
        </a:p>
      </dgm:t>
    </dgm:pt>
    <dgm:pt modelId="{2DC91146-425E-49EE-9EEA-CB8A9B6E74BE}" type="pres">
      <dgm:prSet presAssocID="{1FEDF6D6-4DD9-47B7-90C3-8E5B5449B85B}" presName="compChildNode" presStyleCnt="0"/>
      <dgm:spPr/>
    </dgm:pt>
    <dgm:pt modelId="{F75D0A3B-FB74-4EC7-8928-6A2D5710BEFE}" type="pres">
      <dgm:prSet presAssocID="{1FEDF6D6-4DD9-47B7-90C3-8E5B5449B85B}" presName="theInnerList" presStyleCnt="0"/>
      <dgm:spPr/>
    </dgm:pt>
    <dgm:pt modelId="{6D4D80A9-EC57-4B58-BC5D-37DE3D1F413A}" type="pres">
      <dgm:prSet presAssocID="{25054D70-C671-408D-9204-AB202EF2C511}" presName="childNode" presStyleLbl="node1" presStyleIdx="0" presStyleCnt="4" custLinFactNeighborX="329" custLinFactNeighborY="-74520">
        <dgm:presLayoutVars>
          <dgm:bulletEnabled val="1"/>
        </dgm:presLayoutVars>
      </dgm:prSet>
      <dgm:spPr/>
      <dgm:t>
        <a:bodyPr/>
        <a:lstStyle/>
        <a:p>
          <a:endParaRPr lang="en-CA"/>
        </a:p>
      </dgm:t>
    </dgm:pt>
    <dgm:pt modelId="{534F0495-CAC6-47AF-943E-DA83A6B3E70C}" type="pres">
      <dgm:prSet presAssocID="{25054D70-C671-408D-9204-AB202EF2C511}" presName="aSpace2" presStyleCnt="0"/>
      <dgm:spPr/>
    </dgm:pt>
    <dgm:pt modelId="{A3EF4C59-45E8-4345-9AB6-4780A1060B6F}" type="pres">
      <dgm:prSet presAssocID="{8ED6893F-C930-4B6E-B221-CDC0C350F7BF}" presName="childNode" presStyleLbl="node1" presStyleIdx="1" presStyleCnt="4">
        <dgm:presLayoutVars>
          <dgm:bulletEnabled val="1"/>
        </dgm:presLayoutVars>
      </dgm:prSet>
      <dgm:spPr/>
      <dgm:t>
        <a:bodyPr/>
        <a:lstStyle/>
        <a:p>
          <a:endParaRPr lang="en-CA"/>
        </a:p>
      </dgm:t>
    </dgm:pt>
    <dgm:pt modelId="{167AA10E-0401-4D5D-BF81-12A1850B45CA}" type="pres">
      <dgm:prSet presAssocID="{8ED6893F-C930-4B6E-B221-CDC0C350F7BF}" presName="aSpace2" presStyleCnt="0"/>
      <dgm:spPr/>
    </dgm:pt>
    <dgm:pt modelId="{6077119F-B817-4F3C-A95C-A914FB102809}" type="pres">
      <dgm:prSet presAssocID="{B84F77A8-23FD-4A79-A257-4C8C3AC4EF48}" presName="childNode" presStyleLbl="node1" presStyleIdx="2" presStyleCnt="4">
        <dgm:presLayoutVars>
          <dgm:bulletEnabled val="1"/>
        </dgm:presLayoutVars>
      </dgm:prSet>
      <dgm:spPr/>
      <dgm:t>
        <a:bodyPr/>
        <a:lstStyle/>
        <a:p>
          <a:endParaRPr lang="en-CA"/>
        </a:p>
      </dgm:t>
    </dgm:pt>
    <dgm:pt modelId="{8A94CCD0-44FB-4278-9A72-12E328C6BC03}" type="pres">
      <dgm:prSet presAssocID="{B84F77A8-23FD-4A79-A257-4C8C3AC4EF48}" presName="aSpace2" presStyleCnt="0"/>
      <dgm:spPr/>
    </dgm:pt>
    <dgm:pt modelId="{7223083F-204E-49FE-91F1-19945F089CB4}" type="pres">
      <dgm:prSet presAssocID="{477D1E4C-6156-44D1-8BA1-0AFD4B4E7A47}" presName="childNode" presStyleLbl="node1" presStyleIdx="3" presStyleCnt="4">
        <dgm:presLayoutVars>
          <dgm:bulletEnabled val="1"/>
        </dgm:presLayoutVars>
      </dgm:prSet>
      <dgm:spPr/>
      <dgm:t>
        <a:bodyPr/>
        <a:lstStyle/>
        <a:p>
          <a:endParaRPr lang="en-CA"/>
        </a:p>
      </dgm:t>
    </dgm:pt>
  </dgm:ptLst>
  <dgm:cxnLst>
    <dgm:cxn modelId="{ABDBF2F5-902C-457C-B86A-07C9E4C91180}" type="presOf" srcId="{1FEDF6D6-4DD9-47B7-90C3-8E5B5449B85B}" destId="{8E4381F8-3D92-47F1-A01C-47F666B70BA5}" srcOrd="0" destOrd="0" presId="urn:microsoft.com/office/officeart/2005/8/layout/lProcess2"/>
    <dgm:cxn modelId="{93A044FA-4C48-4087-B80C-78CD9B2F52EA}" type="presOf" srcId="{8ED6893F-C930-4B6E-B221-CDC0C350F7BF}" destId="{A3EF4C59-45E8-4345-9AB6-4780A1060B6F}" srcOrd="0" destOrd="0" presId="urn:microsoft.com/office/officeart/2005/8/layout/lProcess2"/>
    <dgm:cxn modelId="{3E37C727-2673-48BD-AFF5-0EAC65EEAD6C}" srcId="{C77D178F-3EA5-45B2-AD8E-7FAC3AA3AFEB}" destId="{1FEDF6D6-4DD9-47B7-90C3-8E5B5449B85B}" srcOrd="1" destOrd="0" parTransId="{C095CA2E-A327-4D32-A684-6B046B6D5A78}" sibTransId="{A1342199-218F-4B12-9BA6-A21C817F0FBA}"/>
    <dgm:cxn modelId="{82E5D730-0A07-4A59-B4DC-460E4A631F52}" type="presOf" srcId="{1FEDF6D6-4DD9-47B7-90C3-8E5B5449B85B}" destId="{2184C16A-28BB-4F39-8973-024890932BA7}" srcOrd="1" destOrd="0" presId="urn:microsoft.com/office/officeart/2005/8/layout/lProcess2"/>
    <dgm:cxn modelId="{28245B9B-A754-4E9E-A5F8-DE9E4DF9980D}" srcId="{1FEDF6D6-4DD9-47B7-90C3-8E5B5449B85B}" destId="{25054D70-C671-408D-9204-AB202EF2C511}" srcOrd="0" destOrd="0" parTransId="{34A105A3-3E53-4606-9396-34A39524F1EF}" sibTransId="{2B0F522B-68C2-4694-8DEC-3EB2F416BE0E}"/>
    <dgm:cxn modelId="{CB04CE62-B35D-4140-BA0E-CDF6714C7FB8}" srcId="{1FEDF6D6-4DD9-47B7-90C3-8E5B5449B85B}" destId="{8ED6893F-C930-4B6E-B221-CDC0C350F7BF}" srcOrd="1" destOrd="0" parTransId="{2F7E7ADA-5260-4778-9735-025E1D15080A}" sibTransId="{F7504AA2-BDBE-4B95-83C1-0AEC802D68DC}"/>
    <dgm:cxn modelId="{1A1DCB51-BE55-48DE-AABB-A39F2EE138D7}" srcId="{1FEDF6D6-4DD9-47B7-90C3-8E5B5449B85B}" destId="{477D1E4C-6156-44D1-8BA1-0AFD4B4E7A47}" srcOrd="3" destOrd="0" parTransId="{924F0E37-AFD6-4A9F-901D-A281CD200300}" sibTransId="{2AB14168-5556-417E-850D-013623C9E60C}"/>
    <dgm:cxn modelId="{F7F1C75E-DF22-4D95-8F4F-1A4AFE4CB94E}" type="presOf" srcId="{B84F77A8-23FD-4A79-A257-4C8C3AC4EF48}" destId="{6077119F-B817-4F3C-A95C-A914FB102809}" srcOrd="0" destOrd="0" presId="urn:microsoft.com/office/officeart/2005/8/layout/lProcess2"/>
    <dgm:cxn modelId="{532E24BE-4DAA-4F39-B91F-940B3F5D7916}" type="presOf" srcId="{BA0457BD-51BD-4EED-A7F0-18DD9A2C0894}" destId="{2717E920-022C-405E-B43A-9A20D9B78DA0}" srcOrd="0" destOrd="0" presId="urn:microsoft.com/office/officeart/2005/8/layout/lProcess2"/>
    <dgm:cxn modelId="{9356CB14-C661-4886-BEC6-56EB1C0D95ED}" type="presOf" srcId="{C77D178F-3EA5-45B2-AD8E-7FAC3AA3AFEB}" destId="{92DD48DC-2CFE-4782-B733-C998C5F97036}" srcOrd="0" destOrd="0" presId="urn:microsoft.com/office/officeart/2005/8/layout/lProcess2"/>
    <dgm:cxn modelId="{85B88546-5831-4818-B7BB-CF2A4FA5A8D2}" srcId="{C77D178F-3EA5-45B2-AD8E-7FAC3AA3AFEB}" destId="{BA0457BD-51BD-4EED-A7F0-18DD9A2C0894}" srcOrd="0" destOrd="0" parTransId="{685BC1CC-A130-40CC-9FE4-50337ED10C8D}" sibTransId="{4291582C-8510-46A9-828C-C2E5868A953F}"/>
    <dgm:cxn modelId="{398F0D4B-2E47-4B3A-BAA8-0433D662E4A8}" type="presOf" srcId="{25054D70-C671-408D-9204-AB202EF2C511}" destId="{6D4D80A9-EC57-4B58-BC5D-37DE3D1F413A}" srcOrd="0" destOrd="0" presId="urn:microsoft.com/office/officeart/2005/8/layout/lProcess2"/>
    <dgm:cxn modelId="{E179B426-BC62-4A6D-93C0-B15F0E237278}" type="presOf" srcId="{477D1E4C-6156-44D1-8BA1-0AFD4B4E7A47}" destId="{7223083F-204E-49FE-91F1-19945F089CB4}" srcOrd="0" destOrd="0" presId="urn:microsoft.com/office/officeart/2005/8/layout/lProcess2"/>
    <dgm:cxn modelId="{FC091E66-607F-4654-B7FA-46EE6317DCAB}" type="presOf" srcId="{BA0457BD-51BD-4EED-A7F0-18DD9A2C0894}" destId="{C994B896-674C-40B2-B62B-1CA3CD671531}" srcOrd="1" destOrd="0" presId="urn:microsoft.com/office/officeart/2005/8/layout/lProcess2"/>
    <dgm:cxn modelId="{18D87726-C56D-47CC-8B44-556A39D80960}" srcId="{1FEDF6D6-4DD9-47B7-90C3-8E5B5449B85B}" destId="{B84F77A8-23FD-4A79-A257-4C8C3AC4EF48}" srcOrd="2" destOrd="0" parTransId="{4A2557BB-6D58-4F6F-A452-4F1919081C46}" sibTransId="{1AA4D08B-EEAE-47DD-8BD5-8335D1F7F206}"/>
    <dgm:cxn modelId="{6A1A268B-7A9E-484A-8909-1A61E2F81034}" type="presParOf" srcId="{92DD48DC-2CFE-4782-B733-C998C5F97036}" destId="{B457EEC4-77B7-4DD7-9232-3D6322F6D1C3}" srcOrd="0" destOrd="0" presId="urn:microsoft.com/office/officeart/2005/8/layout/lProcess2"/>
    <dgm:cxn modelId="{41EFF7FF-0475-44FA-A796-A3D428340D78}" type="presParOf" srcId="{B457EEC4-77B7-4DD7-9232-3D6322F6D1C3}" destId="{2717E920-022C-405E-B43A-9A20D9B78DA0}" srcOrd="0" destOrd="0" presId="urn:microsoft.com/office/officeart/2005/8/layout/lProcess2"/>
    <dgm:cxn modelId="{C92C087B-724E-44C0-BC05-7AD7C4A66E65}" type="presParOf" srcId="{B457EEC4-77B7-4DD7-9232-3D6322F6D1C3}" destId="{C994B896-674C-40B2-B62B-1CA3CD671531}" srcOrd="1" destOrd="0" presId="urn:microsoft.com/office/officeart/2005/8/layout/lProcess2"/>
    <dgm:cxn modelId="{42197013-00F6-471B-8DF4-D84905B2AE82}" type="presParOf" srcId="{B457EEC4-77B7-4DD7-9232-3D6322F6D1C3}" destId="{B94CC7DF-311B-41C8-9312-C1003B89D769}" srcOrd="2" destOrd="0" presId="urn:microsoft.com/office/officeart/2005/8/layout/lProcess2"/>
    <dgm:cxn modelId="{17C4728A-1239-4CEF-8570-45A7B115C80C}" type="presParOf" srcId="{B94CC7DF-311B-41C8-9312-C1003B89D769}" destId="{7190D7B7-CA7B-4949-88BF-0EA669B4DAB9}" srcOrd="0" destOrd="0" presId="urn:microsoft.com/office/officeart/2005/8/layout/lProcess2"/>
    <dgm:cxn modelId="{5F7638CE-18FB-4A3B-8DF6-A6214E34F40B}" type="presParOf" srcId="{92DD48DC-2CFE-4782-B733-C998C5F97036}" destId="{77086AB1-D331-40F8-9FA1-54FAE79FBF73}" srcOrd="1" destOrd="0" presId="urn:microsoft.com/office/officeart/2005/8/layout/lProcess2"/>
    <dgm:cxn modelId="{CF45801D-C706-493A-862A-FB42E94352F8}" type="presParOf" srcId="{92DD48DC-2CFE-4782-B733-C998C5F97036}" destId="{C854C444-5AD6-4EAD-8A05-AB08CB06CDDE}" srcOrd="2" destOrd="0" presId="urn:microsoft.com/office/officeart/2005/8/layout/lProcess2"/>
    <dgm:cxn modelId="{6E302E5A-53A1-44D1-8AFF-17F39FC1FA68}" type="presParOf" srcId="{C854C444-5AD6-4EAD-8A05-AB08CB06CDDE}" destId="{8E4381F8-3D92-47F1-A01C-47F666B70BA5}" srcOrd="0" destOrd="0" presId="urn:microsoft.com/office/officeart/2005/8/layout/lProcess2"/>
    <dgm:cxn modelId="{E55BED42-9BA0-4535-BE5A-1B58BFB6E972}" type="presParOf" srcId="{C854C444-5AD6-4EAD-8A05-AB08CB06CDDE}" destId="{2184C16A-28BB-4F39-8973-024890932BA7}" srcOrd="1" destOrd="0" presId="urn:microsoft.com/office/officeart/2005/8/layout/lProcess2"/>
    <dgm:cxn modelId="{03C606A6-436E-4B8C-9B45-A126F716981A}" type="presParOf" srcId="{C854C444-5AD6-4EAD-8A05-AB08CB06CDDE}" destId="{2DC91146-425E-49EE-9EEA-CB8A9B6E74BE}" srcOrd="2" destOrd="0" presId="urn:microsoft.com/office/officeart/2005/8/layout/lProcess2"/>
    <dgm:cxn modelId="{05A1694A-8C37-4389-9241-BC9937A14BAE}" type="presParOf" srcId="{2DC91146-425E-49EE-9EEA-CB8A9B6E74BE}" destId="{F75D0A3B-FB74-4EC7-8928-6A2D5710BEFE}" srcOrd="0" destOrd="0" presId="urn:microsoft.com/office/officeart/2005/8/layout/lProcess2"/>
    <dgm:cxn modelId="{92A6D834-9428-4737-AACA-A8658C1A2E8F}" type="presParOf" srcId="{F75D0A3B-FB74-4EC7-8928-6A2D5710BEFE}" destId="{6D4D80A9-EC57-4B58-BC5D-37DE3D1F413A}" srcOrd="0" destOrd="0" presId="urn:microsoft.com/office/officeart/2005/8/layout/lProcess2"/>
    <dgm:cxn modelId="{01DA9925-5CCE-4D1A-853A-C670ADFD4BD2}" type="presParOf" srcId="{F75D0A3B-FB74-4EC7-8928-6A2D5710BEFE}" destId="{534F0495-CAC6-47AF-943E-DA83A6B3E70C}" srcOrd="1" destOrd="0" presId="urn:microsoft.com/office/officeart/2005/8/layout/lProcess2"/>
    <dgm:cxn modelId="{A9B5B0BD-6643-409F-8CFA-26E652937B54}" type="presParOf" srcId="{F75D0A3B-FB74-4EC7-8928-6A2D5710BEFE}" destId="{A3EF4C59-45E8-4345-9AB6-4780A1060B6F}" srcOrd="2" destOrd="0" presId="urn:microsoft.com/office/officeart/2005/8/layout/lProcess2"/>
    <dgm:cxn modelId="{A6EAE256-2898-4A72-9486-AE409D45557C}" type="presParOf" srcId="{F75D0A3B-FB74-4EC7-8928-6A2D5710BEFE}" destId="{167AA10E-0401-4D5D-BF81-12A1850B45CA}" srcOrd="3" destOrd="0" presId="urn:microsoft.com/office/officeart/2005/8/layout/lProcess2"/>
    <dgm:cxn modelId="{9433BFEA-E411-46BF-88CA-0B2AAAF83D89}" type="presParOf" srcId="{F75D0A3B-FB74-4EC7-8928-6A2D5710BEFE}" destId="{6077119F-B817-4F3C-A95C-A914FB102809}" srcOrd="4" destOrd="0" presId="urn:microsoft.com/office/officeart/2005/8/layout/lProcess2"/>
    <dgm:cxn modelId="{15D88174-4A63-4846-818D-2A23F7A7B06E}" type="presParOf" srcId="{F75D0A3B-FB74-4EC7-8928-6A2D5710BEFE}" destId="{8A94CCD0-44FB-4278-9A72-12E328C6BC03}" srcOrd="5" destOrd="0" presId="urn:microsoft.com/office/officeart/2005/8/layout/lProcess2"/>
    <dgm:cxn modelId="{B7DB20A1-5075-4196-96C5-681C57721450}" type="presParOf" srcId="{F75D0A3B-FB74-4EC7-8928-6A2D5710BEFE}" destId="{7223083F-204E-49FE-91F1-19945F089CB4}" srcOrd="6" destOrd="0" presId="urn:microsoft.com/office/officeart/2005/8/layout/l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185151-E5D6-4DA0-B8A6-A7AA7C35F351}"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CA"/>
        </a:p>
      </dgm:t>
    </dgm:pt>
    <dgm:pt modelId="{217B951B-5F37-43A0-BDDA-D98B2A6FF769}">
      <dgm:prSet/>
      <dgm:spPr>
        <a:solidFill>
          <a:srgbClr val="8D8EC5"/>
        </a:solidFill>
      </dgm:spPr>
      <dgm:t>
        <a:bodyPr/>
        <a:lstStyle/>
        <a:p>
          <a:pPr rtl="0"/>
          <a:r>
            <a:rPr lang="fr-CA" noProof="0" dirty="0" smtClean="0">
              <a:hlinkClick xmlns:r="http://schemas.openxmlformats.org/officeDocument/2006/relationships" r:id="rId1"/>
            </a:rPr>
            <a:t>Norme sur la gestion et suivi des actifs</a:t>
          </a:r>
          <a:endParaRPr lang="fr-CA" noProof="0" dirty="0"/>
        </a:p>
      </dgm:t>
    </dgm:pt>
    <dgm:pt modelId="{F976571F-EC8D-45B1-9527-DEFEF8199EA4}" type="parTrans" cxnId="{F0CB7C89-D8EC-4B77-8E39-4A9DD6652BC0}">
      <dgm:prSet/>
      <dgm:spPr/>
      <dgm:t>
        <a:bodyPr/>
        <a:lstStyle/>
        <a:p>
          <a:endParaRPr lang="en-CA"/>
        </a:p>
      </dgm:t>
    </dgm:pt>
    <dgm:pt modelId="{C2DA7DED-2EDF-4F29-A91A-30CA1D644C61}" type="sibTrans" cxnId="{F0CB7C89-D8EC-4B77-8E39-4A9DD6652BC0}">
      <dgm:prSet/>
      <dgm:spPr/>
      <dgm:t>
        <a:bodyPr/>
        <a:lstStyle/>
        <a:p>
          <a:endParaRPr lang="en-CA"/>
        </a:p>
      </dgm:t>
    </dgm:pt>
    <dgm:pt modelId="{6BDCEA1A-4976-4AB0-9147-BE99A89C160F}">
      <dgm:prSet custT="1"/>
      <dgm:spPr>
        <a:solidFill>
          <a:srgbClr val="7A82AA"/>
        </a:solidFill>
      </dgm:spPr>
      <dgm:t>
        <a:bodyPr/>
        <a:lstStyle/>
        <a:p>
          <a:pPr rtl="0"/>
          <a:r>
            <a:rPr lang="fr-CA" sz="1800" noProof="0" dirty="0" smtClean="0">
              <a:latin typeface="+mj-lt"/>
            </a:rPr>
            <a:t>Ne pas utiliser le compte général  (GL) ‘</a:t>
          </a:r>
          <a:r>
            <a:rPr lang="fr-CA" sz="1800" b="1" i="0" u="none" cap="none" spc="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cs typeface="Arial" panose="020B0604020202020204" pitchFamily="34" charset="0"/>
            </a:rPr>
            <a:t>fournitures de bureau</a:t>
          </a:r>
          <a:r>
            <a:rPr lang="fr-CA" sz="1800" noProof="0" dirty="0" smtClean="0">
              <a:latin typeface="+mj-lt"/>
            </a:rPr>
            <a:t>’</a:t>
          </a:r>
          <a:endParaRPr lang="fr-CA" sz="1800" noProof="0" dirty="0">
            <a:latin typeface="+mj-lt"/>
          </a:endParaRPr>
        </a:p>
      </dgm:t>
    </dgm:pt>
    <dgm:pt modelId="{C9CF8778-AAE9-47CA-88B8-68A2D448068F}" type="parTrans" cxnId="{5E0B3BD4-ABF0-452D-AD4C-BB29FE16F6F1}">
      <dgm:prSet/>
      <dgm:spPr/>
      <dgm:t>
        <a:bodyPr/>
        <a:lstStyle/>
        <a:p>
          <a:endParaRPr lang="en-CA"/>
        </a:p>
      </dgm:t>
    </dgm:pt>
    <dgm:pt modelId="{2E69DDCF-D0C7-4055-850E-48EDFD6A0AF4}" type="sibTrans" cxnId="{5E0B3BD4-ABF0-452D-AD4C-BB29FE16F6F1}">
      <dgm:prSet/>
      <dgm:spPr/>
      <dgm:t>
        <a:bodyPr/>
        <a:lstStyle/>
        <a:p>
          <a:endParaRPr lang="en-CA"/>
        </a:p>
      </dgm:t>
    </dgm:pt>
    <dgm:pt modelId="{76CEA393-B4E9-4472-B121-837CCCFE3DD5}">
      <dgm:prSet/>
      <dgm:spPr>
        <a:solidFill>
          <a:srgbClr val="CDCDFF">
            <a:alpha val="90000"/>
          </a:srgbClr>
        </a:solidFill>
      </dgm:spPr>
      <dgm:t>
        <a:bodyPr/>
        <a:lstStyle/>
        <a:p>
          <a:pPr rtl="0"/>
          <a:r>
            <a:rPr lang="fr-CA" noProof="0" dirty="0" smtClean="0"/>
            <a:t>Pièce de carte de suivi</a:t>
          </a:r>
          <a:endParaRPr lang="fr-CA" noProof="0" dirty="0"/>
        </a:p>
      </dgm:t>
    </dgm:pt>
    <dgm:pt modelId="{1EEC59E8-476C-433F-AE9F-9D119FBEF239}" type="parTrans" cxnId="{347EF52A-94F4-4A1B-B8EA-8269505182D3}">
      <dgm:prSet/>
      <dgm:spPr/>
      <dgm:t>
        <a:bodyPr/>
        <a:lstStyle/>
        <a:p>
          <a:endParaRPr lang="en-CA"/>
        </a:p>
      </dgm:t>
    </dgm:pt>
    <dgm:pt modelId="{13B1BBA4-E8A4-445B-BDED-BA7E77D518B6}" type="sibTrans" cxnId="{347EF52A-94F4-4A1B-B8EA-8269505182D3}">
      <dgm:prSet/>
      <dgm:spPr/>
      <dgm:t>
        <a:bodyPr/>
        <a:lstStyle/>
        <a:p>
          <a:endParaRPr lang="en-CA"/>
        </a:p>
      </dgm:t>
    </dgm:pt>
    <dgm:pt modelId="{97E4D87F-D7C8-4E07-8ED8-61638938DFCF}">
      <dgm:prSet/>
      <dgm:spPr>
        <a:solidFill>
          <a:srgbClr val="CDCDFF">
            <a:alpha val="90000"/>
          </a:srgbClr>
        </a:solidFill>
      </dgm:spPr>
      <dgm:t>
        <a:bodyPr/>
        <a:lstStyle/>
        <a:p>
          <a:pPr rtl="0"/>
          <a:r>
            <a:rPr lang="fr-CA" noProof="0" dirty="0" smtClean="0"/>
            <a:t>Description claire dans le système</a:t>
          </a:r>
          <a:endParaRPr lang="fr-CA" noProof="0" dirty="0"/>
        </a:p>
      </dgm:t>
    </dgm:pt>
    <dgm:pt modelId="{B0811D7D-9B7D-4906-8524-207F2DC366FA}" type="parTrans" cxnId="{72B0110A-69B4-4C2A-95C3-1B9AEA63E3C1}">
      <dgm:prSet/>
      <dgm:spPr/>
      <dgm:t>
        <a:bodyPr/>
        <a:lstStyle/>
        <a:p>
          <a:endParaRPr lang="en-CA"/>
        </a:p>
      </dgm:t>
    </dgm:pt>
    <dgm:pt modelId="{852CB1D8-AA6B-43E1-8E0B-03ECDED0B695}" type="sibTrans" cxnId="{72B0110A-69B4-4C2A-95C3-1B9AEA63E3C1}">
      <dgm:prSet/>
      <dgm:spPr/>
      <dgm:t>
        <a:bodyPr/>
        <a:lstStyle/>
        <a:p>
          <a:endParaRPr lang="en-CA"/>
        </a:p>
      </dgm:t>
    </dgm:pt>
    <dgm:pt modelId="{F86B99C8-82E4-4AA3-B98E-15B57FF4CB07}">
      <dgm:prSet/>
      <dgm:spPr>
        <a:solidFill>
          <a:srgbClr val="CDCDFF">
            <a:alpha val="90000"/>
          </a:srgbClr>
        </a:solidFill>
      </dgm:spPr>
      <dgm:t>
        <a:bodyPr/>
        <a:lstStyle/>
        <a:p>
          <a:pPr rtl="0"/>
          <a:r>
            <a:rPr lang="fr-CA" noProof="0" dirty="0" smtClean="0"/>
            <a:t>Politique du Conseil du Trésor</a:t>
          </a:r>
          <a:endParaRPr lang="fr-CA" noProof="0" dirty="0"/>
        </a:p>
      </dgm:t>
    </dgm:pt>
    <dgm:pt modelId="{2F165D56-DBF7-4D31-9D23-2190E1BA6BE8}" type="parTrans" cxnId="{5E8E7468-46A5-4746-A4CF-B5AE8B171619}">
      <dgm:prSet/>
      <dgm:spPr/>
      <dgm:t>
        <a:bodyPr/>
        <a:lstStyle/>
        <a:p>
          <a:endParaRPr lang="en-CA"/>
        </a:p>
      </dgm:t>
    </dgm:pt>
    <dgm:pt modelId="{5974DB94-5B2D-41F3-976B-2498CBC1BDBF}" type="sibTrans" cxnId="{5E8E7468-46A5-4746-A4CF-B5AE8B171619}">
      <dgm:prSet/>
      <dgm:spPr/>
      <dgm:t>
        <a:bodyPr/>
        <a:lstStyle/>
        <a:p>
          <a:endParaRPr lang="en-CA"/>
        </a:p>
      </dgm:t>
    </dgm:pt>
    <dgm:pt modelId="{54120931-24F7-4F40-A7AE-F39D63FFD2BF}">
      <dgm:prSet custT="1"/>
      <dgm:spPr>
        <a:solidFill>
          <a:srgbClr val="8D8EC5"/>
        </a:solidFill>
      </dgm:spPr>
      <dgm:t>
        <a:bodyPr/>
        <a:lstStyle/>
        <a:p>
          <a:pPr rtl="0"/>
          <a:r>
            <a:rPr lang="fr-CA" sz="1600" noProof="0" dirty="0" smtClean="0">
              <a:latin typeface="Arial" panose="020B0604020202020204" pitchFamily="34" charset="0"/>
              <a:cs typeface="Arial" panose="020B0604020202020204" pitchFamily="34" charset="0"/>
            </a:rPr>
            <a:t>Procédures pour l’achat d’équipement suivi – sous révision</a:t>
          </a:r>
          <a:endParaRPr lang="fr-CA" sz="1600" noProof="0" dirty="0">
            <a:latin typeface="Arial" panose="020B0604020202020204" pitchFamily="34" charset="0"/>
            <a:cs typeface="Arial" panose="020B0604020202020204" pitchFamily="34" charset="0"/>
          </a:endParaRPr>
        </a:p>
      </dgm:t>
    </dgm:pt>
    <dgm:pt modelId="{927D05FA-DF37-4369-8806-E53D9C928B92}" type="parTrans" cxnId="{764DFEED-F661-4E83-8B7D-554265A1A292}">
      <dgm:prSet/>
      <dgm:spPr/>
      <dgm:t>
        <a:bodyPr/>
        <a:lstStyle/>
        <a:p>
          <a:endParaRPr lang="en-CA"/>
        </a:p>
      </dgm:t>
    </dgm:pt>
    <dgm:pt modelId="{997B4C2F-5E0C-4AD2-9A44-32A6158FAA88}" type="sibTrans" cxnId="{764DFEED-F661-4E83-8B7D-554265A1A292}">
      <dgm:prSet/>
      <dgm:spPr/>
      <dgm:t>
        <a:bodyPr/>
        <a:lstStyle/>
        <a:p>
          <a:endParaRPr lang="en-CA"/>
        </a:p>
      </dgm:t>
    </dgm:pt>
    <dgm:pt modelId="{252D93D2-1640-4C5D-8B11-945A84CF07AB}">
      <dgm:prSet/>
      <dgm:spPr>
        <a:solidFill>
          <a:srgbClr val="CDCDFF">
            <a:alpha val="90000"/>
          </a:srgbClr>
        </a:solidFill>
      </dgm:spPr>
      <dgm:t>
        <a:bodyPr/>
        <a:lstStyle/>
        <a:p>
          <a:pPr rtl="0"/>
          <a:r>
            <a:rPr lang="fr-CA" noProof="0" dirty="0" smtClean="0"/>
            <a:t>Défis de SAP </a:t>
          </a:r>
          <a:endParaRPr lang="fr-CA" noProof="0" dirty="0"/>
        </a:p>
      </dgm:t>
    </dgm:pt>
    <dgm:pt modelId="{11686F6D-3893-4C24-9190-2D02463DBA19}" type="parTrans" cxnId="{5D9F908C-3F67-410C-A0EE-A1E693C5A26D}">
      <dgm:prSet/>
      <dgm:spPr/>
      <dgm:t>
        <a:bodyPr/>
        <a:lstStyle/>
        <a:p>
          <a:endParaRPr lang="en-CA"/>
        </a:p>
      </dgm:t>
    </dgm:pt>
    <dgm:pt modelId="{0FBFABD1-622C-402E-8A0B-0328A6040113}" type="sibTrans" cxnId="{5D9F908C-3F67-410C-A0EE-A1E693C5A26D}">
      <dgm:prSet/>
      <dgm:spPr/>
      <dgm:t>
        <a:bodyPr/>
        <a:lstStyle/>
        <a:p>
          <a:endParaRPr lang="en-CA"/>
        </a:p>
      </dgm:t>
    </dgm:pt>
    <dgm:pt modelId="{CA2FADD6-9F16-4070-8E91-C14C53878E47}">
      <dgm:prSet/>
      <dgm:spPr>
        <a:solidFill>
          <a:srgbClr val="CDCDFF">
            <a:alpha val="90000"/>
          </a:srgbClr>
        </a:solidFill>
      </dgm:spPr>
      <dgm:t>
        <a:bodyPr/>
        <a:lstStyle/>
        <a:p>
          <a:pPr rtl="0"/>
          <a:r>
            <a:rPr lang="fr-CA" noProof="0" dirty="0" smtClean="0"/>
            <a:t>Les procédures pourraient changer</a:t>
          </a:r>
          <a:endParaRPr lang="fr-CA" noProof="0" dirty="0"/>
        </a:p>
      </dgm:t>
    </dgm:pt>
    <dgm:pt modelId="{C80DFDAA-A8D6-43D8-8EE4-46E38A67BEDA}" type="parTrans" cxnId="{08F997FF-89A8-4B5F-A3E7-9D6478FAB72F}">
      <dgm:prSet/>
      <dgm:spPr/>
      <dgm:t>
        <a:bodyPr/>
        <a:lstStyle/>
        <a:p>
          <a:endParaRPr lang="en-CA"/>
        </a:p>
      </dgm:t>
    </dgm:pt>
    <dgm:pt modelId="{C425BC4B-01A6-4181-93C6-E362DE9D22B9}" type="sibTrans" cxnId="{08F997FF-89A8-4B5F-A3E7-9D6478FAB72F}">
      <dgm:prSet/>
      <dgm:spPr/>
      <dgm:t>
        <a:bodyPr/>
        <a:lstStyle/>
        <a:p>
          <a:endParaRPr lang="en-CA"/>
        </a:p>
      </dgm:t>
    </dgm:pt>
    <dgm:pt modelId="{BE863078-6FC9-4D13-9C45-9B16D98FF917}" type="pres">
      <dgm:prSet presAssocID="{BB185151-E5D6-4DA0-B8A6-A7AA7C35F351}" presName="Name0" presStyleCnt="0">
        <dgm:presLayoutVars>
          <dgm:chPref val="3"/>
          <dgm:dir/>
          <dgm:animLvl val="lvl"/>
          <dgm:resizeHandles/>
        </dgm:presLayoutVars>
      </dgm:prSet>
      <dgm:spPr/>
      <dgm:t>
        <a:bodyPr/>
        <a:lstStyle/>
        <a:p>
          <a:endParaRPr lang="en-CA"/>
        </a:p>
      </dgm:t>
    </dgm:pt>
    <dgm:pt modelId="{1082D6D8-7D5D-41EE-89DE-641239569D2F}" type="pres">
      <dgm:prSet presAssocID="{217B951B-5F37-43A0-BDDA-D98B2A6FF769}" presName="horFlow" presStyleCnt="0"/>
      <dgm:spPr/>
    </dgm:pt>
    <dgm:pt modelId="{ADE9EEF1-3DFC-4789-9674-5A0E5F814B00}" type="pres">
      <dgm:prSet presAssocID="{217B951B-5F37-43A0-BDDA-D98B2A6FF769}" presName="bigChev" presStyleLbl="node1" presStyleIdx="0" presStyleCnt="3"/>
      <dgm:spPr/>
      <dgm:t>
        <a:bodyPr/>
        <a:lstStyle/>
        <a:p>
          <a:endParaRPr lang="en-CA"/>
        </a:p>
      </dgm:t>
    </dgm:pt>
    <dgm:pt modelId="{D01368AD-EB85-47D0-9DDB-68844BDE5B8E}" type="pres">
      <dgm:prSet presAssocID="{217B951B-5F37-43A0-BDDA-D98B2A6FF769}" presName="vSp" presStyleCnt="0"/>
      <dgm:spPr/>
    </dgm:pt>
    <dgm:pt modelId="{A2DDACC0-AED7-4EAD-92B1-F9B97391C43A}" type="pres">
      <dgm:prSet presAssocID="{6BDCEA1A-4976-4AB0-9147-BE99A89C160F}" presName="horFlow" presStyleCnt="0"/>
      <dgm:spPr/>
    </dgm:pt>
    <dgm:pt modelId="{D91087AA-2C84-430E-9BB5-682A626ECD1C}" type="pres">
      <dgm:prSet presAssocID="{6BDCEA1A-4976-4AB0-9147-BE99A89C160F}" presName="bigChev" presStyleLbl="node1" presStyleIdx="1" presStyleCnt="3"/>
      <dgm:spPr/>
      <dgm:t>
        <a:bodyPr/>
        <a:lstStyle/>
        <a:p>
          <a:endParaRPr lang="en-CA"/>
        </a:p>
      </dgm:t>
    </dgm:pt>
    <dgm:pt modelId="{5F677866-6C2D-40DD-B361-E498DEEF422F}" type="pres">
      <dgm:prSet presAssocID="{1EEC59E8-476C-433F-AE9F-9D119FBEF239}" presName="parTrans" presStyleCnt="0"/>
      <dgm:spPr/>
    </dgm:pt>
    <dgm:pt modelId="{43CE1100-F89A-4D5A-A7EF-61710D13F64E}" type="pres">
      <dgm:prSet presAssocID="{76CEA393-B4E9-4472-B121-837CCCFE3DD5}" presName="node" presStyleLbl="alignAccFollowNode1" presStyleIdx="0" presStyleCnt="5">
        <dgm:presLayoutVars>
          <dgm:bulletEnabled val="1"/>
        </dgm:presLayoutVars>
      </dgm:prSet>
      <dgm:spPr/>
      <dgm:t>
        <a:bodyPr/>
        <a:lstStyle/>
        <a:p>
          <a:endParaRPr lang="en-CA"/>
        </a:p>
      </dgm:t>
    </dgm:pt>
    <dgm:pt modelId="{A34B2302-A717-4963-8090-4CCB198EDDCC}" type="pres">
      <dgm:prSet presAssocID="{13B1BBA4-E8A4-445B-BDED-BA7E77D518B6}" presName="sibTrans" presStyleCnt="0"/>
      <dgm:spPr/>
    </dgm:pt>
    <dgm:pt modelId="{3D2CC1E9-804D-4D02-A2E3-808222F94BDA}" type="pres">
      <dgm:prSet presAssocID="{97E4D87F-D7C8-4E07-8ED8-61638938DFCF}" presName="node" presStyleLbl="alignAccFollowNode1" presStyleIdx="1" presStyleCnt="5">
        <dgm:presLayoutVars>
          <dgm:bulletEnabled val="1"/>
        </dgm:presLayoutVars>
      </dgm:prSet>
      <dgm:spPr/>
      <dgm:t>
        <a:bodyPr/>
        <a:lstStyle/>
        <a:p>
          <a:endParaRPr lang="en-CA"/>
        </a:p>
      </dgm:t>
    </dgm:pt>
    <dgm:pt modelId="{BCA71367-32DC-4C10-BEA9-8034AFB7AAF4}" type="pres">
      <dgm:prSet presAssocID="{852CB1D8-AA6B-43E1-8E0B-03ECDED0B695}" presName="sibTrans" presStyleCnt="0"/>
      <dgm:spPr/>
    </dgm:pt>
    <dgm:pt modelId="{D795ADC5-4731-4A82-827A-B04A8354CE4D}" type="pres">
      <dgm:prSet presAssocID="{F86B99C8-82E4-4AA3-B98E-15B57FF4CB07}" presName="node" presStyleLbl="alignAccFollowNode1" presStyleIdx="2" presStyleCnt="5">
        <dgm:presLayoutVars>
          <dgm:bulletEnabled val="1"/>
        </dgm:presLayoutVars>
      </dgm:prSet>
      <dgm:spPr/>
      <dgm:t>
        <a:bodyPr/>
        <a:lstStyle/>
        <a:p>
          <a:endParaRPr lang="en-CA"/>
        </a:p>
      </dgm:t>
    </dgm:pt>
    <dgm:pt modelId="{6A00EBE2-7AEB-4E27-B5CE-4493DAA1138F}" type="pres">
      <dgm:prSet presAssocID="{6BDCEA1A-4976-4AB0-9147-BE99A89C160F}" presName="vSp" presStyleCnt="0"/>
      <dgm:spPr/>
    </dgm:pt>
    <dgm:pt modelId="{4E890DE5-03E5-4E4D-9DF0-C819DCDCB477}" type="pres">
      <dgm:prSet presAssocID="{54120931-24F7-4F40-A7AE-F39D63FFD2BF}" presName="horFlow" presStyleCnt="0"/>
      <dgm:spPr/>
    </dgm:pt>
    <dgm:pt modelId="{CBD23976-E258-402B-836B-1A8B41C441FB}" type="pres">
      <dgm:prSet presAssocID="{54120931-24F7-4F40-A7AE-F39D63FFD2BF}" presName="bigChev" presStyleLbl="node1" presStyleIdx="2" presStyleCnt="3"/>
      <dgm:spPr/>
      <dgm:t>
        <a:bodyPr/>
        <a:lstStyle/>
        <a:p>
          <a:endParaRPr lang="en-CA"/>
        </a:p>
      </dgm:t>
    </dgm:pt>
    <dgm:pt modelId="{CEB996BF-B207-400A-B82D-04ECEF879AD2}" type="pres">
      <dgm:prSet presAssocID="{11686F6D-3893-4C24-9190-2D02463DBA19}" presName="parTrans" presStyleCnt="0"/>
      <dgm:spPr/>
    </dgm:pt>
    <dgm:pt modelId="{756F44B5-B5CC-4399-9B45-E7D44869910D}" type="pres">
      <dgm:prSet presAssocID="{252D93D2-1640-4C5D-8B11-945A84CF07AB}" presName="node" presStyleLbl="alignAccFollowNode1" presStyleIdx="3" presStyleCnt="5">
        <dgm:presLayoutVars>
          <dgm:bulletEnabled val="1"/>
        </dgm:presLayoutVars>
      </dgm:prSet>
      <dgm:spPr/>
      <dgm:t>
        <a:bodyPr/>
        <a:lstStyle/>
        <a:p>
          <a:endParaRPr lang="en-CA"/>
        </a:p>
      </dgm:t>
    </dgm:pt>
    <dgm:pt modelId="{A6DAD661-5C97-49B9-A4A7-209DB58CE8CE}" type="pres">
      <dgm:prSet presAssocID="{0FBFABD1-622C-402E-8A0B-0328A6040113}" presName="sibTrans" presStyleCnt="0"/>
      <dgm:spPr/>
    </dgm:pt>
    <dgm:pt modelId="{0F1948F8-CFCC-4130-B55C-9A810B8E4FA4}" type="pres">
      <dgm:prSet presAssocID="{CA2FADD6-9F16-4070-8E91-C14C53878E47}" presName="node" presStyleLbl="alignAccFollowNode1" presStyleIdx="4" presStyleCnt="5">
        <dgm:presLayoutVars>
          <dgm:bulletEnabled val="1"/>
        </dgm:presLayoutVars>
      </dgm:prSet>
      <dgm:spPr/>
      <dgm:t>
        <a:bodyPr/>
        <a:lstStyle/>
        <a:p>
          <a:endParaRPr lang="en-CA"/>
        </a:p>
      </dgm:t>
    </dgm:pt>
  </dgm:ptLst>
  <dgm:cxnLst>
    <dgm:cxn modelId="{5D9F908C-3F67-410C-A0EE-A1E693C5A26D}" srcId="{54120931-24F7-4F40-A7AE-F39D63FFD2BF}" destId="{252D93D2-1640-4C5D-8B11-945A84CF07AB}" srcOrd="0" destOrd="0" parTransId="{11686F6D-3893-4C24-9190-2D02463DBA19}" sibTransId="{0FBFABD1-622C-402E-8A0B-0328A6040113}"/>
    <dgm:cxn modelId="{03D5F660-9CF5-426A-9C7A-0572710828F2}" type="presOf" srcId="{6BDCEA1A-4976-4AB0-9147-BE99A89C160F}" destId="{D91087AA-2C84-430E-9BB5-682A626ECD1C}" srcOrd="0" destOrd="0" presId="urn:microsoft.com/office/officeart/2005/8/layout/lProcess3"/>
    <dgm:cxn modelId="{D1FE3273-F3D4-46CD-B623-995DD720B1E7}" type="presOf" srcId="{F86B99C8-82E4-4AA3-B98E-15B57FF4CB07}" destId="{D795ADC5-4731-4A82-827A-B04A8354CE4D}" srcOrd="0" destOrd="0" presId="urn:microsoft.com/office/officeart/2005/8/layout/lProcess3"/>
    <dgm:cxn modelId="{A61140C0-43BD-48C0-824E-6947D18D71FE}" type="presOf" srcId="{54120931-24F7-4F40-A7AE-F39D63FFD2BF}" destId="{CBD23976-E258-402B-836B-1A8B41C441FB}" srcOrd="0" destOrd="0" presId="urn:microsoft.com/office/officeart/2005/8/layout/lProcess3"/>
    <dgm:cxn modelId="{C07E86C6-9A19-49D1-982C-F6F999250F33}" type="presOf" srcId="{217B951B-5F37-43A0-BDDA-D98B2A6FF769}" destId="{ADE9EEF1-3DFC-4789-9674-5A0E5F814B00}" srcOrd="0" destOrd="0" presId="urn:microsoft.com/office/officeart/2005/8/layout/lProcess3"/>
    <dgm:cxn modelId="{8C852EE3-84D1-4D9F-96DF-104D0CD1A525}" type="presOf" srcId="{252D93D2-1640-4C5D-8B11-945A84CF07AB}" destId="{756F44B5-B5CC-4399-9B45-E7D44869910D}" srcOrd="0" destOrd="0" presId="urn:microsoft.com/office/officeart/2005/8/layout/lProcess3"/>
    <dgm:cxn modelId="{08F997FF-89A8-4B5F-A3E7-9D6478FAB72F}" srcId="{54120931-24F7-4F40-A7AE-F39D63FFD2BF}" destId="{CA2FADD6-9F16-4070-8E91-C14C53878E47}" srcOrd="1" destOrd="0" parTransId="{C80DFDAA-A8D6-43D8-8EE4-46E38A67BEDA}" sibTransId="{C425BC4B-01A6-4181-93C6-E362DE9D22B9}"/>
    <dgm:cxn modelId="{5777DF04-D83E-46AB-A68D-19A9F94E2389}" type="presOf" srcId="{76CEA393-B4E9-4472-B121-837CCCFE3DD5}" destId="{43CE1100-F89A-4D5A-A7EF-61710D13F64E}" srcOrd="0" destOrd="0" presId="urn:microsoft.com/office/officeart/2005/8/layout/lProcess3"/>
    <dgm:cxn modelId="{72B0110A-69B4-4C2A-95C3-1B9AEA63E3C1}" srcId="{6BDCEA1A-4976-4AB0-9147-BE99A89C160F}" destId="{97E4D87F-D7C8-4E07-8ED8-61638938DFCF}" srcOrd="1" destOrd="0" parTransId="{B0811D7D-9B7D-4906-8524-207F2DC366FA}" sibTransId="{852CB1D8-AA6B-43E1-8E0B-03ECDED0B695}"/>
    <dgm:cxn modelId="{347EF52A-94F4-4A1B-B8EA-8269505182D3}" srcId="{6BDCEA1A-4976-4AB0-9147-BE99A89C160F}" destId="{76CEA393-B4E9-4472-B121-837CCCFE3DD5}" srcOrd="0" destOrd="0" parTransId="{1EEC59E8-476C-433F-AE9F-9D119FBEF239}" sibTransId="{13B1BBA4-E8A4-445B-BDED-BA7E77D518B6}"/>
    <dgm:cxn modelId="{F0CB7C89-D8EC-4B77-8E39-4A9DD6652BC0}" srcId="{BB185151-E5D6-4DA0-B8A6-A7AA7C35F351}" destId="{217B951B-5F37-43A0-BDDA-D98B2A6FF769}" srcOrd="0" destOrd="0" parTransId="{F976571F-EC8D-45B1-9527-DEFEF8199EA4}" sibTransId="{C2DA7DED-2EDF-4F29-A91A-30CA1D644C61}"/>
    <dgm:cxn modelId="{5E0B3BD4-ABF0-452D-AD4C-BB29FE16F6F1}" srcId="{BB185151-E5D6-4DA0-B8A6-A7AA7C35F351}" destId="{6BDCEA1A-4976-4AB0-9147-BE99A89C160F}" srcOrd="1" destOrd="0" parTransId="{C9CF8778-AAE9-47CA-88B8-68A2D448068F}" sibTransId="{2E69DDCF-D0C7-4055-850E-48EDFD6A0AF4}"/>
    <dgm:cxn modelId="{A60C839A-438F-4AE8-9007-0700A7AD7E15}" type="presOf" srcId="{97E4D87F-D7C8-4E07-8ED8-61638938DFCF}" destId="{3D2CC1E9-804D-4D02-A2E3-808222F94BDA}" srcOrd="0" destOrd="0" presId="urn:microsoft.com/office/officeart/2005/8/layout/lProcess3"/>
    <dgm:cxn modelId="{5E8E7468-46A5-4746-A4CF-B5AE8B171619}" srcId="{6BDCEA1A-4976-4AB0-9147-BE99A89C160F}" destId="{F86B99C8-82E4-4AA3-B98E-15B57FF4CB07}" srcOrd="2" destOrd="0" parTransId="{2F165D56-DBF7-4D31-9D23-2190E1BA6BE8}" sibTransId="{5974DB94-5B2D-41F3-976B-2498CBC1BDBF}"/>
    <dgm:cxn modelId="{764DFEED-F661-4E83-8B7D-554265A1A292}" srcId="{BB185151-E5D6-4DA0-B8A6-A7AA7C35F351}" destId="{54120931-24F7-4F40-A7AE-F39D63FFD2BF}" srcOrd="2" destOrd="0" parTransId="{927D05FA-DF37-4369-8806-E53D9C928B92}" sibTransId="{997B4C2F-5E0C-4AD2-9A44-32A6158FAA88}"/>
    <dgm:cxn modelId="{A560CB05-E7FB-4159-9442-2D509F3829FB}" type="presOf" srcId="{CA2FADD6-9F16-4070-8E91-C14C53878E47}" destId="{0F1948F8-CFCC-4130-B55C-9A810B8E4FA4}" srcOrd="0" destOrd="0" presId="urn:microsoft.com/office/officeart/2005/8/layout/lProcess3"/>
    <dgm:cxn modelId="{89F5B457-5339-4BF7-8B6D-5B1FEFCA95C7}" type="presOf" srcId="{BB185151-E5D6-4DA0-B8A6-A7AA7C35F351}" destId="{BE863078-6FC9-4D13-9C45-9B16D98FF917}" srcOrd="0" destOrd="0" presId="urn:microsoft.com/office/officeart/2005/8/layout/lProcess3"/>
    <dgm:cxn modelId="{4A599F38-0F48-43AC-B769-5C0CB3DB0C73}" type="presParOf" srcId="{BE863078-6FC9-4D13-9C45-9B16D98FF917}" destId="{1082D6D8-7D5D-41EE-89DE-641239569D2F}" srcOrd="0" destOrd="0" presId="urn:microsoft.com/office/officeart/2005/8/layout/lProcess3"/>
    <dgm:cxn modelId="{6EF834EB-978A-42EB-BF64-F275247F5C2A}" type="presParOf" srcId="{1082D6D8-7D5D-41EE-89DE-641239569D2F}" destId="{ADE9EEF1-3DFC-4789-9674-5A0E5F814B00}" srcOrd="0" destOrd="0" presId="urn:microsoft.com/office/officeart/2005/8/layout/lProcess3"/>
    <dgm:cxn modelId="{82AB1A3F-8F00-4EDD-BD06-146E18303BE7}" type="presParOf" srcId="{BE863078-6FC9-4D13-9C45-9B16D98FF917}" destId="{D01368AD-EB85-47D0-9DDB-68844BDE5B8E}" srcOrd="1" destOrd="0" presId="urn:microsoft.com/office/officeart/2005/8/layout/lProcess3"/>
    <dgm:cxn modelId="{66808B23-F41F-4B51-91F9-5E48D26B9536}" type="presParOf" srcId="{BE863078-6FC9-4D13-9C45-9B16D98FF917}" destId="{A2DDACC0-AED7-4EAD-92B1-F9B97391C43A}" srcOrd="2" destOrd="0" presId="urn:microsoft.com/office/officeart/2005/8/layout/lProcess3"/>
    <dgm:cxn modelId="{BD8BA649-476E-45C7-9A51-A8EF0FA57D1B}" type="presParOf" srcId="{A2DDACC0-AED7-4EAD-92B1-F9B97391C43A}" destId="{D91087AA-2C84-430E-9BB5-682A626ECD1C}" srcOrd="0" destOrd="0" presId="urn:microsoft.com/office/officeart/2005/8/layout/lProcess3"/>
    <dgm:cxn modelId="{E4DF22AD-21BD-41AA-8BE1-93B3E633851A}" type="presParOf" srcId="{A2DDACC0-AED7-4EAD-92B1-F9B97391C43A}" destId="{5F677866-6C2D-40DD-B361-E498DEEF422F}" srcOrd="1" destOrd="0" presId="urn:microsoft.com/office/officeart/2005/8/layout/lProcess3"/>
    <dgm:cxn modelId="{DC4BE6CF-DEA9-4659-8FB6-61200BA3EF83}" type="presParOf" srcId="{A2DDACC0-AED7-4EAD-92B1-F9B97391C43A}" destId="{43CE1100-F89A-4D5A-A7EF-61710D13F64E}" srcOrd="2" destOrd="0" presId="urn:microsoft.com/office/officeart/2005/8/layout/lProcess3"/>
    <dgm:cxn modelId="{614F07FC-8CD0-46C9-B7DF-1A8F03EA917E}" type="presParOf" srcId="{A2DDACC0-AED7-4EAD-92B1-F9B97391C43A}" destId="{A34B2302-A717-4963-8090-4CCB198EDDCC}" srcOrd="3" destOrd="0" presId="urn:microsoft.com/office/officeart/2005/8/layout/lProcess3"/>
    <dgm:cxn modelId="{40C6DFCF-7E44-4400-A46F-CBBFF69CF534}" type="presParOf" srcId="{A2DDACC0-AED7-4EAD-92B1-F9B97391C43A}" destId="{3D2CC1E9-804D-4D02-A2E3-808222F94BDA}" srcOrd="4" destOrd="0" presId="urn:microsoft.com/office/officeart/2005/8/layout/lProcess3"/>
    <dgm:cxn modelId="{27D9E0BD-CF68-4E7F-986F-6D11299B7B7A}" type="presParOf" srcId="{A2DDACC0-AED7-4EAD-92B1-F9B97391C43A}" destId="{BCA71367-32DC-4C10-BEA9-8034AFB7AAF4}" srcOrd="5" destOrd="0" presId="urn:microsoft.com/office/officeart/2005/8/layout/lProcess3"/>
    <dgm:cxn modelId="{C64F197A-4250-4B08-B2B5-EEFD31228682}" type="presParOf" srcId="{A2DDACC0-AED7-4EAD-92B1-F9B97391C43A}" destId="{D795ADC5-4731-4A82-827A-B04A8354CE4D}" srcOrd="6" destOrd="0" presId="urn:microsoft.com/office/officeart/2005/8/layout/lProcess3"/>
    <dgm:cxn modelId="{B8A46266-5A57-4E8D-ACC1-9AA5ABD92D8E}" type="presParOf" srcId="{BE863078-6FC9-4D13-9C45-9B16D98FF917}" destId="{6A00EBE2-7AEB-4E27-B5CE-4493DAA1138F}" srcOrd="3" destOrd="0" presId="urn:microsoft.com/office/officeart/2005/8/layout/lProcess3"/>
    <dgm:cxn modelId="{BDDF35C9-3FA9-4DEA-BD2C-C3CD65E8D8BB}" type="presParOf" srcId="{BE863078-6FC9-4D13-9C45-9B16D98FF917}" destId="{4E890DE5-03E5-4E4D-9DF0-C819DCDCB477}" srcOrd="4" destOrd="0" presId="urn:microsoft.com/office/officeart/2005/8/layout/lProcess3"/>
    <dgm:cxn modelId="{45949742-D37D-4355-BE23-072D3881C663}" type="presParOf" srcId="{4E890DE5-03E5-4E4D-9DF0-C819DCDCB477}" destId="{CBD23976-E258-402B-836B-1A8B41C441FB}" srcOrd="0" destOrd="0" presId="urn:microsoft.com/office/officeart/2005/8/layout/lProcess3"/>
    <dgm:cxn modelId="{FB30A683-4A5A-43B5-ABCC-3F33DDDDACAA}" type="presParOf" srcId="{4E890DE5-03E5-4E4D-9DF0-C819DCDCB477}" destId="{CEB996BF-B207-400A-B82D-04ECEF879AD2}" srcOrd="1" destOrd="0" presId="urn:microsoft.com/office/officeart/2005/8/layout/lProcess3"/>
    <dgm:cxn modelId="{D085421C-4505-4535-B12A-2AACEDDADECA}" type="presParOf" srcId="{4E890DE5-03E5-4E4D-9DF0-C819DCDCB477}" destId="{756F44B5-B5CC-4399-9B45-E7D44869910D}" srcOrd="2" destOrd="0" presId="urn:microsoft.com/office/officeart/2005/8/layout/lProcess3"/>
    <dgm:cxn modelId="{9D9A5A1D-2FEA-4B6B-A448-0BCB86FEAB66}" type="presParOf" srcId="{4E890DE5-03E5-4E4D-9DF0-C819DCDCB477}" destId="{A6DAD661-5C97-49B9-A4A7-209DB58CE8CE}" srcOrd="3" destOrd="0" presId="urn:microsoft.com/office/officeart/2005/8/layout/lProcess3"/>
    <dgm:cxn modelId="{81040F8B-6106-4A07-8AB9-07C4F9F0BAF7}" type="presParOf" srcId="{4E890DE5-03E5-4E4D-9DF0-C819DCDCB477}" destId="{0F1948F8-CFCC-4130-B55C-9A810B8E4FA4}" srcOrd="4" destOrd="0" presId="urn:microsoft.com/office/officeart/2005/8/layout/lProcess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F4395F7-31C2-491E-9657-50666AE61F79}"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CA"/>
        </a:p>
      </dgm:t>
    </dgm:pt>
    <dgm:pt modelId="{C8DE0E01-EE1F-4649-8337-A5B3A954FB5D}">
      <dgm:prSet custT="1"/>
      <dgm:spPr/>
      <dgm:t>
        <a:bodyPr/>
        <a:lstStyle/>
        <a:p>
          <a:pPr rtl="0"/>
          <a:r>
            <a:rPr lang="fr-CA" sz="1900" b="1" cap="none" spc="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Pourquoi acheter vous une carte cadeau?</a:t>
          </a:r>
        </a:p>
        <a:p>
          <a:pPr rtl="0"/>
          <a:r>
            <a:rPr lang="fr-CA" sz="1500" b="1" noProof="0" dirty="0" smtClean="0"/>
            <a:t>Pour Reconnaissance? </a:t>
          </a:r>
          <a:r>
            <a:rPr lang="fr-CA" sz="1500" noProof="0" dirty="0" smtClean="0"/>
            <a:t>– </a:t>
          </a:r>
          <a:r>
            <a:rPr lang="fr-CA" sz="1500" b="0" i="1" noProof="0" dirty="0" smtClean="0"/>
            <a:t>Doit  répondre aux exigences des politiques de EDSC  </a:t>
          </a:r>
          <a:r>
            <a:rPr lang="fr-CA" sz="800" b="1" i="0" u="sng" noProof="0" dirty="0" smtClean="0">
              <a:latin typeface="Arial" panose="020B0604020202020204" pitchFamily="34" charset="0"/>
              <a:cs typeface="Arial" panose="020B0604020202020204" pitchFamily="34" charset="0"/>
            </a:rPr>
            <a:t>(Un CIDP valide vous sera requis à chaque ligne dans le document de carte</a:t>
          </a:r>
          <a:r>
            <a:rPr lang="fr-CA" sz="800" b="1" i="0" u="sng" baseline="0" noProof="0" dirty="0" smtClean="0">
              <a:latin typeface="Arial" panose="020B0604020202020204" pitchFamily="34" charset="0"/>
              <a:cs typeface="Arial" panose="020B0604020202020204" pitchFamily="34" charset="0"/>
            </a:rPr>
            <a:t>.</a:t>
          </a:r>
          <a:endParaRPr lang="fr-CA" sz="1900" b="1" cap="none" spc="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017242F9-2730-42DB-967A-21A01B60F62B}" type="parTrans" cxnId="{AF2ED8CB-B4D0-4EAB-A554-55AE20A6CB19}">
      <dgm:prSet/>
      <dgm:spPr/>
      <dgm:t>
        <a:bodyPr/>
        <a:lstStyle/>
        <a:p>
          <a:endParaRPr lang="en-CA"/>
        </a:p>
      </dgm:t>
    </dgm:pt>
    <dgm:pt modelId="{9543673F-64EA-4303-9EE2-B9435029517E}" type="sibTrans" cxnId="{AF2ED8CB-B4D0-4EAB-A554-55AE20A6CB19}">
      <dgm:prSet/>
      <dgm:spPr/>
      <dgm:t>
        <a:bodyPr/>
        <a:lstStyle/>
        <a:p>
          <a:endParaRPr lang="en-CA"/>
        </a:p>
      </dgm:t>
    </dgm:pt>
    <dgm:pt modelId="{7DD65E88-9BCC-4973-8423-EE4900A14DA9}">
      <dgm:prSet/>
      <dgm:spPr/>
      <dgm:t>
        <a:bodyPr/>
        <a:lstStyle/>
        <a:p>
          <a:pPr rtl="0"/>
          <a:r>
            <a:rPr lang="fr-CA" sz="1500" b="1" noProof="0" dirty="0" smtClean="0"/>
            <a:t>Pour hospitalité dans les régions éloignées? </a:t>
          </a:r>
          <a:r>
            <a:rPr lang="fr-CA" sz="1500" noProof="0" dirty="0" smtClean="0"/>
            <a:t>    </a:t>
          </a:r>
          <a:endParaRPr lang="fr-CA" sz="1500" noProof="0" dirty="0"/>
        </a:p>
      </dgm:t>
    </dgm:pt>
    <dgm:pt modelId="{90FD9AE2-1411-4C27-8951-083C9CDBF43F}" type="parTrans" cxnId="{7ABB6624-B7A2-4256-A454-2F78ECDA42D5}">
      <dgm:prSet/>
      <dgm:spPr/>
      <dgm:t>
        <a:bodyPr/>
        <a:lstStyle/>
        <a:p>
          <a:endParaRPr lang="en-CA"/>
        </a:p>
      </dgm:t>
    </dgm:pt>
    <dgm:pt modelId="{5E543CAA-FA6A-417A-A71A-4628A089E569}" type="sibTrans" cxnId="{7ABB6624-B7A2-4256-A454-2F78ECDA42D5}">
      <dgm:prSet/>
      <dgm:spPr/>
      <dgm:t>
        <a:bodyPr/>
        <a:lstStyle/>
        <a:p>
          <a:endParaRPr lang="en-CA"/>
        </a:p>
      </dgm:t>
    </dgm:pt>
    <dgm:pt modelId="{AB84FB53-159F-41B6-9E24-31437E09669C}">
      <dgm:prSet/>
      <dgm:spPr/>
      <dgm:t>
        <a:bodyPr/>
        <a:lstStyle/>
        <a:p>
          <a:pPr rtl="0"/>
          <a:endParaRPr lang="fr-CA" sz="1500" b="0" i="1" noProof="0" dirty="0"/>
        </a:p>
      </dgm:t>
    </dgm:pt>
    <dgm:pt modelId="{29969FA8-11FE-4136-855A-04C43475433F}" type="parTrans" cxnId="{A0137DC1-8E49-4846-AAE4-08CCB4DB05B9}">
      <dgm:prSet/>
      <dgm:spPr/>
      <dgm:t>
        <a:bodyPr/>
        <a:lstStyle/>
        <a:p>
          <a:endParaRPr lang="en-CA"/>
        </a:p>
      </dgm:t>
    </dgm:pt>
    <dgm:pt modelId="{66A3FD1B-B38D-4772-876E-B8E0D3525807}" type="sibTrans" cxnId="{A0137DC1-8E49-4846-AAE4-08CCB4DB05B9}">
      <dgm:prSet/>
      <dgm:spPr/>
      <dgm:t>
        <a:bodyPr/>
        <a:lstStyle/>
        <a:p>
          <a:endParaRPr lang="en-CA"/>
        </a:p>
      </dgm:t>
    </dgm:pt>
    <dgm:pt modelId="{21AB7347-34C9-40DE-ADA3-9D5767FE5410}">
      <dgm:prSet/>
      <dgm:spPr/>
      <dgm:t>
        <a:bodyPr/>
        <a:lstStyle/>
        <a:p>
          <a:pPr rtl="0"/>
          <a:endParaRPr lang="fr-CA" sz="1500" b="0" i="1" noProof="0" dirty="0"/>
        </a:p>
      </dgm:t>
    </dgm:pt>
    <dgm:pt modelId="{9825F264-5A56-4B62-8276-B976130DAE72}" type="parTrans" cxnId="{C720735B-CA31-44C8-8E95-032F2B75F645}">
      <dgm:prSet/>
      <dgm:spPr/>
      <dgm:t>
        <a:bodyPr/>
        <a:lstStyle/>
        <a:p>
          <a:endParaRPr lang="en-CA"/>
        </a:p>
      </dgm:t>
    </dgm:pt>
    <dgm:pt modelId="{96B12344-BBBA-41C6-A219-D0104F664B90}" type="sibTrans" cxnId="{C720735B-CA31-44C8-8E95-032F2B75F645}">
      <dgm:prSet/>
      <dgm:spPr/>
      <dgm:t>
        <a:bodyPr/>
        <a:lstStyle/>
        <a:p>
          <a:endParaRPr lang="en-CA"/>
        </a:p>
      </dgm:t>
    </dgm:pt>
    <dgm:pt modelId="{231521C1-2C60-4939-B81A-3DAEE8D1595D}">
      <dgm:prSet/>
      <dgm:spPr/>
      <dgm:t>
        <a:bodyPr/>
        <a:lstStyle/>
        <a:p>
          <a:pPr rtl="0"/>
          <a:endParaRPr lang="fr-CA" sz="1500" b="0" i="1" noProof="0" dirty="0"/>
        </a:p>
      </dgm:t>
    </dgm:pt>
    <dgm:pt modelId="{B9ABD407-AC30-445E-9BAE-B88CB3A5C9A1}" type="parTrans" cxnId="{FFD8E1AF-1E1E-4170-A588-70447CDB9097}">
      <dgm:prSet/>
      <dgm:spPr/>
      <dgm:t>
        <a:bodyPr/>
        <a:lstStyle/>
        <a:p>
          <a:endParaRPr lang="en-CA"/>
        </a:p>
      </dgm:t>
    </dgm:pt>
    <dgm:pt modelId="{0DF50BC3-8982-438F-BFD1-A05BB577E6EC}" type="sibTrans" cxnId="{FFD8E1AF-1E1E-4170-A588-70447CDB9097}">
      <dgm:prSet/>
      <dgm:spPr/>
      <dgm:t>
        <a:bodyPr/>
        <a:lstStyle/>
        <a:p>
          <a:endParaRPr lang="en-CA"/>
        </a:p>
      </dgm:t>
    </dgm:pt>
    <dgm:pt modelId="{DE8AC740-DB5D-4DC6-A338-E0A0C9791D1F}" type="pres">
      <dgm:prSet presAssocID="{0F4395F7-31C2-491E-9657-50666AE61F79}" presName="compositeShape" presStyleCnt="0">
        <dgm:presLayoutVars>
          <dgm:chMax val="7"/>
          <dgm:dir/>
          <dgm:resizeHandles val="exact"/>
        </dgm:presLayoutVars>
      </dgm:prSet>
      <dgm:spPr/>
      <dgm:t>
        <a:bodyPr/>
        <a:lstStyle/>
        <a:p>
          <a:endParaRPr lang="en-CA"/>
        </a:p>
      </dgm:t>
    </dgm:pt>
    <dgm:pt modelId="{F811806D-2F70-4589-AEF3-784C6DBE7FD7}" type="pres">
      <dgm:prSet presAssocID="{C8DE0E01-EE1F-4649-8337-A5B3A954FB5D}" presName="circ1TxSh" presStyleLbl="vennNode1" presStyleIdx="0" presStyleCnt="1" custLinFactNeighborX="-45264" custLinFactNeighborY="-2450"/>
      <dgm:spPr/>
      <dgm:t>
        <a:bodyPr/>
        <a:lstStyle/>
        <a:p>
          <a:endParaRPr lang="en-CA"/>
        </a:p>
      </dgm:t>
    </dgm:pt>
  </dgm:ptLst>
  <dgm:cxnLst>
    <dgm:cxn modelId="{7ABB6624-B7A2-4256-A454-2F78ECDA42D5}" srcId="{C8DE0E01-EE1F-4649-8337-A5B3A954FB5D}" destId="{7DD65E88-9BCC-4973-8423-EE4900A14DA9}" srcOrd="3" destOrd="0" parTransId="{90FD9AE2-1411-4C27-8951-083C9CDBF43F}" sibTransId="{5E543CAA-FA6A-417A-A71A-4628A089E569}"/>
    <dgm:cxn modelId="{AF2ED8CB-B4D0-4EAB-A554-55AE20A6CB19}" srcId="{0F4395F7-31C2-491E-9657-50666AE61F79}" destId="{C8DE0E01-EE1F-4649-8337-A5B3A954FB5D}" srcOrd="0" destOrd="0" parTransId="{017242F9-2730-42DB-967A-21A01B60F62B}" sibTransId="{9543673F-64EA-4303-9EE2-B9435029517E}"/>
    <dgm:cxn modelId="{468A6B0A-E228-4E8C-8000-19BDA45CD3CA}" type="presOf" srcId="{7DD65E88-9BCC-4973-8423-EE4900A14DA9}" destId="{F811806D-2F70-4589-AEF3-784C6DBE7FD7}" srcOrd="0" destOrd="4" presId="urn:microsoft.com/office/officeart/2005/8/layout/venn1"/>
    <dgm:cxn modelId="{C720735B-CA31-44C8-8E95-032F2B75F645}" srcId="{C8DE0E01-EE1F-4649-8337-A5B3A954FB5D}" destId="{21AB7347-34C9-40DE-ADA3-9D5767FE5410}" srcOrd="1" destOrd="0" parTransId="{9825F264-5A56-4B62-8276-B976130DAE72}" sibTransId="{96B12344-BBBA-41C6-A219-D0104F664B90}"/>
    <dgm:cxn modelId="{9A4788B4-12BE-47D8-93BB-E9AA866CE5F7}" type="presOf" srcId="{231521C1-2C60-4939-B81A-3DAEE8D1595D}" destId="{F811806D-2F70-4589-AEF3-784C6DBE7FD7}" srcOrd="0" destOrd="1" presId="urn:microsoft.com/office/officeart/2005/8/layout/venn1"/>
    <dgm:cxn modelId="{FFD8E1AF-1E1E-4170-A588-70447CDB9097}" srcId="{C8DE0E01-EE1F-4649-8337-A5B3A954FB5D}" destId="{231521C1-2C60-4939-B81A-3DAEE8D1595D}" srcOrd="0" destOrd="0" parTransId="{B9ABD407-AC30-445E-9BAE-B88CB3A5C9A1}" sibTransId="{0DF50BC3-8982-438F-BFD1-A05BB577E6EC}"/>
    <dgm:cxn modelId="{88D8DE73-DF47-4E2D-B40C-26DC60ADF09D}" type="presOf" srcId="{0F4395F7-31C2-491E-9657-50666AE61F79}" destId="{DE8AC740-DB5D-4DC6-A338-E0A0C9791D1F}" srcOrd="0" destOrd="0" presId="urn:microsoft.com/office/officeart/2005/8/layout/venn1"/>
    <dgm:cxn modelId="{C8292E64-D502-4B53-9178-3D12CFA82891}" type="presOf" srcId="{C8DE0E01-EE1F-4649-8337-A5B3A954FB5D}" destId="{F811806D-2F70-4589-AEF3-784C6DBE7FD7}" srcOrd="0" destOrd="0" presId="urn:microsoft.com/office/officeart/2005/8/layout/venn1"/>
    <dgm:cxn modelId="{A0137DC1-8E49-4846-AAE4-08CCB4DB05B9}" srcId="{C8DE0E01-EE1F-4649-8337-A5B3A954FB5D}" destId="{AB84FB53-159F-41B6-9E24-31437E09669C}" srcOrd="2" destOrd="0" parTransId="{29969FA8-11FE-4136-855A-04C43475433F}" sibTransId="{66A3FD1B-B38D-4772-876E-B8E0D3525807}"/>
    <dgm:cxn modelId="{821F8377-FB97-4627-9460-76ACCDACA067}" type="presOf" srcId="{21AB7347-34C9-40DE-ADA3-9D5767FE5410}" destId="{F811806D-2F70-4589-AEF3-784C6DBE7FD7}" srcOrd="0" destOrd="2" presId="urn:microsoft.com/office/officeart/2005/8/layout/venn1"/>
    <dgm:cxn modelId="{09342B7E-E396-42BE-99C9-75C1E49F0C16}" type="presOf" srcId="{AB84FB53-159F-41B6-9E24-31437E09669C}" destId="{F811806D-2F70-4589-AEF3-784C6DBE7FD7}" srcOrd="0" destOrd="3" presId="urn:microsoft.com/office/officeart/2005/8/layout/venn1"/>
    <dgm:cxn modelId="{4B8CC4A8-E02F-4AFA-BC40-17178A2AE85B}" type="presParOf" srcId="{DE8AC740-DB5D-4DC6-A338-E0A0C9791D1F}" destId="{F811806D-2F70-4589-AEF3-784C6DBE7FD7}" srcOrd="0" destOrd="0" presId="urn:microsoft.com/office/officeart/2005/8/layout/ven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648E851-CB61-4DE7-AAC4-24AB8BE0321E}" type="doc">
      <dgm:prSet loTypeId="urn:microsoft.com/office/officeart/2011/layout/InterconnectedBlockProcess" loCatId="process" qsTypeId="urn:microsoft.com/office/officeart/2005/8/quickstyle/simple1" qsCatId="simple" csTypeId="urn:microsoft.com/office/officeart/2005/8/colors/accent1_2" csCatId="accent1" phldr="1"/>
      <dgm:spPr/>
      <dgm:t>
        <a:bodyPr/>
        <a:lstStyle/>
        <a:p>
          <a:endParaRPr lang="en-CA"/>
        </a:p>
      </dgm:t>
    </dgm:pt>
    <dgm:pt modelId="{FA7170A0-80C7-4FD2-A78B-1AC48740A044}">
      <dgm:prSet phldrT="[Text]"/>
      <dgm:spPr/>
      <dgm:t>
        <a:bodyPr/>
        <a:lstStyle/>
        <a:p>
          <a:r>
            <a:rPr lang="en-CA"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a:t>
          </a:r>
          <a:endParaRPr lang="en-CA"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8ECDD2BD-583F-4DDD-86D2-8FE3CB5986C4}" type="parTrans" cxnId="{EEA76EE5-33C5-4CB6-976B-5C7EFCE5A9B8}">
      <dgm:prSet/>
      <dgm:spPr/>
      <dgm:t>
        <a:bodyPr/>
        <a:lstStyle/>
        <a:p>
          <a:endParaRPr lang="en-CA"/>
        </a:p>
      </dgm:t>
    </dgm:pt>
    <dgm:pt modelId="{6300E789-EA30-43D9-9E92-3599E05BEFE7}" type="sibTrans" cxnId="{EEA76EE5-33C5-4CB6-976B-5C7EFCE5A9B8}">
      <dgm:prSet/>
      <dgm:spPr/>
      <dgm:t>
        <a:bodyPr/>
        <a:lstStyle/>
        <a:p>
          <a:endParaRPr lang="en-CA"/>
        </a:p>
      </dgm:t>
    </dgm:pt>
    <dgm:pt modelId="{7D63EA61-6352-40C7-BF95-A924F3569E76}">
      <dgm:prSet phldrT="[Text]" custT="1"/>
      <dgm:spPr/>
      <dgm:t>
        <a:bodyPr/>
        <a:lstStyle/>
        <a:p>
          <a:pPr algn="l"/>
          <a:endParaRPr lang="fr-FR" sz="1400" b="0" dirty="0" smtClean="0">
            <a:latin typeface="Arial" panose="020B0604020202020204" pitchFamily="34" charset="0"/>
            <a:cs typeface="Arial" panose="020B0604020202020204" pitchFamily="34" charset="0"/>
          </a:endParaRPr>
        </a:p>
        <a:p>
          <a:pPr algn="l"/>
          <a:r>
            <a:rPr lang="fr-FR" sz="1400" b="0" dirty="0" smtClean="0">
              <a:latin typeface="Arial" panose="020B0604020202020204" pitchFamily="34" charset="0"/>
              <a:cs typeface="Arial" panose="020B0604020202020204" pitchFamily="34" charset="0"/>
            </a:rPr>
            <a:t>Lors de l'achat d'un bien aux États-Unis ou à l'étranger, confirmer auprès du vendeur si vous avez besoin des services d'un courtier en douane.</a:t>
          </a:r>
          <a:endParaRPr lang="en-CA" sz="1400" dirty="0">
            <a:latin typeface="Arial" panose="020B0604020202020204" pitchFamily="34" charset="0"/>
            <a:cs typeface="Arial" panose="020B0604020202020204" pitchFamily="34" charset="0"/>
          </a:endParaRPr>
        </a:p>
      </dgm:t>
    </dgm:pt>
    <dgm:pt modelId="{55851264-ADB6-4C31-B6A4-7B7BE47409EC}" type="parTrans" cxnId="{5A098DC2-38B6-4DDA-82AC-A66410FD69E3}">
      <dgm:prSet/>
      <dgm:spPr/>
      <dgm:t>
        <a:bodyPr/>
        <a:lstStyle/>
        <a:p>
          <a:endParaRPr lang="en-CA"/>
        </a:p>
      </dgm:t>
    </dgm:pt>
    <dgm:pt modelId="{5D1A8D82-6F76-414C-B8BE-5F873C854A5E}" type="sibTrans" cxnId="{5A098DC2-38B6-4DDA-82AC-A66410FD69E3}">
      <dgm:prSet/>
      <dgm:spPr/>
      <dgm:t>
        <a:bodyPr/>
        <a:lstStyle/>
        <a:p>
          <a:endParaRPr lang="en-CA"/>
        </a:p>
      </dgm:t>
    </dgm:pt>
    <dgm:pt modelId="{995D0D4A-511C-40B7-AE6D-2CA2DFF35EBE}">
      <dgm:prSet phldrT="[Text]"/>
      <dgm:spPr/>
      <dgm:t>
        <a:bodyPr/>
        <a:lstStyle/>
        <a:p>
          <a:r>
            <a:rPr lang="en-CA"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a:t>
          </a:r>
          <a:endParaRPr lang="en-CA"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602AF42E-9851-49CC-8DF5-2D72379BAC21}" type="parTrans" cxnId="{161610AE-1706-494B-908D-6DC0860511ED}">
      <dgm:prSet/>
      <dgm:spPr/>
      <dgm:t>
        <a:bodyPr/>
        <a:lstStyle/>
        <a:p>
          <a:endParaRPr lang="en-CA"/>
        </a:p>
      </dgm:t>
    </dgm:pt>
    <dgm:pt modelId="{F202CD6F-A1F5-4129-9C96-08C8CF243608}" type="sibTrans" cxnId="{161610AE-1706-494B-908D-6DC0860511ED}">
      <dgm:prSet/>
      <dgm:spPr/>
      <dgm:t>
        <a:bodyPr/>
        <a:lstStyle/>
        <a:p>
          <a:endParaRPr lang="en-CA"/>
        </a:p>
      </dgm:t>
    </dgm:pt>
    <dgm:pt modelId="{14BE6523-6B28-4931-BDB1-1784AAB71952}">
      <dgm:prSet phldrT="[Text]" custT="1"/>
      <dgm:spPr/>
      <dgm:t>
        <a:bodyPr/>
        <a:lstStyle/>
        <a:p>
          <a:pPr algn="l"/>
          <a:endParaRPr lang="fr-FR" sz="1400" b="0" dirty="0" smtClean="0">
            <a:latin typeface="Arial" panose="020B0604020202020204" pitchFamily="34" charset="0"/>
            <a:cs typeface="Arial" panose="020B0604020202020204" pitchFamily="34" charset="0"/>
          </a:endParaRPr>
        </a:p>
        <a:p>
          <a:pPr algn="l"/>
          <a:r>
            <a:rPr lang="fr-FR" sz="1400" b="0" dirty="0" smtClean="0">
              <a:latin typeface="Arial" panose="020B0604020202020204" pitchFamily="34" charset="0"/>
              <a:cs typeface="Arial" panose="020B0604020202020204" pitchFamily="34" charset="0"/>
            </a:rPr>
            <a:t>Immédiatement après la commande de votre article, obtenir les services d'un courtier agréé en visitant le site web de la Société canadienne des courtiers en douane: http://cscb.ca/</a:t>
          </a:r>
          <a:endParaRPr lang="en-CA" sz="1400" dirty="0">
            <a:latin typeface="Arial" panose="020B0604020202020204" pitchFamily="34" charset="0"/>
            <a:cs typeface="Arial" panose="020B0604020202020204" pitchFamily="34" charset="0"/>
          </a:endParaRPr>
        </a:p>
      </dgm:t>
    </dgm:pt>
    <dgm:pt modelId="{AE5CC36F-11D1-4DFA-B357-7559E8833DE4}" type="parTrans" cxnId="{C43ABF9C-F284-4C9D-89DF-65A4C034C44A}">
      <dgm:prSet/>
      <dgm:spPr/>
      <dgm:t>
        <a:bodyPr/>
        <a:lstStyle/>
        <a:p>
          <a:endParaRPr lang="en-CA"/>
        </a:p>
      </dgm:t>
    </dgm:pt>
    <dgm:pt modelId="{8173D801-014B-4EDC-B22D-8BC47918766A}" type="sibTrans" cxnId="{C43ABF9C-F284-4C9D-89DF-65A4C034C44A}">
      <dgm:prSet/>
      <dgm:spPr/>
      <dgm:t>
        <a:bodyPr/>
        <a:lstStyle/>
        <a:p>
          <a:endParaRPr lang="en-CA"/>
        </a:p>
      </dgm:t>
    </dgm:pt>
    <dgm:pt modelId="{E5D2A61C-F844-4D4B-BCBF-AF8097853187}">
      <dgm:prSet phldrT="[Text]" custT="1"/>
      <dgm:spPr/>
      <dgm:t>
        <a:bodyPr/>
        <a:lstStyle/>
        <a:p>
          <a:r>
            <a:rPr lang="en-CA"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a:t>
          </a:r>
          <a:endParaRPr lang="en-CA"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AF1DBDF0-4A8A-4D42-A36F-998554AAD523}" type="parTrans" cxnId="{427D0E94-94BA-45FC-9403-696551D87BE2}">
      <dgm:prSet/>
      <dgm:spPr/>
      <dgm:t>
        <a:bodyPr/>
        <a:lstStyle/>
        <a:p>
          <a:endParaRPr lang="en-CA"/>
        </a:p>
      </dgm:t>
    </dgm:pt>
    <dgm:pt modelId="{BB7F3683-3D0D-4094-AA1A-39624F9C6199}" type="sibTrans" cxnId="{427D0E94-94BA-45FC-9403-696551D87BE2}">
      <dgm:prSet/>
      <dgm:spPr/>
      <dgm:t>
        <a:bodyPr/>
        <a:lstStyle/>
        <a:p>
          <a:endParaRPr lang="en-CA"/>
        </a:p>
      </dgm:t>
    </dgm:pt>
    <dgm:pt modelId="{6916010B-3B6C-4071-A7CB-56BBDF82A9CF}">
      <dgm:prSet phldrT="[Text]" custT="1"/>
      <dgm:spPr/>
      <dgm:t>
        <a:bodyPr/>
        <a:lstStyle/>
        <a:p>
          <a:pPr algn="l"/>
          <a:endParaRPr lang="fr-CA" sz="2200" baseline="0" noProof="0" dirty="0" smtClean="0">
            <a:latin typeface="Arial" panose="020B0604020202020204" pitchFamily="34" charset="0"/>
            <a:cs typeface="Arial" panose="020B0604020202020204" pitchFamily="34" charset="0"/>
            <a:sym typeface="Wingdings" panose="05000000000000000000" pitchFamily="2" charset="2"/>
          </a:endParaRPr>
        </a:p>
        <a:p>
          <a:pPr algn="l"/>
          <a:r>
            <a:rPr lang="fr-CA" sz="2400" b="1" cap="none" spc="0" baseline="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sym typeface="Wingdings" panose="05000000000000000000" pitchFamily="2" charset="2"/>
            </a:rPr>
            <a:t>Assurez-vous que le vendeur accepte la carte</a:t>
          </a:r>
          <a:endParaRPr lang="fr-CA" sz="2400" b="1" cap="none" spc="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dgm:t>
    </dgm:pt>
    <dgm:pt modelId="{5B23EE73-FC8E-4504-9BBF-F92AB2EF71A6}" type="parTrans" cxnId="{2D0B5EE8-098F-475E-B5F7-46BE79CD12D1}">
      <dgm:prSet/>
      <dgm:spPr/>
      <dgm:t>
        <a:bodyPr/>
        <a:lstStyle/>
        <a:p>
          <a:endParaRPr lang="en-CA"/>
        </a:p>
      </dgm:t>
    </dgm:pt>
    <dgm:pt modelId="{9EAC0273-F1AF-4B95-B98B-BD76AFC7D885}" type="sibTrans" cxnId="{2D0B5EE8-098F-475E-B5F7-46BE79CD12D1}">
      <dgm:prSet/>
      <dgm:spPr/>
      <dgm:t>
        <a:bodyPr/>
        <a:lstStyle/>
        <a:p>
          <a:endParaRPr lang="en-CA"/>
        </a:p>
      </dgm:t>
    </dgm:pt>
    <dgm:pt modelId="{4F9F1A5A-E383-4899-8BE2-212F5753990D}" type="pres">
      <dgm:prSet presAssocID="{3648E851-CB61-4DE7-AAC4-24AB8BE0321E}" presName="Name0" presStyleCnt="0">
        <dgm:presLayoutVars>
          <dgm:chMax val="7"/>
          <dgm:chPref val="5"/>
          <dgm:dir/>
          <dgm:animOne val="branch"/>
          <dgm:animLvl val="lvl"/>
        </dgm:presLayoutVars>
      </dgm:prSet>
      <dgm:spPr/>
      <dgm:t>
        <a:bodyPr/>
        <a:lstStyle/>
        <a:p>
          <a:endParaRPr lang="en-CA"/>
        </a:p>
      </dgm:t>
    </dgm:pt>
    <dgm:pt modelId="{C79CF1AC-A795-4CAC-8B25-E47CE2838A43}" type="pres">
      <dgm:prSet presAssocID="{E5D2A61C-F844-4D4B-BCBF-AF8097853187}" presName="ChildAccent3" presStyleCnt="0"/>
      <dgm:spPr/>
    </dgm:pt>
    <dgm:pt modelId="{26D2AAE9-BEFF-483D-B4E9-E5CA001CA9DD}" type="pres">
      <dgm:prSet presAssocID="{E5D2A61C-F844-4D4B-BCBF-AF8097853187}" presName="ChildAccent" presStyleLbl="alignImgPlace1" presStyleIdx="0" presStyleCnt="3" custScaleX="105175" custLinFactNeighborX="9431" custLinFactNeighborY="0"/>
      <dgm:spPr/>
      <dgm:t>
        <a:bodyPr/>
        <a:lstStyle/>
        <a:p>
          <a:endParaRPr lang="en-CA"/>
        </a:p>
      </dgm:t>
    </dgm:pt>
    <dgm:pt modelId="{DE721111-B978-4AA2-B0A7-47D5403D5431}" type="pres">
      <dgm:prSet presAssocID="{E5D2A61C-F844-4D4B-BCBF-AF8097853187}" presName="Child3" presStyleLbl="revTx" presStyleIdx="0" presStyleCnt="0">
        <dgm:presLayoutVars>
          <dgm:chMax val="0"/>
          <dgm:chPref val="0"/>
          <dgm:bulletEnabled val="1"/>
        </dgm:presLayoutVars>
      </dgm:prSet>
      <dgm:spPr/>
      <dgm:t>
        <a:bodyPr/>
        <a:lstStyle/>
        <a:p>
          <a:endParaRPr lang="en-CA"/>
        </a:p>
      </dgm:t>
    </dgm:pt>
    <dgm:pt modelId="{91F1B7DC-1DD6-4F67-86C5-C11B570C8143}" type="pres">
      <dgm:prSet presAssocID="{E5D2A61C-F844-4D4B-BCBF-AF8097853187}" presName="Parent3" presStyleLbl="node1" presStyleIdx="0" presStyleCnt="3" custScaleX="114090" custLinFactNeighborX="10777">
        <dgm:presLayoutVars>
          <dgm:chMax val="2"/>
          <dgm:chPref val="1"/>
          <dgm:bulletEnabled val="1"/>
        </dgm:presLayoutVars>
      </dgm:prSet>
      <dgm:spPr/>
      <dgm:t>
        <a:bodyPr/>
        <a:lstStyle/>
        <a:p>
          <a:endParaRPr lang="en-CA"/>
        </a:p>
      </dgm:t>
    </dgm:pt>
    <dgm:pt modelId="{C5B49566-6139-46BD-A45E-BDAA7EAF5AF4}" type="pres">
      <dgm:prSet presAssocID="{995D0D4A-511C-40B7-AE6D-2CA2DFF35EBE}" presName="ChildAccent2" presStyleCnt="0"/>
      <dgm:spPr/>
    </dgm:pt>
    <dgm:pt modelId="{E538EDBE-721E-4D8E-89CC-16192000E35B}" type="pres">
      <dgm:prSet presAssocID="{995D0D4A-511C-40B7-AE6D-2CA2DFF35EBE}" presName="ChildAccent" presStyleLbl="alignImgPlace1" presStyleIdx="1" presStyleCnt="3" custScaleX="109512" custLinFactNeighborX="725" custLinFactNeighborY="352"/>
      <dgm:spPr/>
      <dgm:t>
        <a:bodyPr/>
        <a:lstStyle/>
        <a:p>
          <a:endParaRPr lang="en-CA"/>
        </a:p>
      </dgm:t>
    </dgm:pt>
    <dgm:pt modelId="{B5E200DE-F080-43E7-AC81-93F9CF5BB3A8}" type="pres">
      <dgm:prSet presAssocID="{995D0D4A-511C-40B7-AE6D-2CA2DFF35EBE}" presName="Child2" presStyleLbl="revTx" presStyleIdx="0" presStyleCnt="0">
        <dgm:presLayoutVars>
          <dgm:chMax val="0"/>
          <dgm:chPref val="0"/>
          <dgm:bulletEnabled val="1"/>
        </dgm:presLayoutVars>
      </dgm:prSet>
      <dgm:spPr/>
      <dgm:t>
        <a:bodyPr/>
        <a:lstStyle/>
        <a:p>
          <a:endParaRPr lang="en-CA"/>
        </a:p>
      </dgm:t>
    </dgm:pt>
    <dgm:pt modelId="{F4F990A2-82F4-4ABA-BEEA-07936E8136F6}" type="pres">
      <dgm:prSet presAssocID="{995D0D4A-511C-40B7-AE6D-2CA2DFF35EBE}" presName="Parent2" presStyleLbl="node1" presStyleIdx="1" presStyleCnt="3" custScaleX="108122">
        <dgm:presLayoutVars>
          <dgm:chMax val="2"/>
          <dgm:chPref val="1"/>
          <dgm:bulletEnabled val="1"/>
        </dgm:presLayoutVars>
      </dgm:prSet>
      <dgm:spPr/>
      <dgm:t>
        <a:bodyPr/>
        <a:lstStyle/>
        <a:p>
          <a:endParaRPr lang="en-CA"/>
        </a:p>
      </dgm:t>
    </dgm:pt>
    <dgm:pt modelId="{D9D8F4DE-36FD-4085-914E-0FB0E5298F72}" type="pres">
      <dgm:prSet presAssocID="{FA7170A0-80C7-4FD2-A78B-1AC48740A044}" presName="ChildAccent1" presStyleCnt="0"/>
      <dgm:spPr/>
    </dgm:pt>
    <dgm:pt modelId="{970C017B-547A-4B5C-A205-0A855EC8F981}" type="pres">
      <dgm:prSet presAssocID="{FA7170A0-80C7-4FD2-A78B-1AC48740A044}" presName="ChildAccent" presStyleLbl="alignImgPlace1" presStyleIdx="2" presStyleCnt="3"/>
      <dgm:spPr/>
      <dgm:t>
        <a:bodyPr/>
        <a:lstStyle/>
        <a:p>
          <a:endParaRPr lang="en-CA"/>
        </a:p>
      </dgm:t>
    </dgm:pt>
    <dgm:pt modelId="{CB21E448-B9AA-4EEF-8FDE-4D8E86366FA1}" type="pres">
      <dgm:prSet presAssocID="{FA7170A0-80C7-4FD2-A78B-1AC48740A044}" presName="Child1" presStyleLbl="revTx" presStyleIdx="0" presStyleCnt="0">
        <dgm:presLayoutVars>
          <dgm:chMax val="0"/>
          <dgm:chPref val="0"/>
          <dgm:bulletEnabled val="1"/>
        </dgm:presLayoutVars>
      </dgm:prSet>
      <dgm:spPr/>
      <dgm:t>
        <a:bodyPr/>
        <a:lstStyle/>
        <a:p>
          <a:endParaRPr lang="en-CA"/>
        </a:p>
      </dgm:t>
    </dgm:pt>
    <dgm:pt modelId="{7D73F6E3-5BBC-4860-9F8B-7F3C27F83018}" type="pres">
      <dgm:prSet presAssocID="{FA7170A0-80C7-4FD2-A78B-1AC48740A044}" presName="Parent1" presStyleLbl="node1" presStyleIdx="2" presStyleCnt="3" custLinFactNeighborY="-4972">
        <dgm:presLayoutVars>
          <dgm:chMax val="2"/>
          <dgm:chPref val="1"/>
          <dgm:bulletEnabled val="1"/>
        </dgm:presLayoutVars>
      </dgm:prSet>
      <dgm:spPr/>
      <dgm:t>
        <a:bodyPr/>
        <a:lstStyle/>
        <a:p>
          <a:endParaRPr lang="en-CA"/>
        </a:p>
      </dgm:t>
    </dgm:pt>
  </dgm:ptLst>
  <dgm:cxnLst>
    <dgm:cxn modelId="{5FC4E35B-3F2D-4562-81B7-A645CA1ED32D}" type="presOf" srcId="{E5D2A61C-F844-4D4B-BCBF-AF8097853187}" destId="{91F1B7DC-1DD6-4F67-86C5-C11B570C8143}" srcOrd="0" destOrd="0" presId="urn:microsoft.com/office/officeart/2011/layout/InterconnectedBlockProcess"/>
    <dgm:cxn modelId="{C43ABF9C-F284-4C9D-89DF-65A4C034C44A}" srcId="{995D0D4A-511C-40B7-AE6D-2CA2DFF35EBE}" destId="{14BE6523-6B28-4931-BDB1-1784AAB71952}" srcOrd="0" destOrd="0" parTransId="{AE5CC36F-11D1-4DFA-B357-7559E8833DE4}" sibTransId="{8173D801-014B-4EDC-B22D-8BC47918766A}"/>
    <dgm:cxn modelId="{EEA76EE5-33C5-4CB6-976B-5C7EFCE5A9B8}" srcId="{3648E851-CB61-4DE7-AAC4-24AB8BE0321E}" destId="{FA7170A0-80C7-4FD2-A78B-1AC48740A044}" srcOrd="0" destOrd="0" parTransId="{8ECDD2BD-583F-4DDD-86D2-8FE3CB5986C4}" sibTransId="{6300E789-EA30-43D9-9E92-3599E05BEFE7}"/>
    <dgm:cxn modelId="{2D0B5EE8-098F-475E-B5F7-46BE79CD12D1}" srcId="{E5D2A61C-F844-4D4B-BCBF-AF8097853187}" destId="{6916010B-3B6C-4071-A7CB-56BBDF82A9CF}" srcOrd="0" destOrd="0" parTransId="{5B23EE73-FC8E-4504-9BBF-F92AB2EF71A6}" sibTransId="{9EAC0273-F1AF-4B95-B98B-BD76AFC7D885}"/>
    <dgm:cxn modelId="{78772C1E-9E8F-404B-8DEC-30F6886B18FB}" type="presOf" srcId="{14BE6523-6B28-4931-BDB1-1784AAB71952}" destId="{B5E200DE-F080-43E7-AC81-93F9CF5BB3A8}" srcOrd="1" destOrd="0" presId="urn:microsoft.com/office/officeart/2011/layout/InterconnectedBlockProcess"/>
    <dgm:cxn modelId="{839CF9A9-B5E3-4BE7-8AD3-106AF728B879}" type="presOf" srcId="{6916010B-3B6C-4071-A7CB-56BBDF82A9CF}" destId="{26D2AAE9-BEFF-483D-B4E9-E5CA001CA9DD}" srcOrd="0" destOrd="0" presId="urn:microsoft.com/office/officeart/2011/layout/InterconnectedBlockProcess"/>
    <dgm:cxn modelId="{5A098DC2-38B6-4DDA-82AC-A66410FD69E3}" srcId="{FA7170A0-80C7-4FD2-A78B-1AC48740A044}" destId="{7D63EA61-6352-40C7-BF95-A924F3569E76}" srcOrd="0" destOrd="0" parTransId="{55851264-ADB6-4C31-B6A4-7B7BE47409EC}" sibTransId="{5D1A8D82-6F76-414C-B8BE-5F873C854A5E}"/>
    <dgm:cxn modelId="{05282F73-0E08-4D67-8513-940E7E8B6FD1}" type="presOf" srcId="{3648E851-CB61-4DE7-AAC4-24AB8BE0321E}" destId="{4F9F1A5A-E383-4899-8BE2-212F5753990D}" srcOrd="0" destOrd="0" presId="urn:microsoft.com/office/officeart/2011/layout/InterconnectedBlockProcess"/>
    <dgm:cxn modelId="{161610AE-1706-494B-908D-6DC0860511ED}" srcId="{3648E851-CB61-4DE7-AAC4-24AB8BE0321E}" destId="{995D0D4A-511C-40B7-AE6D-2CA2DFF35EBE}" srcOrd="1" destOrd="0" parTransId="{602AF42E-9851-49CC-8DF5-2D72379BAC21}" sibTransId="{F202CD6F-A1F5-4129-9C96-08C8CF243608}"/>
    <dgm:cxn modelId="{427D0E94-94BA-45FC-9403-696551D87BE2}" srcId="{3648E851-CB61-4DE7-AAC4-24AB8BE0321E}" destId="{E5D2A61C-F844-4D4B-BCBF-AF8097853187}" srcOrd="2" destOrd="0" parTransId="{AF1DBDF0-4A8A-4D42-A36F-998554AAD523}" sibTransId="{BB7F3683-3D0D-4094-AA1A-39624F9C6199}"/>
    <dgm:cxn modelId="{F6B690C0-522A-4B34-8A43-0AFE00E75C42}" type="presOf" srcId="{14BE6523-6B28-4931-BDB1-1784AAB71952}" destId="{E538EDBE-721E-4D8E-89CC-16192000E35B}" srcOrd="0" destOrd="0" presId="urn:microsoft.com/office/officeart/2011/layout/InterconnectedBlockProcess"/>
    <dgm:cxn modelId="{DC7695C2-16DF-40AE-A8FA-4A0412222893}" type="presOf" srcId="{995D0D4A-511C-40B7-AE6D-2CA2DFF35EBE}" destId="{F4F990A2-82F4-4ABA-BEEA-07936E8136F6}" srcOrd="0" destOrd="0" presId="urn:microsoft.com/office/officeart/2011/layout/InterconnectedBlockProcess"/>
    <dgm:cxn modelId="{1852C06F-63A7-4376-BFA3-CDCC552B60E5}" type="presOf" srcId="{FA7170A0-80C7-4FD2-A78B-1AC48740A044}" destId="{7D73F6E3-5BBC-4860-9F8B-7F3C27F83018}" srcOrd="0" destOrd="0" presId="urn:microsoft.com/office/officeart/2011/layout/InterconnectedBlockProcess"/>
    <dgm:cxn modelId="{83F5BDE5-A2F4-42E2-BEC7-792F7788EA85}" type="presOf" srcId="{6916010B-3B6C-4071-A7CB-56BBDF82A9CF}" destId="{DE721111-B978-4AA2-B0A7-47D5403D5431}" srcOrd="1" destOrd="0" presId="urn:microsoft.com/office/officeart/2011/layout/InterconnectedBlockProcess"/>
    <dgm:cxn modelId="{9B3D80E7-2A60-47BF-A81C-50CB72BE6AC5}" type="presOf" srcId="{7D63EA61-6352-40C7-BF95-A924F3569E76}" destId="{970C017B-547A-4B5C-A205-0A855EC8F981}" srcOrd="0" destOrd="0" presId="urn:microsoft.com/office/officeart/2011/layout/InterconnectedBlockProcess"/>
    <dgm:cxn modelId="{137E6DAA-3F43-484E-8E53-0A3561F2565B}" type="presOf" srcId="{7D63EA61-6352-40C7-BF95-A924F3569E76}" destId="{CB21E448-B9AA-4EEF-8FDE-4D8E86366FA1}" srcOrd="1" destOrd="0" presId="urn:microsoft.com/office/officeart/2011/layout/InterconnectedBlockProcess"/>
    <dgm:cxn modelId="{C299797F-4C88-45ED-9D37-2E446AF4DA4F}" type="presParOf" srcId="{4F9F1A5A-E383-4899-8BE2-212F5753990D}" destId="{C79CF1AC-A795-4CAC-8B25-E47CE2838A43}" srcOrd="0" destOrd="0" presId="urn:microsoft.com/office/officeart/2011/layout/InterconnectedBlockProcess"/>
    <dgm:cxn modelId="{8140CB62-0E45-4F73-98E2-A871C0A94B76}" type="presParOf" srcId="{C79CF1AC-A795-4CAC-8B25-E47CE2838A43}" destId="{26D2AAE9-BEFF-483D-B4E9-E5CA001CA9DD}" srcOrd="0" destOrd="0" presId="urn:microsoft.com/office/officeart/2011/layout/InterconnectedBlockProcess"/>
    <dgm:cxn modelId="{A1DEE23C-4129-49ED-82B6-0C8DDCD198D0}" type="presParOf" srcId="{4F9F1A5A-E383-4899-8BE2-212F5753990D}" destId="{DE721111-B978-4AA2-B0A7-47D5403D5431}" srcOrd="1" destOrd="0" presId="urn:microsoft.com/office/officeart/2011/layout/InterconnectedBlockProcess"/>
    <dgm:cxn modelId="{E9894229-7171-4612-90AE-5B91C7BE9E05}" type="presParOf" srcId="{4F9F1A5A-E383-4899-8BE2-212F5753990D}" destId="{91F1B7DC-1DD6-4F67-86C5-C11B570C8143}" srcOrd="2" destOrd="0" presId="urn:microsoft.com/office/officeart/2011/layout/InterconnectedBlockProcess"/>
    <dgm:cxn modelId="{5E9DDD85-B7A3-406D-868F-18968BDAB41D}" type="presParOf" srcId="{4F9F1A5A-E383-4899-8BE2-212F5753990D}" destId="{C5B49566-6139-46BD-A45E-BDAA7EAF5AF4}" srcOrd="3" destOrd="0" presId="urn:microsoft.com/office/officeart/2011/layout/InterconnectedBlockProcess"/>
    <dgm:cxn modelId="{14553956-D38F-4036-8614-CD76F41FD153}" type="presParOf" srcId="{C5B49566-6139-46BD-A45E-BDAA7EAF5AF4}" destId="{E538EDBE-721E-4D8E-89CC-16192000E35B}" srcOrd="0" destOrd="0" presId="urn:microsoft.com/office/officeart/2011/layout/InterconnectedBlockProcess"/>
    <dgm:cxn modelId="{80D71CA9-48F5-468D-B076-778C4C3F5478}" type="presParOf" srcId="{4F9F1A5A-E383-4899-8BE2-212F5753990D}" destId="{B5E200DE-F080-43E7-AC81-93F9CF5BB3A8}" srcOrd="4" destOrd="0" presId="urn:microsoft.com/office/officeart/2011/layout/InterconnectedBlockProcess"/>
    <dgm:cxn modelId="{AE6B9188-D68D-4CBF-B14C-51037C02B544}" type="presParOf" srcId="{4F9F1A5A-E383-4899-8BE2-212F5753990D}" destId="{F4F990A2-82F4-4ABA-BEEA-07936E8136F6}" srcOrd="5" destOrd="0" presId="urn:microsoft.com/office/officeart/2011/layout/InterconnectedBlockProcess"/>
    <dgm:cxn modelId="{F0727006-60F9-4C7D-B5E9-45AB08D67289}" type="presParOf" srcId="{4F9F1A5A-E383-4899-8BE2-212F5753990D}" destId="{D9D8F4DE-36FD-4085-914E-0FB0E5298F72}" srcOrd="6" destOrd="0" presId="urn:microsoft.com/office/officeart/2011/layout/InterconnectedBlockProcess"/>
    <dgm:cxn modelId="{AEEDA5C5-4298-41D6-AA8B-63496A97B720}" type="presParOf" srcId="{D9D8F4DE-36FD-4085-914E-0FB0E5298F72}" destId="{970C017B-547A-4B5C-A205-0A855EC8F981}" srcOrd="0" destOrd="0" presId="urn:microsoft.com/office/officeart/2011/layout/InterconnectedBlockProcess"/>
    <dgm:cxn modelId="{AD5AC848-D364-492C-AE1E-CF1AF98A032A}" type="presParOf" srcId="{4F9F1A5A-E383-4899-8BE2-212F5753990D}" destId="{CB21E448-B9AA-4EEF-8FDE-4D8E86366FA1}" srcOrd="7" destOrd="0" presId="urn:microsoft.com/office/officeart/2011/layout/InterconnectedBlockProcess"/>
    <dgm:cxn modelId="{3FC4FE1F-C3B9-4963-BE4D-9DBFD977CAAB}" type="presParOf" srcId="{4F9F1A5A-E383-4899-8BE2-212F5753990D}" destId="{7D73F6E3-5BBC-4860-9F8B-7F3C27F83018}" srcOrd="8" destOrd="0" presId="urn:microsoft.com/office/officeart/2011/layout/InterconnectedBlock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08CCACF-60F1-4508-A186-E1EF5E1F06F3}" type="doc">
      <dgm:prSet loTypeId="urn:microsoft.com/office/officeart/2011/layout/InterconnectedBlockProcess" loCatId="process" qsTypeId="urn:microsoft.com/office/officeart/2005/8/quickstyle/simple1" qsCatId="simple" csTypeId="urn:microsoft.com/office/officeart/2005/8/colors/accent1_2" csCatId="accent1" phldr="1"/>
      <dgm:spPr/>
      <dgm:t>
        <a:bodyPr/>
        <a:lstStyle/>
        <a:p>
          <a:endParaRPr lang="en-CA"/>
        </a:p>
      </dgm:t>
    </dgm:pt>
    <dgm:pt modelId="{02201B20-C8EE-4C81-A12A-023F93110138}">
      <dgm:prSet phldrT="[Text]"/>
      <dgm:spPr/>
      <dgm:t>
        <a:bodyPr/>
        <a:lstStyle/>
        <a:p>
          <a:pPr algn="ctr"/>
          <a:r>
            <a:rPr lang="en-CA"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a:t>
          </a:r>
          <a:endParaRPr lang="en-CA"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310FD2E4-57F3-459A-9F6A-03A73AE04E6A}" type="parTrans" cxnId="{67BBB1DD-0AB0-445F-A945-B402DE977F47}">
      <dgm:prSet/>
      <dgm:spPr/>
      <dgm:t>
        <a:bodyPr/>
        <a:lstStyle/>
        <a:p>
          <a:pPr algn="ctr"/>
          <a:endParaRPr lang="en-CA"/>
        </a:p>
      </dgm:t>
    </dgm:pt>
    <dgm:pt modelId="{48E916EC-B982-44F8-AA6A-44761CCA7881}" type="sibTrans" cxnId="{67BBB1DD-0AB0-445F-A945-B402DE977F47}">
      <dgm:prSet/>
      <dgm:spPr/>
      <dgm:t>
        <a:bodyPr/>
        <a:lstStyle/>
        <a:p>
          <a:pPr algn="ctr"/>
          <a:endParaRPr lang="en-CA"/>
        </a:p>
      </dgm:t>
    </dgm:pt>
    <dgm:pt modelId="{A08898A3-88CE-416A-B212-E95F7E9CD7D1}">
      <dgm:prSet custT="1"/>
      <dgm:spPr/>
      <dgm:t>
        <a:bodyPr/>
        <a:lstStyle/>
        <a:p>
          <a:pPr algn="l"/>
          <a:endParaRPr lang="fr-FR" sz="1400" b="0" dirty="0" smtClean="0">
            <a:latin typeface="Arial" panose="020B0604020202020204" pitchFamily="34" charset="0"/>
            <a:cs typeface="Arial" panose="020B0604020202020204" pitchFamily="34" charset="0"/>
          </a:endParaRPr>
        </a:p>
        <a:p>
          <a:pPr algn="l"/>
          <a:endParaRPr lang="fr-FR" sz="1400" b="0" dirty="0" smtClean="0">
            <a:latin typeface="Arial" panose="020B0604020202020204" pitchFamily="34" charset="0"/>
            <a:cs typeface="Arial" panose="020B0604020202020204" pitchFamily="34" charset="0"/>
          </a:endParaRPr>
        </a:p>
        <a:p>
          <a:pPr algn="l"/>
          <a:r>
            <a:rPr lang="fr-FR" sz="1400" b="0" dirty="0" smtClean="0">
              <a:latin typeface="Arial" panose="020B0604020202020204" pitchFamily="34" charset="0"/>
              <a:cs typeface="Arial" panose="020B0604020202020204" pitchFamily="34" charset="0"/>
            </a:rPr>
            <a:t>Fournir le courtier avec les documents requis. Vous aurez besoin des informations suivantes : ARC </a:t>
          </a:r>
          <a:r>
            <a:rPr lang="fr-FR" sz="1400" b="1" dirty="0" smtClean="0">
              <a:latin typeface="Arial" panose="020B0604020202020204" pitchFamily="34" charset="0"/>
              <a:cs typeface="Arial" panose="020B0604020202020204" pitchFamily="34" charset="0"/>
            </a:rPr>
            <a:t>Nombre d'exploitation</a:t>
          </a:r>
          <a:r>
            <a:rPr lang="fr-FR" sz="1400" b="0" dirty="0" smtClean="0">
              <a:latin typeface="Arial" panose="020B0604020202020204" pitchFamily="34" charset="0"/>
              <a:cs typeface="Arial" panose="020B0604020202020204" pitchFamily="34" charset="0"/>
            </a:rPr>
            <a:t>: </a:t>
          </a:r>
          <a:r>
            <a:rPr lang="fr-FR" sz="1200" b="0" dirty="0" smtClean="0">
              <a:latin typeface="Arial" panose="020B0604020202020204" pitchFamily="34" charset="0"/>
              <a:cs typeface="Arial" panose="020B0604020202020204" pitchFamily="34" charset="0"/>
            </a:rPr>
            <a:t>121491807RP0751</a:t>
          </a:r>
          <a:r>
            <a:rPr lang="fr-FR" sz="1400" b="0" dirty="0" smtClean="0">
              <a:latin typeface="Arial" panose="020B0604020202020204" pitchFamily="34" charset="0"/>
              <a:cs typeface="Arial" panose="020B0604020202020204" pitchFamily="34" charset="0"/>
            </a:rPr>
            <a:t> </a:t>
          </a:r>
          <a:r>
            <a:rPr lang="fr-FR" sz="1400" b="1" dirty="0" smtClean="0">
              <a:latin typeface="Arial" panose="020B0604020202020204" pitchFamily="34" charset="0"/>
              <a:cs typeface="Arial" panose="020B0604020202020204" pitchFamily="34" charset="0"/>
            </a:rPr>
            <a:t>Dénomination sociale: </a:t>
          </a:r>
          <a:r>
            <a:rPr lang="fr-FR" sz="1200" b="0" dirty="0" smtClean="0">
              <a:latin typeface="Arial" panose="020B0604020202020204" pitchFamily="34" charset="0"/>
              <a:cs typeface="Arial" panose="020B0604020202020204" pitchFamily="34" charset="0"/>
            </a:rPr>
            <a:t>Gouvernement du Canada / RHDC</a:t>
          </a:r>
          <a:endParaRPr lang="en-CA" sz="1200" dirty="0">
            <a:latin typeface="Arial" panose="020B0604020202020204" pitchFamily="34" charset="0"/>
            <a:cs typeface="Arial" panose="020B0604020202020204" pitchFamily="34" charset="0"/>
          </a:endParaRPr>
        </a:p>
      </dgm:t>
    </dgm:pt>
    <dgm:pt modelId="{1E4ED54F-7FD8-4CC1-B760-4560C1317776}" type="parTrans" cxnId="{332E44BE-8B7A-417E-94F5-DF7190008626}">
      <dgm:prSet/>
      <dgm:spPr/>
      <dgm:t>
        <a:bodyPr/>
        <a:lstStyle/>
        <a:p>
          <a:pPr algn="ctr"/>
          <a:endParaRPr lang="en-CA"/>
        </a:p>
      </dgm:t>
    </dgm:pt>
    <dgm:pt modelId="{F555D06C-AE26-44E5-ADAF-0F38F66467AA}" type="sibTrans" cxnId="{332E44BE-8B7A-417E-94F5-DF7190008626}">
      <dgm:prSet/>
      <dgm:spPr/>
      <dgm:t>
        <a:bodyPr/>
        <a:lstStyle/>
        <a:p>
          <a:pPr algn="ctr"/>
          <a:endParaRPr lang="en-CA"/>
        </a:p>
      </dgm:t>
    </dgm:pt>
    <dgm:pt modelId="{D0E4BC9C-BADA-4BA5-919E-3CC11B8AC9AE}">
      <dgm:prSet/>
      <dgm:spPr/>
      <dgm:t>
        <a:bodyPr/>
        <a:lstStyle/>
        <a:p>
          <a:pPr algn="l"/>
          <a:endParaRPr lang="en-CA" sz="1400" dirty="0">
            <a:latin typeface="Arial" panose="020B0604020202020204" pitchFamily="34" charset="0"/>
            <a:cs typeface="Arial" panose="020B0604020202020204" pitchFamily="34" charset="0"/>
          </a:endParaRPr>
        </a:p>
      </dgm:t>
    </dgm:pt>
    <dgm:pt modelId="{A74569E7-7565-402A-BAE4-7B8B344CE4E0}" type="parTrans" cxnId="{EDBB6B11-E43A-47CA-A57E-6BF638A6313D}">
      <dgm:prSet/>
      <dgm:spPr/>
      <dgm:t>
        <a:bodyPr/>
        <a:lstStyle/>
        <a:p>
          <a:endParaRPr lang="en-CA"/>
        </a:p>
      </dgm:t>
    </dgm:pt>
    <dgm:pt modelId="{8481C91E-4246-4604-8B59-9F26EF427C96}" type="sibTrans" cxnId="{EDBB6B11-E43A-47CA-A57E-6BF638A6313D}">
      <dgm:prSet/>
      <dgm:spPr/>
      <dgm:t>
        <a:bodyPr/>
        <a:lstStyle/>
        <a:p>
          <a:endParaRPr lang="en-CA"/>
        </a:p>
      </dgm:t>
    </dgm:pt>
    <dgm:pt modelId="{BFDFE820-F9D0-4F99-868F-FDF8FABC16C8}" type="pres">
      <dgm:prSet presAssocID="{E08CCACF-60F1-4508-A186-E1EF5E1F06F3}" presName="Name0" presStyleCnt="0">
        <dgm:presLayoutVars>
          <dgm:chMax val="7"/>
          <dgm:chPref val="5"/>
          <dgm:dir/>
          <dgm:animOne val="branch"/>
          <dgm:animLvl val="lvl"/>
        </dgm:presLayoutVars>
      </dgm:prSet>
      <dgm:spPr/>
      <dgm:t>
        <a:bodyPr/>
        <a:lstStyle/>
        <a:p>
          <a:endParaRPr lang="en-CA"/>
        </a:p>
      </dgm:t>
    </dgm:pt>
    <dgm:pt modelId="{0026087E-7B34-48A9-A746-4C7D4DBB2B34}" type="pres">
      <dgm:prSet presAssocID="{02201B20-C8EE-4C81-A12A-023F93110138}" presName="ChildAccent1" presStyleCnt="0"/>
      <dgm:spPr/>
    </dgm:pt>
    <dgm:pt modelId="{AB9097AB-EF10-47F0-BDAA-6CD8F6991400}" type="pres">
      <dgm:prSet presAssocID="{02201B20-C8EE-4C81-A12A-023F93110138}" presName="ChildAccent" presStyleLbl="alignImgPlace1" presStyleIdx="0" presStyleCnt="1" custScaleX="94530" custScaleY="97897" custLinFactNeighborX="-36695" custLinFactNeighborY="-1031"/>
      <dgm:spPr/>
      <dgm:t>
        <a:bodyPr/>
        <a:lstStyle/>
        <a:p>
          <a:endParaRPr lang="en-CA"/>
        </a:p>
      </dgm:t>
    </dgm:pt>
    <dgm:pt modelId="{20C920C8-1D89-47E9-9CD2-61212B81D673}" type="pres">
      <dgm:prSet presAssocID="{02201B20-C8EE-4C81-A12A-023F93110138}" presName="Child1" presStyleLbl="revTx" presStyleIdx="0" presStyleCnt="0">
        <dgm:presLayoutVars>
          <dgm:chMax val="0"/>
          <dgm:chPref val="0"/>
          <dgm:bulletEnabled val="1"/>
        </dgm:presLayoutVars>
      </dgm:prSet>
      <dgm:spPr/>
      <dgm:t>
        <a:bodyPr/>
        <a:lstStyle/>
        <a:p>
          <a:endParaRPr lang="en-CA"/>
        </a:p>
      </dgm:t>
    </dgm:pt>
    <dgm:pt modelId="{DA8A2849-A47B-45D3-8113-3416CC815E68}" type="pres">
      <dgm:prSet presAssocID="{02201B20-C8EE-4C81-A12A-023F93110138}" presName="Parent1" presStyleLbl="node1" presStyleIdx="0" presStyleCnt="1" custScaleX="97403" custScaleY="137347" custLinFactNeighborX="-38131" custLinFactNeighborY="6183">
        <dgm:presLayoutVars>
          <dgm:chMax val="2"/>
          <dgm:chPref val="1"/>
          <dgm:bulletEnabled val="1"/>
        </dgm:presLayoutVars>
      </dgm:prSet>
      <dgm:spPr/>
      <dgm:t>
        <a:bodyPr/>
        <a:lstStyle/>
        <a:p>
          <a:endParaRPr lang="en-CA"/>
        </a:p>
      </dgm:t>
    </dgm:pt>
  </dgm:ptLst>
  <dgm:cxnLst>
    <dgm:cxn modelId="{60558737-077A-4D1B-9421-348804EFE3D3}" type="presOf" srcId="{E08CCACF-60F1-4508-A186-E1EF5E1F06F3}" destId="{BFDFE820-F9D0-4F99-868F-FDF8FABC16C8}" srcOrd="0" destOrd="0" presId="urn:microsoft.com/office/officeart/2011/layout/InterconnectedBlockProcess"/>
    <dgm:cxn modelId="{67BBB1DD-0AB0-445F-A945-B402DE977F47}" srcId="{E08CCACF-60F1-4508-A186-E1EF5E1F06F3}" destId="{02201B20-C8EE-4C81-A12A-023F93110138}" srcOrd="0" destOrd="0" parTransId="{310FD2E4-57F3-459A-9F6A-03A73AE04E6A}" sibTransId="{48E916EC-B982-44F8-AA6A-44761CCA7881}"/>
    <dgm:cxn modelId="{8D9447FF-29A8-4DD3-A77C-6714A6868C9A}" type="presOf" srcId="{02201B20-C8EE-4C81-A12A-023F93110138}" destId="{DA8A2849-A47B-45D3-8113-3416CC815E68}" srcOrd="0" destOrd="0" presId="urn:microsoft.com/office/officeart/2011/layout/InterconnectedBlockProcess"/>
    <dgm:cxn modelId="{A6C30241-289A-4DDF-90FB-6175230E032F}" type="presOf" srcId="{D0E4BC9C-BADA-4BA5-919E-3CC11B8AC9AE}" destId="{20C920C8-1D89-47E9-9CD2-61212B81D673}" srcOrd="1" destOrd="1" presId="urn:microsoft.com/office/officeart/2011/layout/InterconnectedBlockProcess"/>
    <dgm:cxn modelId="{3A7334D7-954F-4800-83F5-A91C3A6C792D}" type="presOf" srcId="{A08898A3-88CE-416A-B212-E95F7E9CD7D1}" destId="{AB9097AB-EF10-47F0-BDAA-6CD8F6991400}" srcOrd="0" destOrd="0" presId="urn:microsoft.com/office/officeart/2011/layout/InterconnectedBlockProcess"/>
    <dgm:cxn modelId="{332E44BE-8B7A-417E-94F5-DF7190008626}" srcId="{02201B20-C8EE-4C81-A12A-023F93110138}" destId="{A08898A3-88CE-416A-B212-E95F7E9CD7D1}" srcOrd="0" destOrd="0" parTransId="{1E4ED54F-7FD8-4CC1-B760-4560C1317776}" sibTransId="{F555D06C-AE26-44E5-ADAF-0F38F66467AA}"/>
    <dgm:cxn modelId="{51A558A7-8307-40AE-A2CA-6F2100EF9713}" type="presOf" srcId="{A08898A3-88CE-416A-B212-E95F7E9CD7D1}" destId="{20C920C8-1D89-47E9-9CD2-61212B81D673}" srcOrd="1" destOrd="0" presId="urn:microsoft.com/office/officeart/2011/layout/InterconnectedBlockProcess"/>
    <dgm:cxn modelId="{024E6202-2B35-41C0-95E0-F10B0E829C3A}" type="presOf" srcId="{D0E4BC9C-BADA-4BA5-919E-3CC11B8AC9AE}" destId="{AB9097AB-EF10-47F0-BDAA-6CD8F6991400}" srcOrd="0" destOrd="1" presId="urn:microsoft.com/office/officeart/2011/layout/InterconnectedBlockProcess"/>
    <dgm:cxn modelId="{EDBB6B11-E43A-47CA-A57E-6BF638A6313D}" srcId="{02201B20-C8EE-4C81-A12A-023F93110138}" destId="{D0E4BC9C-BADA-4BA5-919E-3CC11B8AC9AE}" srcOrd="1" destOrd="0" parTransId="{A74569E7-7565-402A-BAE4-7B8B344CE4E0}" sibTransId="{8481C91E-4246-4604-8B59-9F26EF427C96}"/>
    <dgm:cxn modelId="{C0883B5E-1089-4B66-B48D-BA6244ABD76A}" type="presParOf" srcId="{BFDFE820-F9D0-4F99-868F-FDF8FABC16C8}" destId="{0026087E-7B34-48A9-A746-4C7D4DBB2B34}" srcOrd="0" destOrd="0" presId="urn:microsoft.com/office/officeart/2011/layout/InterconnectedBlockProcess"/>
    <dgm:cxn modelId="{0B343DA0-8236-4B50-9D84-A33CFE725D39}" type="presParOf" srcId="{0026087E-7B34-48A9-A746-4C7D4DBB2B34}" destId="{AB9097AB-EF10-47F0-BDAA-6CD8F6991400}" srcOrd="0" destOrd="0" presId="urn:microsoft.com/office/officeart/2011/layout/InterconnectedBlockProcess"/>
    <dgm:cxn modelId="{F43184FE-E11F-46F8-B276-BDD86720AD2B}" type="presParOf" srcId="{BFDFE820-F9D0-4F99-868F-FDF8FABC16C8}" destId="{20C920C8-1D89-47E9-9CD2-61212B81D673}" srcOrd="1" destOrd="0" presId="urn:microsoft.com/office/officeart/2011/layout/InterconnectedBlockProcess"/>
    <dgm:cxn modelId="{FCB9E638-D196-43E7-B4A7-A048169541D8}" type="presParOf" srcId="{BFDFE820-F9D0-4F99-868F-FDF8FABC16C8}" destId="{DA8A2849-A47B-45D3-8113-3416CC815E68}" srcOrd="2" destOrd="0" presId="urn:microsoft.com/office/officeart/2011/layout/InterconnectedBlockProcess"/>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60612D4-B5F6-4AAB-BD26-36EC22B9CEA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CA"/>
        </a:p>
      </dgm:t>
    </dgm:pt>
    <dgm:pt modelId="{E4CDB855-97B7-4E52-BA9C-247FBF82E451}">
      <dgm:prSet custT="1"/>
      <dgm:spPr>
        <a:solidFill>
          <a:srgbClr val="7A82AA"/>
        </a:solidFill>
      </dgm:spPr>
      <dgm:t>
        <a:bodyPr/>
        <a:lstStyle/>
        <a:p>
          <a:pPr rtl="0"/>
          <a:r>
            <a:rPr lang="en-CA" sz="800" dirty="0" smtClean="0">
              <a:solidFill>
                <a:srgbClr val="7A82AA"/>
              </a:solidFill>
            </a:rPr>
            <a:t>.</a:t>
          </a:r>
          <a:endParaRPr lang="en-CA" sz="800" dirty="0">
            <a:solidFill>
              <a:srgbClr val="7A82AA"/>
            </a:solidFill>
          </a:endParaRPr>
        </a:p>
      </dgm:t>
    </dgm:pt>
    <dgm:pt modelId="{D54A1C12-6C4C-4175-A175-6D0ABB6D3F76}" type="parTrans" cxnId="{E28F703F-E041-4B07-A187-BA05D536F572}">
      <dgm:prSet/>
      <dgm:spPr/>
      <dgm:t>
        <a:bodyPr/>
        <a:lstStyle/>
        <a:p>
          <a:endParaRPr lang="en-CA"/>
        </a:p>
      </dgm:t>
    </dgm:pt>
    <dgm:pt modelId="{FBD7CB0F-7B75-4FEE-90A1-3B5D7345AFDA}" type="sibTrans" cxnId="{E28F703F-E041-4B07-A187-BA05D536F572}">
      <dgm:prSet/>
      <dgm:spPr/>
      <dgm:t>
        <a:bodyPr/>
        <a:lstStyle/>
        <a:p>
          <a:endParaRPr lang="en-CA"/>
        </a:p>
      </dgm:t>
    </dgm:pt>
    <dgm:pt modelId="{0F7CE24A-A3D0-488D-8D81-97A5E698203C}">
      <dgm:prSet custT="1"/>
      <dgm:spPr>
        <a:solidFill>
          <a:srgbClr val="7A82AA"/>
        </a:solidFill>
      </dgm:spPr>
      <dgm:t>
        <a:bodyPr/>
        <a:lstStyle/>
        <a:p>
          <a:pPr rtl="0"/>
          <a:r>
            <a:rPr lang="en-CA" sz="800" dirty="0" smtClean="0">
              <a:solidFill>
                <a:srgbClr val="7A82AA"/>
              </a:solidFill>
            </a:rPr>
            <a:t>.</a:t>
          </a:r>
          <a:endParaRPr lang="en-CA" sz="800" dirty="0">
            <a:solidFill>
              <a:srgbClr val="7A82AA"/>
            </a:solidFill>
          </a:endParaRPr>
        </a:p>
      </dgm:t>
    </dgm:pt>
    <dgm:pt modelId="{C6A26F0C-D9D4-4C43-B417-A3496CA7CBC1}" type="parTrans" cxnId="{F4A8E60D-C9C2-4C8E-BF6F-4CCD859EA80A}">
      <dgm:prSet/>
      <dgm:spPr/>
      <dgm:t>
        <a:bodyPr/>
        <a:lstStyle/>
        <a:p>
          <a:endParaRPr lang="en-CA"/>
        </a:p>
      </dgm:t>
    </dgm:pt>
    <dgm:pt modelId="{B8E30BEF-15FE-4DC3-9EED-267AB1E19165}" type="sibTrans" cxnId="{F4A8E60D-C9C2-4C8E-BF6F-4CCD859EA80A}">
      <dgm:prSet/>
      <dgm:spPr/>
      <dgm:t>
        <a:bodyPr/>
        <a:lstStyle/>
        <a:p>
          <a:endParaRPr lang="en-CA"/>
        </a:p>
      </dgm:t>
    </dgm:pt>
    <dgm:pt modelId="{59917344-564F-44F5-A30D-CCCA480FC25B}">
      <dgm:prSet custT="1"/>
      <dgm:spPr/>
      <dgm:t>
        <a:bodyPr/>
        <a:lstStyle/>
        <a:p>
          <a:pPr rtl="0"/>
          <a:r>
            <a:rPr lang="fr-CA" sz="2000" b="1" noProof="0" dirty="0" smtClean="0">
              <a:latin typeface="Arial" panose="020B0604020202020204" pitchFamily="34" charset="0"/>
              <a:cs typeface="Arial" panose="020B0604020202020204" pitchFamily="34" charset="0"/>
            </a:rPr>
            <a:t>Demandez au vendeur s’il accepte la carte </a:t>
          </a:r>
          <a:r>
            <a:rPr lang="fr-CA" sz="2000" b="1" cap="none" spc="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AVANT </a:t>
          </a:r>
          <a:r>
            <a:rPr lang="fr-CA" sz="2000" b="1" noProof="0" dirty="0" smtClean="0">
              <a:latin typeface="Arial" panose="020B0604020202020204" pitchFamily="34" charset="0"/>
              <a:cs typeface="Arial" panose="020B0604020202020204" pitchFamily="34" charset="0"/>
            </a:rPr>
            <a:t>de faire votre achat.</a:t>
          </a:r>
          <a:endParaRPr lang="fr-CA" sz="2000" b="1" noProof="0" dirty="0">
            <a:latin typeface="Arial" panose="020B0604020202020204" pitchFamily="34" charset="0"/>
            <a:cs typeface="Arial" panose="020B0604020202020204" pitchFamily="34" charset="0"/>
          </a:endParaRPr>
        </a:p>
      </dgm:t>
    </dgm:pt>
    <dgm:pt modelId="{6C1E572F-8643-426E-B455-CEBE01DD2F6E}" type="parTrans" cxnId="{69BD21AF-F764-45DF-925F-6192F632E6AF}">
      <dgm:prSet/>
      <dgm:spPr/>
      <dgm:t>
        <a:bodyPr/>
        <a:lstStyle/>
        <a:p>
          <a:endParaRPr lang="en-CA"/>
        </a:p>
      </dgm:t>
    </dgm:pt>
    <dgm:pt modelId="{B2F29199-6C90-4075-9B7F-FA9C84F6C957}" type="sibTrans" cxnId="{69BD21AF-F764-45DF-925F-6192F632E6AF}">
      <dgm:prSet/>
      <dgm:spPr/>
      <dgm:t>
        <a:bodyPr/>
        <a:lstStyle/>
        <a:p>
          <a:endParaRPr lang="en-CA"/>
        </a:p>
      </dgm:t>
    </dgm:pt>
    <dgm:pt modelId="{9D67BB08-365C-4413-92C1-9DED97305680}">
      <dgm:prSet custT="1"/>
      <dgm:spPr/>
      <dgm:t>
        <a:bodyPr/>
        <a:lstStyle/>
        <a:p>
          <a:pPr rtl="0"/>
          <a:r>
            <a:rPr lang="fr-CA" sz="2000" b="1" noProof="0" dirty="0" smtClean="0">
              <a:latin typeface="Arial" panose="020B0604020202020204" pitchFamily="34" charset="0"/>
              <a:cs typeface="Arial" panose="020B0604020202020204" pitchFamily="34" charset="0"/>
            </a:rPr>
            <a:t>S’il ne l’accepte pas, trouvez un vendeur qui l’acceptera.</a:t>
          </a:r>
          <a:endParaRPr lang="fr-CA" sz="2000" b="1" noProof="0" dirty="0">
            <a:latin typeface="Arial" panose="020B0604020202020204" pitchFamily="34" charset="0"/>
            <a:cs typeface="Arial" panose="020B0604020202020204" pitchFamily="34" charset="0"/>
          </a:endParaRPr>
        </a:p>
      </dgm:t>
    </dgm:pt>
    <dgm:pt modelId="{5385446B-824D-4ADA-968B-40E72651487B}" type="parTrans" cxnId="{FB211BC1-F2E0-40B0-AE92-83CA8637F3B3}">
      <dgm:prSet/>
      <dgm:spPr/>
      <dgm:t>
        <a:bodyPr/>
        <a:lstStyle/>
        <a:p>
          <a:endParaRPr lang="en-CA"/>
        </a:p>
      </dgm:t>
    </dgm:pt>
    <dgm:pt modelId="{94B1F863-CBF2-4020-BF46-03D4304E3E1C}" type="sibTrans" cxnId="{FB211BC1-F2E0-40B0-AE92-83CA8637F3B3}">
      <dgm:prSet/>
      <dgm:spPr/>
      <dgm:t>
        <a:bodyPr/>
        <a:lstStyle/>
        <a:p>
          <a:endParaRPr lang="en-CA"/>
        </a:p>
      </dgm:t>
    </dgm:pt>
    <dgm:pt modelId="{0CB7B5FF-DB5F-4F73-90D0-9EABDEE498DD}">
      <dgm:prSet custT="1"/>
      <dgm:spPr/>
      <dgm:t>
        <a:bodyPr/>
        <a:lstStyle/>
        <a:p>
          <a:pPr rtl="0"/>
          <a:r>
            <a:rPr lang="fr-CA" sz="1600" b="1" noProof="0" dirty="0" smtClean="0">
              <a:latin typeface="Arial" panose="020B0604020202020204" pitchFamily="34" charset="0"/>
              <a:cs typeface="Arial" panose="020B0604020202020204" pitchFamily="34" charset="0"/>
            </a:rPr>
            <a:t>Si aucun vendeur n’accepte la carte, veuillez soumettre une demande d’achat (PREQ), en leurs faisant part de vos besoins futur de ce vendeur, et non pas vos besoins présent. </a:t>
          </a:r>
          <a:endParaRPr lang="fr-CA" sz="1600" b="1" noProof="0" dirty="0">
            <a:latin typeface="Arial" panose="020B0604020202020204" pitchFamily="34" charset="0"/>
            <a:cs typeface="Arial" panose="020B0604020202020204" pitchFamily="34" charset="0"/>
          </a:endParaRPr>
        </a:p>
      </dgm:t>
    </dgm:pt>
    <dgm:pt modelId="{AC1C7D9B-8EE6-493C-8989-2FC45AD7D55F}" type="parTrans" cxnId="{9B3FAFD0-7A70-4515-8FDA-D30B593035AF}">
      <dgm:prSet/>
      <dgm:spPr/>
      <dgm:t>
        <a:bodyPr/>
        <a:lstStyle/>
        <a:p>
          <a:endParaRPr lang="en-CA"/>
        </a:p>
      </dgm:t>
    </dgm:pt>
    <dgm:pt modelId="{2A31C6D6-4797-432B-807B-569976457F43}" type="sibTrans" cxnId="{9B3FAFD0-7A70-4515-8FDA-D30B593035AF}">
      <dgm:prSet/>
      <dgm:spPr/>
      <dgm:t>
        <a:bodyPr/>
        <a:lstStyle/>
        <a:p>
          <a:endParaRPr lang="en-CA"/>
        </a:p>
      </dgm:t>
    </dgm:pt>
    <dgm:pt modelId="{6E9BDFC3-56A9-4CBD-91C2-429385C68EE5}">
      <dgm:prSet custT="1"/>
      <dgm:spPr>
        <a:solidFill>
          <a:srgbClr val="7A82AA"/>
        </a:solidFill>
      </dgm:spPr>
      <dgm:t>
        <a:bodyPr/>
        <a:lstStyle/>
        <a:p>
          <a:pPr rtl="0"/>
          <a:r>
            <a:rPr lang="en-CA" sz="800" dirty="0" smtClean="0">
              <a:solidFill>
                <a:srgbClr val="7A82AA"/>
              </a:solidFill>
            </a:rPr>
            <a:t>.</a:t>
          </a:r>
          <a:endParaRPr lang="en-CA" sz="800" dirty="0">
            <a:solidFill>
              <a:srgbClr val="7A82AA"/>
            </a:solidFill>
          </a:endParaRPr>
        </a:p>
      </dgm:t>
    </dgm:pt>
    <dgm:pt modelId="{5B66D38E-7D24-4686-8D36-752F9F483E9A}" type="sibTrans" cxnId="{D1D18B34-93EA-45D2-907D-8C24E6ED2607}">
      <dgm:prSet/>
      <dgm:spPr/>
      <dgm:t>
        <a:bodyPr/>
        <a:lstStyle/>
        <a:p>
          <a:endParaRPr lang="en-CA"/>
        </a:p>
      </dgm:t>
    </dgm:pt>
    <dgm:pt modelId="{3CC3DE5F-F9F2-4532-BB3B-CF88DBDA5A1B}" type="parTrans" cxnId="{D1D18B34-93EA-45D2-907D-8C24E6ED2607}">
      <dgm:prSet/>
      <dgm:spPr/>
      <dgm:t>
        <a:bodyPr/>
        <a:lstStyle/>
        <a:p>
          <a:endParaRPr lang="en-CA"/>
        </a:p>
      </dgm:t>
    </dgm:pt>
    <dgm:pt modelId="{5614743B-83F7-427E-B12A-D281AB13D415}" type="pres">
      <dgm:prSet presAssocID="{D60612D4-B5F6-4AAB-BD26-36EC22B9CEAF}" presName="linearFlow" presStyleCnt="0">
        <dgm:presLayoutVars>
          <dgm:dir/>
          <dgm:animLvl val="lvl"/>
          <dgm:resizeHandles val="exact"/>
        </dgm:presLayoutVars>
      </dgm:prSet>
      <dgm:spPr/>
      <dgm:t>
        <a:bodyPr/>
        <a:lstStyle/>
        <a:p>
          <a:endParaRPr lang="en-CA"/>
        </a:p>
      </dgm:t>
    </dgm:pt>
    <dgm:pt modelId="{3B59ADB9-A455-47D6-97CC-AE2FFCE5CF6B}" type="pres">
      <dgm:prSet presAssocID="{0F7CE24A-A3D0-488D-8D81-97A5E698203C}" presName="composite" presStyleCnt="0"/>
      <dgm:spPr/>
    </dgm:pt>
    <dgm:pt modelId="{81DFEABF-B2FD-4AF2-AC2A-B27B4C0B15D4}" type="pres">
      <dgm:prSet presAssocID="{0F7CE24A-A3D0-488D-8D81-97A5E698203C}" presName="parentText" presStyleLbl="alignNode1" presStyleIdx="0" presStyleCnt="3">
        <dgm:presLayoutVars>
          <dgm:chMax val="1"/>
          <dgm:bulletEnabled val="1"/>
        </dgm:presLayoutVars>
      </dgm:prSet>
      <dgm:spPr/>
      <dgm:t>
        <a:bodyPr/>
        <a:lstStyle/>
        <a:p>
          <a:endParaRPr lang="en-CA"/>
        </a:p>
      </dgm:t>
    </dgm:pt>
    <dgm:pt modelId="{E9B9BB5E-FE8C-4B87-A258-E52A4F551638}" type="pres">
      <dgm:prSet presAssocID="{0F7CE24A-A3D0-488D-8D81-97A5E698203C}" presName="descendantText" presStyleLbl="alignAcc1" presStyleIdx="0" presStyleCnt="3" custLinFactNeighborX="0" custLinFactNeighborY="-412">
        <dgm:presLayoutVars>
          <dgm:bulletEnabled val="1"/>
        </dgm:presLayoutVars>
      </dgm:prSet>
      <dgm:spPr/>
      <dgm:t>
        <a:bodyPr/>
        <a:lstStyle/>
        <a:p>
          <a:endParaRPr lang="en-CA"/>
        </a:p>
      </dgm:t>
    </dgm:pt>
    <dgm:pt modelId="{7600BFFC-F9FB-4419-A412-3F3C99C12FEA}" type="pres">
      <dgm:prSet presAssocID="{B8E30BEF-15FE-4DC3-9EED-267AB1E19165}" presName="sp" presStyleCnt="0"/>
      <dgm:spPr/>
    </dgm:pt>
    <dgm:pt modelId="{A917322D-D509-4C39-9B2B-1CCAE07DCDAD}" type="pres">
      <dgm:prSet presAssocID="{6E9BDFC3-56A9-4CBD-91C2-429385C68EE5}" presName="composite" presStyleCnt="0"/>
      <dgm:spPr/>
    </dgm:pt>
    <dgm:pt modelId="{722C6F6F-C6D7-453A-9333-79AF7BDF5EC8}" type="pres">
      <dgm:prSet presAssocID="{6E9BDFC3-56A9-4CBD-91C2-429385C68EE5}" presName="parentText" presStyleLbl="alignNode1" presStyleIdx="1" presStyleCnt="3" custLinFactNeighborX="0" custLinFactNeighborY="-2461">
        <dgm:presLayoutVars>
          <dgm:chMax val="1"/>
          <dgm:bulletEnabled val="1"/>
        </dgm:presLayoutVars>
      </dgm:prSet>
      <dgm:spPr/>
      <dgm:t>
        <a:bodyPr/>
        <a:lstStyle/>
        <a:p>
          <a:endParaRPr lang="en-CA"/>
        </a:p>
      </dgm:t>
    </dgm:pt>
    <dgm:pt modelId="{80F31659-2460-4B01-941A-D27DD28523CD}" type="pres">
      <dgm:prSet presAssocID="{6E9BDFC3-56A9-4CBD-91C2-429385C68EE5}" presName="descendantText" presStyleLbl="alignAcc1" presStyleIdx="1" presStyleCnt="3">
        <dgm:presLayoutVars>
          <dgm:bulletEnabled val="1"/>
        </dgm:presLayoutVars>
      </dgm:prSet>
      <dgm:spPr/>
      <dgm:t>
        <a:bodyPr/>
        <a:lstStyle/>
        <a:p>
          <a:endParaRPr lang="en-CA"/>
        </a:p>
      </dgm:t>
    </dgm:pt>
    <dgm:pt modelId="{CB8B17DC-B7A1-4EE9-90B1-29C8C50E0366}" type="pres">
      <dgm:prSet presAssocID="{5B66D38E-7D24-4686-8D36-752F9F483E9A}" presName="sp" presStyleCnt="0"/>
      <dgm:spPr/>
    </dgm:pt>
    <dgm:pt modelId="{B7F9CF6A-5C6F-45CA-ABC3-E0C5EF379E4C}" type="pres">
      <dgm:prSet presAssocID="{E4CDB855-97B7-4E52-BA9C-247FBF82E451}" presName="composite" presStyleCnt="0"/>
      <dgm:spPr/>
    </dgm:pt>
    <dgm:pt modelId="{9A19E433-BDB9-4F84-A10A-0F07BB4ADB80}" type="pres">
      <dgm:prSet presAssocID="{E4CDB855-97B7-4E52-BA9C-247FBF82E451}" presName="parentText" presStyleLbl="alignNode1" presStyleIdx="2" presStyleCnt="3">
        <dgm:presLayoutVars>
          <dgm:chMax val="1"/>
          <dgm:bulletEnabled val="1"/>
        </dgm:presLayoutVars>
      </dgm:prSet>
      <dgm:spPr/>
      <dgm:t>
        <a:bodyPr/>
        <a:lstStyle/>
        <a:p>
          <a:endParaRPr lang="en-CA"/>
        </a:p>
      </dgm:t>
    </dgm:pt>
    <dgm:pt modelId="{EB7431FB-4A5C-4429-8BA3-5C58E347B4C4}" type="pres">
      <dgm:prSet presAssocID="{E4CDB855-97B7-4E52-BA9C-247FBF82E451}" presName="descendantText" presStyleLbl="alignAcc1" presStyleIdx="2" presStyleCnt="3" custLinFactNeighborX="0" custLinFactNeighborY="-1139">
        <dgm:presLayoutVars>
          <dgm:bulletEnabled val="1"/>
        </dgm:presLayoutVars>
      </dgm:prSet>
      <dgm:spPr/>
      <dgm:t>
        <a:bodyPr/>
        <a:lstStyle/>
        <a:p>
          <a:endParaRPr lang="en-CA"/>
        </a:p>
      </dgm:t>
    </dgm:pt>
  </dgm:ptLst>
  <dgm:cxnLst>
    <dgm:cxn modelId="{4D124F39-D4EC-496F-BE7E-084148752D40}" type="presOf" srcId="{D60612D4-B5F6-4AAB-BD26-36EC22B9CEAF}" destId="{5614743B-83F7-427E-B12A-D281AB13D415}" srcOrd="0" destOrd="0" presId="urn:microsoft.com/office/officeart/2005/8/layout/chevron2"/>
    <dgm:cxn modelId="{790A43F6-F092-4F17-8135-EED3320B2987}" type="presOf" srcId="{6E9BDFC3-56A9-4CBD-91C2-429385C68EE5}" destId="{722C6F6F-C6D7-453A-9333-79AF7BDF5EC8}" srcOrd="0" destOrd="0" presId="urn:microsoft.com/office/officeart/2005/8/layout/chevron2"/>
    <dgm:cxn modelId="{01F51AA0-9924-459A-BA46-241BBD2E4507}" type="presOf" srcId="{9D67BB08-365C-4413-92C1-9DED97305680}" destId="{80F31659-2460-4B01-941A-D27DD28523CD}" srcOrd="0" destOrd="0" presId="urn:microsoft.com/office/officeart/2005/8/layout/chevron2"/>
    <dgm:cxn modelId="{D1D18B34-93EA-45D2-907D-8C24E6ED2607}" srcId="{D60612D4-B5F6-4AAB-BD26-36EC22B9CEAF}" destId="{6E9BDFC3-56A9-4CBD-91C2-429385C68EE5}" srcOrd="1" destOrd="0" parTransId="{3CC3DE5F-F9F2-4532-BB3B-CF88DBDA5A1B}" sibTransId="{5B66D38E-7D24-4686-8D36-752F9F483E9A}"/>
    <dgm:cxn modelId="{E28F703F-E041-4B07-A187-BA05D536F572}" srcId="{D60612D4-B5F6-4AAB-BD26-36EC22B9CEAF}" destId="{E4CDB855-97B7-4E52-BA9C-247FBF82E451}" srcOrd="2" destOrd="0" parTransId="{D54A1C12-6C4C-4175-A175-6D0ABB6D3F76}" sibTransId="{FBD7CB0F-7B75-4FEE-90A1-3B5D7345AFDA}"/>
    <dgm:cxn modelId="{69BD21AF-F764-45DF-925F-6192F632E6AF}" srcId="{0F7CE24A-A3D0-488D-8D81-97A5E698203C}" destId="{59917344-564F-44F5-A30D-CCCA480FC25B}" srcOrd="0" destOrd="0" parTransId="{6C1E572F-8643-426E-B455-CEBE01DD2F6E}" sibTransId="{B2F29199-6C90-4075-9B7F-FA9C84F6C957}"/>
    <dgm:cxn modelId="{FB211BC1-F2E0-40B0-AE92-83CA8637F3B3}" srcId="{6E9BDFC3-56A9-4CBD-91C2-429385C68EE5}" destId="{9D67BB08-365C-4413-92C1-9DED97305680}" srcOrd="0" destOrd="0" parTransId="{5385446B-824D-4ADA-968B-40E72651487B}" sibTransId="{94B1F863-CBF2-4020-BF46-03D4304E3E1C}"/>
    <dgm:cxn modelId="{784FE3DF-1475-4A4B-B286-66EA0735FB38}" type="presOf" srcId="{0CB7B5FF-DB5F-4F73-90D0-9EABDEE498DD}" destId="{EB7431FB-4A5C-4429-8BA3-5C58E347B4C4}" srcOrd="0" destOrd="0" presId="urn:microsoft.com/office/officeart/2005/8/layout/chevron2"/>
    <dgm:cxn modelId="{64DF46A3-3689-492F-8198-0C241B314B0F}" type="presOf" srcId="{59917344-564F-44F5-A30D-CCCA480FC25B}" destId="{E9B9BB5E-FE8C-4B87-A258-E52A4F551638}" srcOrd="0" destOrd="0" presId="urn:microsoft.com/office/officeart/2005/8/layout/chevron2"/>
    <dgm:cxn modelId="{9B3FAFD0-7A70-4515-8FDA-D30B593035AF}" srcId="{E4CDB855-97B7-4E52-BA9C-247FBF82E451}" destId="{0CB7B5FF-DB5F-4F73-90D0-9EABDEE498DD}" srcOrd="0" destOrd="0" parTransId="{AC1C7D9B-8EE6-493C-8989-2FC45AD7D55F}" sibTransId="{2A31C6D6-4797-432B-807B-569976457F43}"/>
    <dgm:cxn modelId="{F4A8E60D-C9C2-4C8E-BF6F-4CCD859EA80A}" srcId="{D60612D4-B5F6-4AAB-BD26-36EC22B9CEAF}" destId="{0F7CE24A-A3D0-488D-8D81-97A5E698203C}" srcOrd="0" destOrd="0" parTransId="{C6A26F0C-D9D4-4C43-B417-A3496CA7CBC1}" sibTransId="{B8E30BEF-15FE-4DC3-9EED-267AB1E19165}"/>
    <dgm:cxn modelId="{78BA1379-82DA-46EE-A2B1-6AE7496A8F1C}" type="presOf" srcId="{0F7CE24A-A3D0-488D-8D81-97A5E698203C}" destId="{81DFEABF-B2FD-4AF2-AC2A-B27B4C0B15D4}" srcOrd="0" destOrd="0" presId="urn:microsoft.com/office/officeart/2005/8/layout/chevron2"/>
    <dgm:cxn modelId="{02F65B49-DE45-40E4-A4B8-F4044281F0AC}" type="presOf" srcId="{E4CDB855-97B7-4E52-BA9C-247FBF82E451}" destId="{9A19E433-BDB9-4F84-A10A-0F07BB4ADB80}" srcOrd="0" destOrd="0" presId="urn:microsoft.com/office/officeart/2005/8/layout/chevron2"/>
    <dgm:cxn modelId="{2D4720FB-418A-41CE-9270-A04D5B6B2128}" type="presParOf" srcId="{5614743B-83F7-427E-B12A-D281AB13D415}" destId="{3B59ADB9-A455-47D6-97CC-AE2FFCE5CF6B}" srcOrd="0" destOrd="0" presId="urn:microsoft.com/office/officeart/2005/8/layout/chevron2"/>
    <dgm:cxn modelId="{40B48337-5A38-4281-9840-AFAA80EE5714}" type="presParOf" srcId="{3B59ADB9-A455-47D6-97CC-AE2FFCE5CF6B}" destId="{81DFEABF-B2FD-4AF2-AC2A-B27B4C0B15D4}" srcOrd="0" destOrd="0" presId="urn:microsoft.com/office/officeart/2005/8/layout/chevron2"/>
    <dgm:cxn modelId="{6029D386-AAB2-402A-85C4-1844D3B071AA}" type="presParOf" srcId="{3B59ADB9-A455-47D6-97CC-AE2FFCE5CF6B}" destId="{E9B9BB5E-FE8C-4B87-A258-E52A4F551638}" srcOrd="1" destOrd="0" presId="urn:microsoft.com/office/officeart/2005/8/layout/chevron2"/>
    <dgm:cxn modelId="{3244090D-502E-47CB-86F4-2A81BD2F9360}" type="presParOf" srcId="{5614743B-83F7-427E-B12A-D281AB13D415}" destId="{7600BFFC-F9FB-4419-A412-3F3C99C12FEA}" srcOrd="1" destOrd="0" presId="urn:microsoft.com/office/officeart/2005/8/layout/chevron2"/>
    <dgm:cxn modelId="{448F1CA9-2C14-4509-B854-A8341BB63D50}" type="presParOf" srcId="{5614743B-83F7-427E-B12A-D281AB13D415}" destId="{A917322D-D509-4C39-9B2B-1CCAE07DCDAD}" srcOrd="2" destOrd="0" presId="urn:microsoft.com/office/officeart/2005/8/layout/chevron2"/>
    <dgm:cxn modelId="{5765C080-3F04-4E8F-9A24-4B9D8CE0A78A}" type="presParOf" srcId="{A917322D-D509-4C39-9B2B-1CCAE07DCDAD}" destId="{722C6F6F-C6D7-453A-9333-79AF7BDF5EC8}" srcOrd="0" destOrd="0" presId="urn:microsoft.com/office/officeart/2005/8/layout/chevron2"/>
    <dgm:cxn modelId="{5573C370-4D12-4E69-B06F-CF137D393517}" type="presParOf" srcId="{A917322D-D509-4C39-9B2B-1CCAE07DCDAD}" destId="{80F31659-2460-4B01-941A-D27DD28523CD}" srcOrd="1" destOrd="0" presId="urn:microsoft.com/office/officeart/2005/8/layout/chevron2"/>
    <dgm:cxn modelId="{6386D8D7-8D0F-4C50-B283-B9659E2B3350}" type="presParOf" srcId="{5614743B-83F7-427E-B12A-D281AB13D415}" destId="{CB8B17DC-B7A1-4EE9-90B1-29C8C50E0366}" srcOrd="3" destOrd="0" presId="urn:microsoft.com/office/officeart/2005/8/layout/chevron2"/>
    <dgm:cxn modelId="{11EDE95D-0D8B-4212-8297-7C7C0843D449}" type="presParOf" srcId="{5614743B-83F7-427E-B12A-D281AB13D415}" destId="{B7F9CF6A-5C6F-45CA-ABC3-E0C5EF379E4C}" srcOrd="4" destOrd="0" presId="urn:microsoft.com/office/officeart/2005/8/layout/chevron2"/>
    <dgm:cxn modelId="{D8AA2F92-6278-4F3C-8670-66892AD44487}" type="presParOf" srcId="{B7F9CF6A-5C6F-45CA-ABC3-E0C5EF379E4C}" destId="{9A19E433-BDB9-4F84-A10A-0F07BB4ADB80}" srcOrd="0" destOrd="0" presId="urn:microsoft.com/office/officeart/2005/8/layout/chevron2"/>
    <dgm:cxn modelId="{2D0762EF-BA9D-4124-8D92-055C2A0F8077}" type="presParOf" srcId="{B7F9CF6A-5C6F-45CA-ABC3-E0C5EF379E4C}" destId="{EB7431FB-4A5C-4429-8BA3-5C58E347B4C4}"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A5BED92-5DEA-43D9-8587-333BDC08659E}"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CA"/>
        </a:p>
      </dgm:t>
    </dgm:pt>
    <dgm:pt modelId="{50945C77-C416-46AB-8D3F-54A54BAAEBB7}">
      <dgm:prSet/>
      <dgm:spPr/>
      <dgm:t>
        <a:bodyPr/>
        <a:lstStyle/>
        <a:p>
          <a:pPr rtl="0"/>
          <a:r>
            <a:rPr lang="fr-CA" noProof="0" dirty="0" smtClean="0"/>
            <a:t>Ne </a:t>
          </a:r>
          <a:r>
            <a:rPr lang="fr-CA" b="1" cap="none" spc="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PAS</a:t>
          </a:r>
          <a:r>
            <a:rPr lang="fr-CA" noProof="0" dirty="0" smtClean="0"/>
            <a:t> utiliser votre compte personnel afin d’acheter pour le bureau.</a:t>
          </a:r>
          <a:endParaRPr lang="fr-CA" noProof="0" dirty="0"/>
        </a:p>
      </dgm:t>
    </dgm:pt>
    <dgm:pt modelId="{D2C06BFB-FBAC-4AA7-A7E2-072CE408B6EC}" type="parTrans" cxnId="{6E148746-0FAB-4827-929F-0BEB0835321D}">
      <dgm:prSet/>
      <dgm:spPr/>
      <dgm:t>
        <a:bodyPr/>
        <a:lstStyle/>
        <a:p>
          <a:endParaRPr lang="en-CA"/>
        </a:p>
      </dgm:t>
    </dgm:pt>
    <dgm:pt modelId="{460EC9E3-83E9-45CF-A6D1-9DB75A08ADA6}" type="sibTrans" cxnId="{6E148746-0FAB-4827-929F-0BEB0835321D}">
      <dgm:prSet/>
      <dgm:spPr/>
      <dgm:t>
        <a:bodyPr/>
        <a:lstStyle/>
        <a:p>
          <a:endParaRPr lang="en-CA"/>
        </a:p>
      </dgm:t>
    </dgm:pt>
    <dgm:pt modelId="{66CE3182-37FC-46E3-A3FE-B1AC0E41EE72}">
      <dgm:prSet/>
      <dgm:spPr/>
      <dgm:t>
        <a:bodyPr/>
        <a:lstStyle/>
        <a:p>
          <a:pPr rtl="0"/>
          <a:r>
            <a:rPr lang="fr-CA" b="1" cap="none" spc="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TOUJOURS  </a:t>
          </a:r>
          <a:r>
            <a:rPr lang="fr-CA" noProof="0" dirty="0" smtClean="0"/>
            <a:t>vous assurer que la connexion est sécurisée. </a:t>
          </a:r>
          <a:endParaRPr lang="fr-CA" noProof="0" dirty="0"/>
        </a:p>
      </dgm:t>
    </dgm:pt>
    <dgm:pt modelId="{30FFC550-6249-409F-B693-D6129AAE12B9}" type="parTrans" cxnId="{A6FC5B92-28C4-4906-851B-F634B0C762E1}">
      <dgm:prSet/>
      <dgm:spPr/>
      <dgm:t>
        <a:bodyPr/>
        <a:lstStyle/>
        <a:p>
          <a:endParaRPr lang="en-CA"/>
        </a:p>
      </dgm:t>
    </dgm:pt>
    <dgm:pt modelId="{17B26BB8-ABD9-4C25-AFBC-DA7C4362BEE8}" type="sibTrans" cxnId="{A6FC5B92-28C4-4906-851B-F634B0C762E1}">
      <dgm:prSet/>
      <dgm:spPr/>
      <dgm:t>
        <a:bodyPr/>
        <a:lstStyle/>
        <a:p>
          <a:endParaRPr lang="en-CA"/>
        </a:p>
      </dgm:t>
    </dgm:pt>
    <dgm:pt modelId="{7AB71680-72E2-4F4A-BF9D-01F5B471AB53}">
      <dgm:prSet/>
      <dgm:spPr/>
      <dgm:t>
        <a:bodyPr/>
        <a:lstStyle/>
        <a:p>
          <a:pPr rtl="0"/>
          <a:r>
            <a:rPr lang="fr-CA" noProof="0" dirty="0" smtClean="0"/>
            <a:t>Ne </a:t>
          </a:r>
          <a:r>
            <a:rPr lang="fr-CA" b="1" cap="none" spc="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PAS</a:t>
          </a:r>
          <a:r>
            <a:rPr lang="fr-CA" b="1" noProof="0" dirty="0" smtClean="0"/>
            <a:t> </a:t>
          </a:r>
          <a:r>
            <a:rPr lang="fr-CA" noProof="0" dirty="0" smtClean="0"/>
            <a:t>utiliser PayPal à moins que ce soit la SEULE option existante afin de payer avec votre carte .</a:t>
          </a:r>
          <a:endParaRPr lang="fr-CA" noProof="0" dirty="0"/>
        </a:p>
      </dgm:t>
    </dgm:pt>
    <dgm:pt modelId="{EA0BB62C-3304-44C6-85DF-EED29072F400}" type="parTrans" cxnId="{F8B3E5AA-A821-4B05-BA31-327CAB21B25D}">
      <dgm:prSet/>
      <dgm:spPr/>
      <dgm:t>
        <a:bodyPr/>
        <a:lstStyle/>
        <a:p>
          <a:endParaRPr lang="en-CA"/>
        </a:p>
      </dgm:t>
    </dgm:pt>
    <dgm:pt modelId="{4E162C4A-FD80-45A7-A8E7-60A6523AE169}" type="sibTrans" cxnId="{F8B3E5AA-A821-4B05-BA31-327CAB21B25D}">
      <dgm:prSet/>
      <dgm:spPr/>
      <dgm:t>
        <a:bodyPr/>
        <a:lstStyle/>
        <a:p>
          <a:endParaRPr lang="en-CA"/>
        </a:p>
      </dgm:t>
    </dgm:pt>
    <dgm:pt modelId="{5CFC4181-18B2-4689-93CA-5A2D770D4CAB}">
      <dgm:prSet/>
      <dgm:spPr/>
      <dgm:t>
        <a:bodyPr/>
        <a:lstStyle/>
        <a:p>
          <a:pPr rtl="0"/>
          <a:r>
            <a:rPr lang="fr-CA" noProof="0" dirty="0" smtClean="0"/>
            <a:t>Sur Amazon, soyer vigilent quant au charges de </a:t>
          </a:r>
          <a:r>
            <a:rPr lang="fr-CA" i="1" noProof="0" dirty="0" smtClean="0"/>
            <a:t>Prime </a:t>
          </a:r>
          <a:r>
            <a:rPr lang="fr-CA" i="1" noProof="0" dirty="0" err="1" smtClean="0"/>
            <a:t>Member</a:t>
          </a:r>
          <a:r>
            <a:rPr lang="fr-CA" i="1" noProof="0" dirty="0" smtClean="0"/>
            <a:t> </a:t>
          </a:r>
          <a:r>
            <a:rPr lang="fr-CA" noProof="0" dirty="0" smtClean="0"/>
            <a:t>.</a:t>
          </a:r>
          <a:endParaRPr lang="fr-CA" noProof="0" dirty="0"/>
        </a:p>
      </dgm:t>
    </dgm:pt>
    <dgm:pt modelId="{F66EB2DB-C85A-4016-B8ED-AAFCE0776295}" type="parTrans" cxnId="{FFABD8B9-EB4B-426C-9B25-30EB71B36911}">
      <dgm:prSet/>
      <dgm:spPr/>
      <dgm:t>
        <a:bodyPr/>
        <a:lstStyle/>
        <a:p>
          <a:endParaRPr lang="en-CA"/>
        </a:p>
      </dgm:t>
    </dgm:pt>
    <dgm:pt modelId="{83220F41-662A-4E17-A90D-2ADB42141897}" type="sibTrans" cxnId="{FFABD8B9-EB4B-426C-9B25-30EB71B36911}">
      <dgm:prSet/>
      <dgm:spPr/>
      <dgm:t>
        <a:bodyPr/>
        <a:lstStyle/>
        <a:p>
          <a:endParaRPr lang="en-CA"/>
        </a:p>
      </dgm:t>
    </dgm:pt>
    <dgm:pt modelId="{AF4B8EE5-1CEC-484B-A1A0-3156F0ACFE00}" type="pres">
      <dgm:prSet presAssocID="{FA5BED92-5DEA-43D9-8587-333BDC08659E}" presName="linear" presStyleCnt="0">
        <dgm:presLayoutVars>
          <dgm:animLvl val="lvl"/>
          <dgm:resizeHandles val="exact"/>
        </dgm:presLayoutVars>
      </dgm:prSet>
      <dgm:spPr/>
      <dgm:t>
        <a:bodyPr/>
        <a:lstStyle/>
        <a:p>
          <a:endParaRPr lang="en-CA"/>
        </a:p>
      </dgm:t>
    </dgm:pt>
    <dgm:pt modelId="{011C9170-4FF2-4FD1-8488-57C0154A748A}" type="pres">
      <dgm:prSet presAssocID="{50945C77-C416-46AB-8D3F-54A54BAAEBB7}" presName="parentText" presStyleLbl="node1" presStyleIdx="0" presStyleCnt="4" custLinFactNeighborY="17579">
        <dgm:presLayoutVars>
          <dgm:chMax val="0"/>
          <dgm:bulletEnabled val="1"/>
        </dgm:presLayoutVars>
      </dgm:prSet>
      <dgm:spPr/>
      <dgm:t>
        <a:bodyPr/>
        <a:lstStyle/>
        <a:p>
          <a:endParaRPr lang="en-CA"/>
        </a:p>
      </dgm:t>
    </dgm:pt>
    <dgm:pt modelId="{5D4BB310-EF65-4519-8489-66A2D69601DC}" type="pres">
      <dgm:prSet presAssocID="{460EC9E3-83E9-45CF-A6D1-9DB75A08ADA6}" presName="spacer" presStyleCnt="0"/>
      <dgm:spPr/>
    </dgm:pt>
    <dgm:pt modelId="{D6515FA2-90DE-49A8-99D6-2F91B73EA420}" type="pres">
      <dgm:prSet presAssocID="{66CE3182-37FC-46E3-A3FE-B1AC0E41EE72}" presName="parentText" presStyleLbl="node1" presStyleIdx="1" presStyleCnt="4">
        <dgm:presLayoutVars>
          <dgm:chMax val="0"/>
          <dgm:bulletEnabled val="1"/>
        </dgm:presLayoutVars>
      </dgm:prSet>
      <dgm:spPr/>
      <dgm:t>
        <a:bodyPr/>
        <a:lstStyle/>
        <a:p>
          <a:endParaRPr lang="en-CA"/>
        </a:p>
      </dgm:t>
    </dgm:pt>
    <dgm:pt modelId="{B162FBA3-C227-4230-A9E2-27D4B8E98D92}" type="pres">
      <dgm:prSet presAssocID="{17B26BB8-ABD9-4C25-AFBC-DA7C4362BEE8}" presName="spacer" presStyleCnt="0"/>
      <dgm:spPr/>
    </dgm:pt>
    <dgm:pt modelId="{1B0E00AD-6063-4D85-9FAB-4D4719C263D1}" type="pres">
      <dgm:prSet presAssocID="{7AB71680-72E2-4F4A-BF9D-01F5B471AB53}" presName="parentText" presStyleLbl="node1" presStyleIdx="2" presStyleCnt="4">
        <dgm:presLayoutVars>
          <dgm:chMax val="0"/>
          <dgm:bulletEnabled val="1"/>
        </dgm:presLayoutVars>
      </dgm:prSet>
      <dgm:spPr/>
      <dgm:t>
        <a:bodyPr/>
        <a:lstStyle/>
        <a:p>
          <a:endParaRPr lang="en-CA"/>
        </a:p>
      </dgm:t>
    </dgm:pt>
    <dgm:pt modelId="{4AD7BA37-658E-4A40-9B56-BFA726815691}" type="pres">
      <dgm:prSet presAssocID="{4E162C4A-FD80-45A7-A8E7-60A6523AE169}" presName="spacer" presStyleCnt="0"/>
      <dgm:spPr/>
    </dgm:pt>
    <dgm:pt modelId="{A906AA73-51E8-4168-9B07-ACF0386B194F}" type="pres">
      <dgm:prSet presAssocID="{5CFC4181-18B2-4689-93CA-5A2D770D4CAB}" presName="parentText" presStyleLbl="node1" presStyleIdx="3" presStyleCnt="4">
        <dgm:presLayoutVars>
          <dgm:chMax val="0"/>
          <dgm:bulletEnabled val="1"/>
        </dgm:presLayoutVars>
      </dgm:prSet>
      <dgm:spPr/>
      <dgm:t>
        <a:bodyPr/>
        <a:lstStyle/>
        <a:p>
          <a:endParaRPr lang="en-CA"/>
        </a:p>
      </dgm:t>
    </dgm:pt>
  </dgm:ptLst>
  <dgm:cxnLst>
    <dgm:cxn modelId="{A6FC5B92-28C4-4906-851B-F634B0C762E1}" srcId="{FA5BED92-5DEA-43D9-8587-333BDC08659E}" destId="{66CE3182-37FC-46E3-A3FE-B1AC0E41EE72}" srcOrd="1" destOrd="0" parTransId="{30FFC550-6249-409F-B693-D6129AAE12B9}" sibTransId="{17B26BB8-ABD9-4C25-AFBC-DA7C4362BEE8}"/>
    <dgm:cxn modelId="{5091D8D0-544B-4F66-A13C-D5A1D7D01B44}" type="presOf" srcId="{7AB71680-72E2-4F4A-BF9D-01F5B471AB53}" destId="{1B0E00AD-6063-4D85-9FAB-4D4719C263D1}" srcOrd="0" destOrd="0" presId="urn:microsoft.com/office/officeart/2005/8/layout/vList2"/>
    <dgm:cxn modelId="{6E148746-0FAB-4827-929F-0BEB0835321D}" srcId="{FA5BED92-5DEA-43D9-8587-333BDC08659E}" destId="{50945C77-C416-46AB-8D3F-54A54BAAEBB7}" srcOrd="0" destOrd="0" parTransId="{D2C06BFB-FBAC-4AA7-A7E2-072CE408B6EC}" sibTransId="{460EC9E3-83E9-45CF-A6D1-9DB75A08ADA6}"/>
    <dgm:cxn modelId="{7A859526-9D2C-4DE8-86DD-38F13A6609F2}" type="presOf" srcId="{66CE3182-37FC-46E3-A3FE-B1AC0E41EE72}" destId="{D6515FA2-90DE-49A8-99D6-2F91B73EA420}" srcOrd="0" destOrd="0" presId="urn:microsoft.com/office/officeart/2005/8/layout/vList2"/>
    <dgm:cxn modelId="{FFABD8B9-EB4B-426C-9B25-30EB71B36911}" srcId="{FA5BED92-5DEA-43D9-8587-333BDC08659E}" destId="{5CFC4181-18B2-4689-93CA-5A2D770D4CAB}" srcOrd="3" destOrd="0" parTransId="{F66EB2DB-C85A-4016-B8ED-AAFCE0776295}" sibTransId="{83220F41-662A-4E17-A90D-2ADB42141897}"/>
    <dgm:cxn modelId="{65D0FE5F-5A49-4B7D-BD66-921805C67BC7}" type="presOf" srcId="{FA5BED92-5DEA-43D9-8587-333BDC08659E}" destId="{AF4B8EE5-1CEC-484B-A1A0-3156F0ACFE00}" srcOrd="0" destOrd="0" presId="urn:microsoft.com/office/officeart/2005/8/layout/vList2"/>
    <dgm:cxn modelId="{50DD2958-7F7A-4C9F-A23C-F68E763F0021}" type="presOf" srcId="{50945C77-C416-46AB-8D3F-54A54BAAEBB7}" destId="{011C9170-4FF2-4FD1-8488-57C0154A748A}" srcOrd="0" destOrd="0" presId="urn:microsoft.com/office/officeart/2005/8/layout/vList2"/>
    <dgm:cxn modelId="{F8B3E5AA-A821-4B05-BA31-327CAB21B25D}" srcId="{FA5BED92-5DEA-43D9-8587-333BDC08659E}" destId="{7AB71680-72E2-4F4A-BF9D-01F5B471AB53}" srcOrd="2" destOrd="0" parTransId="{EA0BB62C-3304-44C6-85DF-EED29072F400}" sibTransId="{4E162C4A-FD80-45A7-A8E7-60A6523AE169}"/>
    <dgm:cxn modelId="{44718440-C206-40EB-8259-95F8B63AFEFF}" type="presOf" srcId="{5CFC4181-18B2-4689-93CA-5A2D770D4CAB}" destId="{A906AA73-51E8-4168-9B07-ACF0386B194F}" srcOrd="0" destOrd="0" presId="urn:microsoft.com/office/officeart/2005/8/layout/vList2"/>
    <dgm:cxn modelId="{C0920D44-98E8-446D-AAE0-DA754BCE57A4}" type="presParOf" srcId="{AF4B8EE5-1CEC-484B-A1A0-3156F0ACFE00}" destId="{011C9170-4FF2-4FD1-8488-57C0154A748A}" srcOrd="0" destOrd="0" presId="urn:microsoft.com/office/officeart/2005/8/layout/vList2"/>
    <dgm:cxn modelId="{A1B2ADDC-81A7-4004-83B3-787BBBEEB5C4}" type="presParOf" srcId="{AF4B8EE5-1CEC-484B-A1A0-3156F0ACFE00}" destId="{5D4BB310-EF65-4519-8489-66A2D69601DC}" srcOrd="1" destOrd="0" presId="urn:microsoft.com/office/officeart/2005/8/layout/vList2"/>
    <dgm:cxn modelId="{1744B75A-20BC-463F-A343-E369EAEF2143}" type="presParOf" srcId="{AF4B8EE5-1CEC-484B-A1A0-3156F0ACFE00}" destId="{D6515FA2-90DE-49A8-99D6-2F91B73EA420}" srcOrd="2" destOrd="0" presId="urn:microsoft.com/office/officeart/2005/8/layout/vList2"/>
    <dgm:cxn modelId="{D4011EC3-E6AA-4BDD-A5F5-D556FAD89FC6}" type="presParOf" srcId="{AF4B8EE5-1CEC-484B-A1A0-3156F0ACFE00}" destId="{B162FBA3-C227-4230-A9E2-27D4B8E98D92}" srcOrd="3" destOrd="0" presId="urn:microsoft.com/office/officeart/2005/8/layout/vList2"/>
    <dgm:cxn modelId="{FABDD5FE-C0F9-45D9-AB32-D6CDE2B05298}" type="presParOf" srcId="{AF4B8EE5-1CEC-484B-A1A0-3156F0ACFE00}" destId="{1B0E00AD-6063-4D85-9FAB-4D4719C263D1}" srcOrd="4" destOrd="0" presId="urn:microsoft.com/office/officeart/2005/8/layout/vList2"/>
    <dgm:cxn modelId="{F20F0932-80CE-4E72-86F8-06BD42EBE5B5}" type="presParOf" srcId="{AF4B8EE5-1CEC-484B-A1A0-3156F0ACFE00}" destId="{4AD7BA37-658E-4A40-9B56-BFA726815691}" srcOrd="5" destOrd="0" presId="urn:microsoft.com/office/officeart/2005/8/layout/vList2"/>
    <dgm:cxn modelId="{D224D765-5980-471F-AB18-2B897B37F59F}" type="presParOf" srcId="{AF4B8EE5-1CEC-484B-A1A0-3156F0ACFE00}" destId="{A906AA73-51E8-4168-9B07-ACF0386B194F}"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7BA409-75C7-4C93-BA1E-BE8178C3D552}">
      <dsp:nvSpPr>
        <dsp:cNvPr id="0" name=""/>
        <dsp:cNvSpPr/>
      </dsp:nvSpPr>
      <dsp:spPr>
        <a:xfrm rot="10800000">
          <a:off x="1443830" y="1116"/>
          <a:ext cx="5472684" cy="26148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310" tIns="38100" rIns="71120" bIns="38100" numCol="1" spcCol="1270" anchor="ctr" anchorCtr="0">
          <a:noAutofit/>
        </a:bodyPr>
        <a:lstStyle/>
        <a:p>
          <a:pPr lvl="0" algn="ctr" defTabSz="444500" rtl="0">
            <a:lnSpc>
              <a:spcPct val="90000"/>
            </a:lnSpc>
            <a:spcBef>
              <a:spcPct val="0"/>
            </a:spcBef>
            <a:spcAft>
              <a:spcPct val="35000"/>
            </a:spcAft>
          </a:pPr>
          <a:r>
            <a:rPr lang="fr-CA" sz="1000" b="0" kern="1200" noProof="0" dirty="0" smtClean="0">
              <a:latin typeface="Arial" panose="020B0604020202020204" pitchFamily="34" charset="0"/>
              <a:cs typeface="Arial" panose="020B0604020202020204" pitchFamily="34" charset="0"/>
            </a:rPr>
            <a:t>Faits</a:t>
          </a:r>
          <a:endParaRPr lang="fr-CA" sz="1000" b="0" kern="1200" noProof="0" dirty="0">
            <a:latin typeface="Arial" panose="020B0604020202020204" pitchFamily="34" charset="0"/>
            <a:cs typeface="Arial" panose="020B0604020202020204" pitchFamily="34" charset="0"/>
          </a:endParaRPr>
        </a:p>
      </dsp:txBody>
      <dsp:txXfrm rot="10800000">
        <a:off x="1509202" y="1116"/>
        <a:ext cx="5407312" cy="261489"/>
      </dsp:txXfrm>
    </dsp:sp>
    <dsp:sp modelId="{1B60311C-3E76-4FC5-AD36-92FA3A494FCC}">
      <dsp:nvSpPr>
        <dsp:cNvPr id="0" name=""/>
        <dsp:cNvSpPr/>
      </dsp:nvSpPr>
      <dsp:spPr>
        <a:xfrm>
          <a:off x="1313085" y="1116"/>
          <a:ext cx="261489" cy="261489"/>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40A348-E60D-4ABB-AD1F-1F1C2719E386}">
      <dsp:nvSpPr>
        <dsp:cNvPr id="0" name=""/>
        <dsp:cNvSpPr/>
      </dsp:nvSpPr>
      <dsp:spPr>
        <a:xfrm rot="10800000">
          <a:off x="1443830" y="340663"/>
          <a:ext cx="5472684" cy="26148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310" tIns="38100" rIns="71120" bIns="38100" numCol="1" spcCol="1270" anchor="ctr" anchorCtr="0">
          <a:noAutofit/>
        </a:bodyPr>
        <a:lstStyle/>
        <a:p>
          <a:pPr lvl="0" algn="ctr" defTabSz="444500" rtl="0">
            <a:lnSpc>
              <a:spcPct val="90000"/>
            </a:lnSpc>
            <a:spcBef>
              <a:spcPct val="0"/>
            </a:spcBef>
            <a:spcAft>
              <a:spcPct val="35000"/>
            </a:spcAft>
          </a:pPr>
          <a:r>
            <a:rPr lang="fr-CA" sz="1000" b="0" kern="1200" noProof="0" dirty="0" smtClean="0">
              <a:latin typeface="Arial" panose="020B0604020202020204" pitchFamily="34" charset="0"/>
              <a:cs typeface="Arial" panose="020B0604020202020204" pitchFamily="34" charset="0"/>
            </a:rPr>
            <a:t>Quand dois-je utiliser ma carte?</a:t>
          </a:r>
          <a:endParaRPr lang="fr-CA" sz="1000" b="0" kern="1200" noProof="0" dirty="0">
            <a:latin typeface="Arial" panose="020B0604020202020204" pitchFamily="34" charset="0"/>
            <a:cs typeface="Arial" panose="020B0604020202020204" pitchFamily="34" charset="0"/>
          </a:endParaRPr>
        </a:p>
      </dsp:txBody>
      <dsp:txXfrm rot="10800000">
        <a:off x="1509202" y="340663"/>
        <a:ext cx="5407312" cy="261489"/>
      </dsp:txXfrm>
    </dsp:sp>
    <dsp:sp modelId="{EC377C66-DC6C-41DA-A83E-E0813320D60E}">
      <dsp:nvSpPr>
        <dsp:cNvPr id="0" name=""/>
        <dsp:cNvSpPr/>
      </dsp:nvSpPr>
      <dsp:spPr>
        <a:xfrm>
          <a:off x="1313085" y="340663"/>
          <a:ext cx="261489" cy="261489"/>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4F1C7F-D53F-436E-9B48-174771F51438}">
      <dsp:nvSpPr>
        <dsp:cNvPr id="0" name=""/>
        <dsp:cNvSpPr/>
      </dsp:nvSpPr>
      <dsp:spPr>
        <a:xfrm rot="10800000">
          <a:off x="1443830" y="680209"/>
          <a:ext cx="5472684" cy="26148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310" tIns="38100" rIns="71120" bIns="38100" numCol="1" spcCol="1270" anchor="ctr" anchorCtr="0">
          <a:noAutofit/>
        </a:bodyPr>
        <a:lstStyle/>
        <a:p>
          <a:pPr lvl="0" algn="ctr" defTabSz="444500" rtl="0">
            <a:lnSpc>
              <a:spcPct val="90000"/>
            </a:lnSpc>
            <a:spcBef>
              <a:spcPct val="0"/>
            </a:spcBef>
            <a:spcAft>
              <a:spcPct val="35000"/>
            </a:spcAft>
          </a:pPr>
          <a:r>
            <a:rPr lang="fr-CA" sz="1000" b="0" kern="1200" noProof="0" dirty="0" smtClean="0">
              <a:latin typeface="Arial" panose="020B0604020202020204" pitchFamily="34" charset="0"/>
              <a:cs typeface="Arial" panose="020B0604020202020204" pitchFamily="34" charset="0"/>
            </a:rPr>
            <a:t>Responsabilités d’un titulaire de carte</a:t>
          </a:r>
          <a:endParaRPr lang="fr-CA" sz="1000" b="0" kern="1200" noProof="0" dirty="0">
            <a:latin typeface="Arial" panose="020B0604020202020204" pitchFamily="34" charset="0"/>
            <a:cs typeface="Arial" panose="020B0604020202020204" pitchFamily="34" charset="0"/>
          </a:endParaRPr>
        </a:p>
      </dsp:txBody>
      <dsp:txXfrm rot="10800000">
        <a:off x="1509202" y="680209"/>
        <a:ext cx="5407312" cy="261489"/>
      </dsp:txXfrm>
    </dsp:sp>
    <dsp:sp modelId="{8F10E3F6-1A29-4902-B2B8-D7DAB77E6DB5}">
      <dsp:nvSpPr>
        <dsp:cNvPr id="0" name=""/>
        <dsp:cNvSpPr/>
      </dsp:nvSpPr>
      <dsp:spPr>
        <a:xfrm>
          <a:off x="1313085" y="680209"/>
          <a:ext cx="261489" cy="261489"/>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5B5CF5-432B-4810-B3D3-ECCB0B1734D4}">
      <dsp:nvSpPr>
        <dsp:cNvPr id="0" name=""/>
        <dsp:cNvSpPr/>
      </dsp:nvSpPr>
      <dsp:spPr>
        <a:xfrm rot="10800000">
          <a:off x="1443830" y="1019755"/>
          <a:ext cx="5472684" cy="26148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310" tIns="38100" rIns="71120" bIns="38100" numCol="1" spcCol="1270" anchor="ctr" anchorCtr="0">
          <a:noAutofit/>
        </a:bodyPr>
        <a:lstStyle/>
        <a:p>
          <a:pPr lvl="0" algn="ctr" defTabSz="444500" rtl="0">
            <a:lnSpc>
              <a:spcPct val="90000"/>
            </a:lnSpc>
            <a:spcBef>
              <a:spcPct val="0"/>
            </a:spcBef>
            <a:spcAft>
              <a:spcPct val="35000"/>
            </a:spcAft>
          </a:pPr>
          <a:r>
            <a:rPr lang="fr-CA" sz="1000" b="0" kern="1200" noProof="0" dirty="0" smtClean="0">
              <a:latin typeface="Arial" panose="020B0604020202020204" pitchFamily="34" charset="0"/>
              <a:cs typeface="Arial" panose="020B0604020202020204" pitchFamily="34" charset="0"/>
            </a:rPr>
            <a:t>Quand puis-je utiliser ma carte? (IP, TA, GC)</a:t>
          </a:r>
          <a:endParaRPr lang="fr-CA" sz="1000" b="0" kern="1200" noProof="0" dirty="0">
            <a:latin typeface="Arial" panose="020B0604020202020204" pitchFamily="34" charset="0"/>
            <a:cs typeface="Arial" panose="020B0604020202020204" pitchFamily="34" charset="0"/>
          </a:endParaRPr>
        </a:p>
      </dsp:txBody>
      <dsp:txXfrm rot="10800000">
        <a:off x="1509202" y="1019755"/>
        <a:ext cx="5407312" cy="261489"/>
      </dsp:txXfrm>
    </dsp:sp>
    <dsp:sp modelId="{15EF6DBA-363E-49AA-A3AC-498C19CCE233}">
      <dsp:nvSpPr>
        <dsp:cNvPr id="0" name=""/>
        <dsp:cNvSpPr/>
      </dsp:nvSpPr>
      <dsp:spPr>
        <a:xfrm>
          <a:off x="1313085" y="1019755"/>
          <a:ext cx="261489" cy="261489"/>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CDCB31-CB8B-46D8-A9E6-2F7342F8EFD1}">
      <dsp:nvSpPr>
        <dsp:cNvPr id="0" name=""/>
        <dsp:cNvSpPr/>
      </dsp:nvSpPr>
      <dsp:spPr>
        <a:xfrm rot="10800000">
          <a:off x="1443830" y="1359302"/>
          <a:ext cx="5472684" cy="26148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310" tIns="38100" rIns="71120" bIns="38100" numCol="1" spcCol="1270" anchor="ctr" anchorCtr="0">
          <a:noAutofit/>
        </a:bodyPr>
        <a:lstStyle/>
        <a:p>
          <a:pPr lvl="0" algn="ctr" defTabSz="444500" rtl="0">
            <a:lnSpc>
              <a:spcPct val="90000"/>
            </a:lnSpc>
            <a:spcBef>
              <a:spcPct val="0"/>
            </a:spcBef>
            <a:spcAft>
              <a:spcPct val="35000"/>
            </a:spcAft>
          </a:pPr>
          <a:r>
            <a:rPr lang="fr-CA" sz="1000" b="0" kern="1200" noProof="0" dirty="0" smtClean="0">
              <a:latin typeface="Arial" panose="020B0604020202020204" pitchFamily="34" charset="0"/>
              <a:cs typeface="Arial" panose="020B0604020202020204" pitchFamily="34" charset="0"/>
            </a:rPr>
            <a:t>Ma livraison est prise aux douanes. À l’aide!</a:t>
          </a:r>
          <a:endParaRPr lang="fr-CA" sz="1000" b="0" kern="1200" noProof="0" dirty="0">
            <a:latin typeface="Arial" panose="020B0604020202020204" pitchFamily="34" charset="0"/>
            <a:cs typeface="Arial" panose="020B0604020202020204" pitchFamily="34" charset="0"/>
          </a:endParaRPr>
        </a:p>
      </dsp:txBody>
      <dsp:txXfrm rot="10800000">
        <a:off x="1509202" y="1359302"/>
        <a:ext cx="5407312" cy="261489"/>
      </dsp:txXfrm>
    </dsp:sp>
    <dsp:sp modelId="{BAAA12CC-3428-4B12-9E45-A133285C2CFF}">
      <dsp:nvSpPr>
        <dsp:cNvPr id="0" name=""/>
        <dsp:cNvSpPr/>
      </dsp:nvSpPr>
      <dsp:spPr>
        <a:xfrm>
          <a:off x="1313085" y="1359302"/>
          <a:ext cx="261489" cy="261489"/>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86A7F5-BCB0-4CB1-A4BF-5A37D94246C1}">
      <dsp:nvSpPr>
        <dsp:cNvPr id="0" name=""/>
        <dsp:cNvSpPr/>
      </dsp:nvSpPr>
      <dsp:spPr>
        <a:xfrm rot="10800000">
          <a:off x="1443830" y="1698848"/>
          <a:ext cx="5472684" cy="26148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310" tIns="38100" rIns="71120" bIns="38100" numCol="1" spcCol="1270" anchor="ctr" anchorCtr="0">
          <a:noAutofit/>
        </a:bodyPr>
        <a:lstStyle/>
        <a:p>
          <a:pPr lvl="0" algn="ctr" defTabSz="444500" rtl="0">
            <a:lnSpc>
              <a:spcPct val="90000"/>
            </a:lnSpc>
            <a:spcBef>
              <a:spcPct val="0"/>
            </a:spcBef>
            <a:spcAft>
              <a:spcPct val="35000"/>
            </a:spcAft>
          </a:pPr>
          <a:r>
            <a:rPr lang="fr-CA" sz="1000" b="0" kern="1200" noProof="0" dirty="0" smtClean="0">
              <a:latin typeface="Arial" panose="020B0604020202020204" pitchFamily="34" charset="0"/>
              <a:cs typeface="Arial" panose="020B0604020202020204" pitchFamily="34" charset="0"/>
            </a:rPr>
            <a:t>Comment puis-je éviter une confirmation de commande?</a:t>
          </a:r>
          <a:endParaRPr lang="fr-CA" sz="1000" b="0" kern="1200" noProof="0" dirty="0">
            <a:latin typeface="Arial" panose="020B0604020202020204" pitchFamily="34" charset="0"/>
            <a:cs typeface="Arial" panose="020B0604020202020204" pitchFamily="34" charset="0"/>
          </a:endParaRPr>
        </a:p>
      </dsp:txBody>
      <dsp:txXfrm rot="10800000">
        <a:off x="1509202" y="1698848"/>
        <a:ext cx="5407312" cy="261489"/>
      </dsp:txXfrm>
    </dsp:sp>
    <dsp:sp modelId="{C8F8033A-1044-4483-81D8-B80E3F64F974}">
      <dsp:nvSpPr>
        <dsp:cNvPr id="0" name=""/>
        <dsp:cNvSpPr/>
      </dsp:nvSpPr>
      <dsp:spPr>
        <a:xfrm>
          <a:off x="1313085" y="1698848"/>
          <a:ext cx="261489" cy="261489"/>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E874CB-C4CF-46E0-A2BD-EC5BDE54564D}">
      <dsp:nvSpPr>
        <dsp:cNvPr id="0" name=""/>
        <dsp:cNvSpPr/>
      </dsp:nvSpPr>
      <dsp:spPr>
        <a:xfrm rot="10800000">
          <a:off x="1443830" y="2038394"/>
          <a:ext cx="5472684" cy="26148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310" tIns="38100" rIns="71120" bIns="38100" numCol="1" spcCol="1270" anchor="ctr" anchorCtr="0">
          <a:noAutofit/>
        </a:bodyPr>
        <a:lstStyle/>
        <a:p>
          <a:pPr lvl="0" algn="ctr" defTabSz="444500" rtl="0">
            <a:lnSpc>
              <a:spcPct val="90000"/>
            </a:lnSpc>
            <a:spcBef>
              <a:spcPct val="0"/>
            </a:spcBef>
            <a:spcAft>
              <a:spcPct val="35000"/>
            </a:spcAft>
          </a:pPr>
          <a:r>
            <a:rPr lang="fr-CA" sz="1000" b="0" kern="1200" noProof="0" dirty="0" smtClean="0">
              <a:latin typeface="Arial" panose="020B0604020202020204" pitchFamily="34" charset="0"/>
              <a:cs typeface="Arial" panose="020B0604020202020204" pitchFamily="34" charset="0"/>
            </a:rPr>
            <a:t>La carte d’acquisition et le magasinage en ligne</a:t>
          </a:r>
          <a:endParaRPr lang="fr-CA" sz="1000" b="0" kern="1200" noProof="0" dirty="0">
            <a:latin typeface="Arial" panose="020B0604020202020204" pitchFamily="34" charset="0"/>
            <a:cs typeface="Arial" panose="020B0604020202020204" pitchFamily="34" charset="0"/>
          </a:endParaRPr>
        </a:p>
      </dsp:txBody>
      <dsp:txXfrm rot="10800000">
        <a:off x="1509202" y="2038394"/>
        <a:ext cx="5407312" cy="261489"/>
      </dsp:txXfrm>
    </dsp:sp>
    <dsp:sp modelId="{DAB657CB-0924-424B-B0E9-FC905CE8BFCD}">
      <dsp:nvSpPr>
        <dsp:cNvPr id="0" name=""/>
        <dsp:cNvSpPr/>
      </dsp:nvSpPr>
      <dsp:spPr>
        <a:xfrm>
          <a:off x="1313085" y="2038394"/>
          <a:ext cx="261489" cy="261489"/>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869A19-36B1-440C-A079-516D0C08076A}">
      <dsp:nvSpPr>
        <dsp:cNvPr id="0" name=""/>
        <dsp:cNvSpPr/>
      </dsp:nvSpPr>
      <dsp:spPr>
        <a:xfrm rot="10800000">
          <a:off x="1443830" y="2377941"/>
          <a:ext cx="5472684" cy="26148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310" tIns="38100" rIns="71120" bIns="38100" numCol="1" spcCol="1270" anchor="ctr" anchorCtr="0">
          <a:noAutofit/>
        </a:bodyPr>
        <a:lstStyle/>
        <a:p>
          <a:pPr lvl="0" algn="ctr" defTabSz="444500" rtl="0">
            <a:lnSpc>
              <a:spcPct val="90000"/>
            </a:lnSpc>
            <a:spcBef>
              <a:spcPct val="0"/>
            </a:spcBef>
            <a:spcAft>
              <a:spcPct val="35000"/>
            </a:spcAft>
          </a:pPr>
          <a:r>
            <a:rPr lang="fr-CA" sz="1000" b="0" kern="1200" noProof="0" dirty="0" smtClean="0">
              <a:latin typeface="Arial" panose="020B0604020202020204" pitchFamily="34" charset="0"/>
              <a:cs typeface="Arial" panose="020B0604020202020204" pitchFamily="34" charset="0"/>
            </a:rPr>
            <a:t>Surveillance de la carte d’acquisition</a:t>
          </a:r>
          <a:endParaRPr lang="fr-CA" sz="1000" b="0" kern="1200" noProof="0" dirty="0">
            <a:latin typeface="Arial" panose="020B0604020202020204" pitchFamily="34" charset="0"/>
            <a:cs typeface="Arial" panose="020B0604020202020204" pitchFamily="34" charset="0"/>
          </a:endParaRPr>
        </a:p>
      </dsp:txBody>
      <dsp:txXfrm rot="10800000">
        <a:off x="1509202" y="2377941"/>
        <a:ext cx="5407312" cy="261489"/>
      </dsp:txXfrm>
    </dsp:sp>
    <dsp:sp modelId="{3AE05812-D583-4338-95D7-B60E227288B1}">
      <dsp:nvSpPr>
        <dsp:cNvPr id="0" name=""/>
        <dsp:cNvSpPr/>
      </dsp:nvSpPr>
      <dsp:spPr>
        <a:xfrm>
          <a:off x="1313085" y="2377941"/>
          <a:ext cx="261489" cy="261489"/>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7E220F-7C22-49D5-9CEF-4E44D5D39CDC}">
      <dsp:nvSpPr>
        <dsp:cNvPr id="0" name=""/>
        <dsp:cNvSpPr/>
      </dsp:nvSpPr>
      <dsp:spPr>
        <a:xfrm rot="10800000">
          <a:off x="1443830" y="2717487"/>
          <a:ext cx="5472684" cy="26148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310" tIns="38100" rIns="71120" bIns="38100" numCol="1" spcCol="1270" anchor="ctr" anchorCtr="0">
          <a:noAutofit/>
        </a:bodyPr>
        <a:lstStyle/>
        <a:p>
          <a:pPr lvl="0" algn="ctr" defTabSz="444500">
            <a:lnSpc>
              <a:spcPct val="90000"/>
            </a:lnSpc>
            <a:spcBef>
              <a:spcPct val="0"/>
            </a:spcBef>
            <a:spcAft>
              <a:spcPct val="35000"/>
            </a:spcAft>
          </a:pPr>
          <a:r>
            <a:rPr lang="fr-CA" sz="1000" b="0" kern="1200" noProof="0" dirty="0" smtClean="0">
              <a:latin typeface="Arial" panose="020B0604020202020204" pitchFamily="34" charset="0"/>
              <a:cs typeface="Arial" panose="020B0604020202020204" pitchFamily="34" charset="0"/>
            </a:rPr>
            <a:t>Comptabilisation des comptes créditeurs et des charges à payer  (s.34)</a:t>
          </a:r>
          <a:endParaRPr lang="fr-CA" sz="1000" b="0" kern="1200" noProof="0" dirty="0">
            <a:latin typeface="Arial" panose="020B0604020202020204" pitchFamily="34" charset="0"/>
            <a:cs typeface="Arial" panose="020B0604020202020204" pitchFamily="34" charset="0"/>
          </a:endParaRPr>
        </a:p>
      </dsp:txBody>
      <dsp:txXfrm rot="10800000">
        <a:off x="1509202" y="2717487"/>
        <a:ext cx="5407312" cy="261489"/>
      </dsp:txXfrm>
    </dsp:sp>
    <dsp:sp modelId="{537204DE-40D4-4B76-8BC1-73EA7DFD4AEE}">
      <dsp:nvSpPr>
        <dsp:cNvPr id="0" name=""/>
        <dsp:cNvSpPr/>
      </dsp:nvSpPr>
      <dsp:spPr>
        <a:xfrm>
          <a:off x="1313085" y="2717487"/>
          <a:ext cx="261489" cy="261489"/>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FF05BE-CA81-4A79-A39C-1221994C2DDD}">
      <dsp:nvSpPr>
        <dsp:cNvPr id="0" name=""/>
        <dsp:cNvSpPr/>
      </dsp:nvSpPr>
      <dsp:spPr>
        <a:xfrm rot="10800000">
          <a:off x="1443830" y="3057034"/>
          <a:ext cx="5472684" cy="26148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310" tIns="38100" rIns="71120" bIns="38100" numCol="1" spcCol="1270" anchor="ctr" anchorCtr="0">
          <a:noAutofit/>
        </a:bodyPr>
        <a:lstStyle/>
        <a:p>
          <a:pPr lvl="0" algn="ctr" defTabSz="444500" rtl="0">
            <a:lnSpc>
              <a:spcPct val="90000"/>
            </a:lnSpc>
            <a:spcBef>
              <a:spcPct val="0"/>
            </a:spcBef>
            <a:spcAft>
              <a:spcPct val="35000"/>
            </a:spcAft>
          </a:pPr>
          <a:r>
            <a:rPr lang="fr-CA" sz="1000" b="0" kern="1200" noProof="0" dirty="0" smtClean="0">
              <a:latin typeface="Arial" panose="020B0604020202020204" pitchFamily="34" charset="0"/>
              <a:cs typeface="Arial" panose="020B0604020202020204" pitchFamily="34" charset="0"/>
            </a:rPr>
            <a:t>Qui dois-je contacter pour…?</a:t>
          </a:r>
          <a:endParaRPr lang="fr-CA" sz="1000" b="0" kern="1200" noProof="0" dirty="0">
            <a:latin typeface="Arial" panose="020B0604020202020204" pitchFamily="34" charset="0"/>
            <a:cs typeface="Arial" panose="020B0604020202020204" pitchFamily="34" charset="0"/>
          </a:endParaRPr>
        </a:p>
      </dsp:txBody>
      <dsp:txXfrm rot="10800000">
        <a:off x="1509202" y="3057034"/>
        <a:ext cx="5407312" cy="261489"/>
      </dsp:txXfrm>
    </dsp:sp>
    <dsp:sp modelId="{E30FD4E2-931D-440A-9D83-5A2FFC88253B}">
      <dsp:nvSpPr>
        <dsp:cNvPr id="0" name=""/>
        <dsp:cNvSpPr/>
      </dsp:nvSpPr>
      <dsp:spPr>
        <a:xfrm>
          <a:off x="1313085" y="3057034"/>
          <a:ext cx="261489" cy="261489"/>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05A4B7-82A7-4FE5-BA8E-8D769A3797BE}">
      <dsp:nvSpPr>
        <dsp:cNvPr id="0" name=""/>
        <dsp:cNvSpPr/>
      </dsp:nvSpPr>
      <dsp:spPr>
        <a:xfrm rot="10800000">
          <a:off x="1443830" y="3396580"/>
          <a:ext cx="5472684" cy="26148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310" tIns="38100" rIns="71120" bIns="38100" numCol="1" spcCol="1270" anchor="ctr" anchorCtr="0">
          <a:noAutofit/>
        </a:bodyPr>
        <a:lstStyle/>
        <a:p>
          <a:pPr lvl="0" algn="ctr" defTabSz="444500" rtl="0">
            <a:lnSpc>
              <a:spcPct val="90000"/>
            </a:lnSpc>
            <a:spcBef>
              <a:spcPct val="0"/>
            </a:spcBef>
            <a:spcAft>
              <a:spcPct val="35000"/>
            </a:spcAft>
          </a:pPr>
          <a:r>
            <a:rPr lang="fr-CA" sz="1000" b="0" kern="1200" noProof="0" dirty="0" smtClean="0">
              <a:latin typeface="Arial" panose="020B0604020202020204" pitchFamily="34" charset="0"/>
              <a:cs typeface="Arial" panose="020B0604020202020204" pitchFamily="34" charset="0"/>
            </a:rPr>
            <a:t>Changements à venir concernant le programme de carte d’achat</a:t>
          </a:r>
          <a:endParaRPr lang="fr-CA" sz="1000" b="0" kern="1200" noProof="0" dirty="0">
            <a:latin typeface="Arial" panose="020B0604020202020204" pitchFamily="34" charset="0"/>
            <a:cs typeface="Arial" panose="020B0604020202020204" pitchFamily="34" charset="0"/>
          </a:endParaRPr>
        </a:p>
      </dsp:txBody>
      <dsp:txXfrm rot="10800000">
        <a:off x="1509202" y="3396580"/>
        <a:ext cx="5407312" cy="261489"/>
      </dsp:txXfrm>
    </dsp:sp>
    <dsp:sp modelId="{DFCE4F07-C2D3-4B21-A656-2623C4833773}">
      <dsp:nvSpPr>
        <dsp:cNvPr id="0" name=""/>
        <dsp:cNvSpPr/>
      </dsp:nvSpPr>
      <dsp:spPr>
        <a:xfrm>
          <a:off x="1313085" y="3396580"/>
          <a:ext cx="261489" cy="261489"/>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E91120-2F2C-4882-B5C5-015123DC97F8}">
      <dsp:nvSpPr>
        <dsp:cNvPr id="0" name=""/>
        <dsp:cNvSpPr/>
      </dsp:nvSpPr>
      <dsp:spPr>
        <a:xfrm>
          <a:off x="1036033" y="744404"/>
          <a:ext cx="6561954" cy="3391178"/>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AD9EEB-3118-43D5-85C2-5CE4D8DE4EA6}">
      <dsp:nvSpPr>
        <dsp:cNvPr id="0" name=""/>
        <dsp:cNvSpPr/>
      </dsp:nvSpPr>
      <dsp:spPr>
        <a:xfrm>
          <a:off x="1218489" y="1535927"/>
          <a:ext cx="3047160" cy="2045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lvl="0" algn="l" defTabSz="622300" rtl="0">
            <a:lnSpc>
              <a:spcPct val="90000"/>
            </a:lnSpc>
            <a:spcBef>
              <a:spcPct val="0"/>
            </a:spcBef>
            <a:spcAft>
              <a:spcPct val="35000"/>
            </a:spcAft>
          </a:pPr>
          <a:r>
            <a:rPr lang="fr-FR" sz="1400" b="0" kern="1200" dirty="0" smtClean="0"/>
            <a:t>Les achats effectués sur Amazon apparaissent seulement comme AMAZON.CA/COM sur les déclarations sans aucune description. Il n'y a aucun moyen de savoir ce qui est exactement acheté , voilà pourquoi nous vous demandons les détails sur ces transactions. Nous examinons ce qui a été acheté par opposition à la raison pour laquelle ils ont été acheté.</a:t>
          </a:r>
          <a:endParaRPr lang="en-CA" sz="1400" kern="1200" dirty="0">
            <a:latin typeface="Arial" panose="020B0604020202020204" pitchFamily="34" charset="0"/>
            <a:cs typeface="Arial" panose="020B0604020202020204" pitchFamily="34" charset="0"/>
          </a:endParaRPr>
        </a:p>
      </dsp:txBody>
      <dsp:txXfrm>
        <a:off x="1218489" y="1535927"/>
        <a:ext cx="3047160" cy="2045515"/>
      </dsp:txXfrm>
    </dsp:sp>
    <dsp:sp modelId="{7371080B-85EA-40AC-B056-400FCDFFE02C}">
      <dsp:nvSpPr>
        <dsp:cNvPr id="0" name=""/>
        <dsp:cNvSpPr/>
      </dsp:nvSpPr>
      <dsp:spPr>
        <a:xfrm>
          <a:off x="4382514" y="1493397"/>
          <a:ext cx="2949194" cy="2130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lvl="0" algn="l" defTabSz="622300" rtl="0">
            <a:lnSpc>
              <a:spcPct val="90000"/>
            </a:lnSpc>
            <a:spcBef>
              <a:spcPct val="0"/>
            </a:spcBef>
            <a:spcAft>
              <a:spcPct val="35000"/>
            </a:spcAft>
          </a:pPr>
          <a:r>
            <a:rPr lang="fr-CA" sz="1400" b="0" kern="1200" noProof="0" dirty="0" smtClean="0"/>
            <a:t>Bien que vos documents ont déjà été soumis à des comptes créditeurs lorsque vous recevez une demande par courriel de justification sur vos achats , nous n'avons pas accès à votre documentation soumise . Nous sommes responsables des opérations de surveillance concernant les articles qui sont achetés pour assurer leurs conformité avec la politique et confirmer qu’ils ne sont pas des achats personnel. </a:t>
          </a:r>
          <a:endParaRPr lang="fr-CA" sz="1400" b="0" kern="1200" noProof="0" dirty="0">
            <a:latin typeface="Arial" panose="020B0604020202020204" pitchFamily="34" charset="0"/>
            <a:cs typeface="Arial" panose="020B0604020202020204" pitchFamily="34" charset="0"/>
          </a:endParaRPr>
        </a:p>
      </dsp:txBody>
      <dsp:txXfrm>
        <a:off x="4382514" y="1493397"/>
        <a:ext cx="2949194" cy="2130576"/>
      </dsp:txXfrm>
    </dsp:sp>
    <dsp:sp modelId="{73B43300-2369-4ECF-A79A-1C3A13B9E5AD}">
      <dsp:nvSpPr>
        <dsp:cNvPr id="0" name=""/>
        <dsp:cNvSpPr/>
      </dsp:nvSpPr>
      <dsp:spPr>
        <a:xfrm>
          <a:off x="343561" y="32877"/>
          <a:ext cx="1282220" cy="1282220"/>
        </a:xfrm>
        <a:prstGeom prst="plus">
          <a:avLst>
            <a:gd name="adj" fmla="val 328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7D06BD-9D2B-4C81-993E-B6185568A382}">
      <dsp:nvSpPr>
        <dsp:cNvPr id="0" name=""/>
        <dsp:cNvSpPr/>
      </dsp:nvSpPr>
      <dsp:spPr>
        <a:xfrm>
          <a:off x="6679241" y="493995"/>
          <a:ext cx="1206796" cy="41355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75DC0C-234C-4D67-A38B-D018A1AF6218}">
      <dsp:nvSpPr>
        <dsp:cNvPr id="0" name=""/>
        <dsp:cNvSpPr/>
      </dsp:nvSpPr>
      <dsp:spPr>
        <a:xfrm>
          <a:off x="4303361" y="1114332"/>
          <a:ext cx="754" cy="277084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020C54-B938-4966-BACD-2A8DA59CA3A1}">
      <dsp:nvSpPr>
        <dsp:cNvPr id="0" name=""/>
        <dsp:cNvSpPr/>
      </dsp:nvSpPr>
      <dsp:spPr>
        <a:xfrm>
          <a:off x="6154" y="698"/>
          <a:ext cx="2488713" cy="1840564"/>
        </a:xfrm>
        <a:prstGeom prst="roundRect">
          <a:avLst>
            <a:gd name="adj" fmla="val 10000"/>
          </a:avLst>
        </a:prstGeom>
        <a:solidFill>
          <a:srgbClr val="8D8EC5"/>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fr-CA" sz="1300" kern="1200" dirty="0" smtClean="0"/>
            <a:t>Toutes vos pièces de carte doivent être créées dès l’approbation de l’achat par le gestionnaire (ou au plus tard au moment de l’achat) afin de réserver les fonds dans le budget approprié, et ce même si vous n’avez pas encore reçu le numéro d’autorisation</a:t>
          </a:r>
          <a:r>
            <a:rPr lang="en-US" sz="1300" kern="1200" dirty="0" smtClean="0"/>
            <a:t>.</a:t>
          </a:r>
          <a:r>
            <a:rPr lang="en-US" sz="1300" kern="1200" dirty="0" smtClean="0">
              <a:latin typeface="Arial" panose="020B0604020202020204" pitchFamily="34" charset="0"/>
              <a:cs typeface="Arial" panose="020B0604020202020204" pitchFamily="34" charset="0"/>
            </a:rPr>
            <a:t>.</a:t>
          </a:r>
          <a:endParaRPr lang="en-CA" sz="1300" kern="1200" dirty="0">
            <a:latin typeface="Arial" panose="020B0604020202020204" pitchFamily="34" charset="0"/>
            <a:cs typeface="Arial" panose="020B0604020202020204" pitchFamily="34" charset="0"/>
          </a:endParaRPr>
        </a:p>
      </dsp:txBody>
      <dsp:txXfrm>
        <a:off x="60062" y="54606"/>
        <a:ext cx="2380897" cy="1732748"/>
      </dsp:txXfrm>
    </dsp:sp>
    <dsp:sp modelId="{B9E45CB0-1903-42D5-BD8D-525B551B07A2}">
      <dsp:nvSpPr>
        <dsp:cNvPr id="0" name=""/>
        <dsp:cNvSpPr/>
      </dsp:nvSpPr>
      <dsp:spPr>
        <a:xfrm>
          <a:off x="2902395" y="0"/>
          <a:ext cx="2488713" cy="1840564"/>
        </a:xfrm>
        <a:prstGeom prst="roundRect">
          <a:avLst>
            <a:gd name="adj" fmla="val 10000"/>
          </a:avLst>
        </a:prstGeom>
        <a:solidFill>
          <a:srgbClr val="7A82AA"/>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fr-CA" sz="1300" kern="1200" dirty="0" smtClean="0"/>
            <a:t>Les pièces de carte sont des engagements et réservent les fonds dans le budget lors de leur création</a:t>
          </a:r>
          <a:r>
            <a:rPr lang="en-CA" sz="1300" kern="1200" dirty="0" smtClean="0"/>
            <a:t>. </a:t>
          </a:r>
          <a:r>
            <a:rPr lang="fr-CA" sz="13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Veuillez vérifier votre relevé de carte en suspens (ZZCCVR)  régulièrement afin de fermer les pièces de carte qui ne sont plus nécessaires ou qui avaient été créées par erreur. </a:t>
          </a:r>
          <a:endParaRPr lang="en-CA" sz="1300" b="0" i="1"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dsp:txBody>
      <dsp:txXfrm>
        <a:off x="2956303" y="53908"/>
        <a:ext cx="2380897" cy="1732748"/>
      </dsp:txXfrm>
    </dsp:sp>
    <dsp:sp modelId="{E13BAFF7-DC3D-4FE8-A616-B12BF725DA93}">
      <dsp:nvSpPr>
        <dsp:cNvPr id="0" name=""/>
        <dsp:cNvSpPr/>
      </dsp:nvSpPr>
      <dsp:spPr>
        <a:xfrm>
          <a:off x="2912972" y="2060886"/>
          <a:ext cx="2488713" cy="1840564"/>
        </a:xfrm>
        <a:prstGeom prst="roundRect">
          <a:avLst>
            <a:gd name="adj" fmla="val 10000"/>
          </a:avLst>
        </a:prstGeom>
        <a:solidFill>
          <a:srgbClr val="CDCDFF"/>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fr-CA" sz="1300" kern="1200" dirty="0" smtClean="0"/>
            <a:t>Il est important de fermer vos pièces de carte inutilisées et/ou erronées afin d’éviter d’engager inutilement des fonds au budget. </a:t>
          </a:r>
          <a:endParaRPr lang="en-CA" sz="1300" kern="1200" dirty="0">
            <a:latin typeface="Arial" panose="020B0604020202020204" pitchFamily="34" charset="0"/>
            <a:cs typeface="Arial" panose="020B0604020202020204" pitchFamily="34" charset="0"/>
          </a:endParaRPr>
        </a:p>
      </dsp:txBody>
      <dsp:txXfrm>
        <a:off x="2966880" y="2114794"/>
        <a:ext cx="2380897" cy="1732748"/>
      </dsp:txXfrm>
    </dsp:sp>
    <dsp:sp modelId="{2F78CE19-603D-4752-B0A0-2F428500DE63}">
      <dsp:nvSpPr>
        <dsp:cNvPr id="0" name=""/>
        <dsp:cNvSpPr/>
      </dsp:nvSpPr>
      <dsp:spPr>
        <a:xfrm>
          <a:off x="5819790" y="698"/>
          <a:ext cx="2488713" cy="1840564"/>
        </a:xfrm>
        <a:prstGeom prst="roundRect">
          <a:avLst>
            <a:gd name="adj" fmla="val 10000"/>
          </a:avLst>
        </a:prstGeom>
        <a:solidFill>
          <a:srgbClr val="8D8EC5"/>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fr-CA" sz="1300" kern="1200" dirty="0" smtClean="0"/>
            <a:t>Le 1</a:t>
          </a:r>
          <a:r>
            <a:rPr lang="fr-CA" sz="1300" kern="1200" baseline="30000" dirty="0" smtClean="0"/>
            <a:t>er</a:t>
          </a:r>
          <a:r>
            <a:rPr lang="fr-CA" sz="1300" kern="1200" dirty="0" smtClean="0"/>
            <a:t> jour du mois, nous vous suggérons fortement de comparer votre relevé BMO en ligne avec le rapport de carte en suspens (ZZCCVR) afin de vous assurer que toutes vos pièces de carte sont créées et que les montants totaux et numéros d’autorisation sont exacts</a:t>
          </a:r>
          <a:r>
            <a:rPr lang="en-US" sz="1300" kern="1200" dirty="0" smtClean="0"/>
            <a:t>.</a:t>
          </a:r>
          <a:endParaRPr lang="en-CA" sz="1300" kern="1200" dirty="0">
            <a:latin typeface="Arial" panose="020B0604020202020204" pitchFamily="34" charset="0"/>
            <a:cs typeface="Arial" panose="020B0604020202020204" pitchFamily="34" charset="0"/>
          </a:endParaRPr>
        </a:p>
      </dsp:txBody>
      <dsp:txXfrm>
        <a:off x="5873698" y="54606"/>
        <a:ext cx="2380897" cy="173274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7B1F12-80B9-4E70-BFB3-EB583EF59F7E}">
      <dsp:nvSpPr>
        <dsp:cNvPr id="0" name=""/>
        <dsp:cNvSpPr/>
      </dsp:nvSpPr>
      <dsp:spPr>
        <a:xfrm>
          <a:off x="5893889" y="153346"/>
          <a:ext cx="2452404" cy="380005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endParaRPr lang="en-US" sz="1200" kern="1200" dirty="0" smtClean="0">
            <a:latin typeface="Arial" panose="020B0604020202020204" pitchFamily="34" charset="0"/>
            <a:cs typeface="Arial" panose="020B0604020202020204" pitchFamily="34" charset="0"/>
          </a:endParaRPr>
        </a:p>
        <a:p>
          <a:pPr lvl="0" algn="ctr" defTabSz="533400" rtl="0">
            <a:lnSpc>
              <a:spcPct val="90000"/>
            </a:lnSpc>
            <a:spcBef>
              <a:spcPct val="0"/>
            </a:spcBef>
            <a:spcAft>
              <a:spcPct val="35000"/>
            </a:spcAft>
          </a:pPr>
          <a:endParaRPr lang="fr-CA" sz="1200" kern="1200" dirty="0" smtClean="0"/>
        </a:p>
        <a:p>
          <a:pPr lvl="0" algn="ctr" defTabSz="533400" rtl="0">
            <a:lnSpc>
              <a:spcPct val="90000"/>
            </a:lnSpc>
            <a:spcBef>
              <a:spcPct val="0"/>
            </a:spcBef>
            <a:spcAft>
              <a:spcPct val="35000"/>
            </a:spcAft>
          </a:pPr>
          <a:endParaRPr lang="fr-CA" sz="1200" kern="1200" dirty="0" smtClean="0"/>
        </a:p>
        <a:p>
          <a:pPr lvl="0" algn="ctr" defTabSz="533400" rtl="0">
            <a:lnSpc>
              <a:spcPct val="90000"/>
            </a:lnSpc>
            <a:spcBef>
              <a:spcPct val="0"/>
            </a:spcBef>
            <a:spcAft>
              <a:spcPct val="35000"/>
            </a:spcAft>
          </a:pPr>
          <a:endParaRPr lang="fr-CA" sz="1200" kern="1200" dirty="0" smtClean="0"/>
        </a:p>
        <a:p>
          <a:pPr lvl="0" algn="ctr" defTabSz="533400" rtl="0">
            <a:lnSpc>
              <a:spcPct val="90000"/>
            </a:lnSpc>
            <a:spcBef>
              <a:spcPct val="0"/>
            </a:spcBef>
            <a:spcAft>
              <a:spcPct val="35000"/>
            </a:spcAft>
          </a:pPr>
          <a:endParaRPr lang="fr-CA" sz="1400" kern="1200" dirty="0" smtClean="0">
            <a:latin typeface="Arial" panose="020B0604020202020204" pitchFamily="34" charset="0"/>
            <a:cs typeface="Arial" panose="020B0604020202020204" pitchFamily="34" charset="0"/>
          </a:endParaRPr>
        </a:p>
        <a:p>
          <a:pPr lvl="0" algn="l" defTabSz="533400" rtl="0">
            <a:lnSpc>
              <a:spcPct val="90000"/>
            </a:lnSpc>
            <a:spcBef>
              <a:spcPct val="0"/>
            </a:spcBef>
            <a:spcAft>
              <a:spcPct val="35000"/>
            </a:spcAft>
          </a:pPr>
          <a:endParaRPr lang="fr-CA" sz="1400" kern="1200" dirty="0" smtClean="0">
            <a:latin typeface="Arial" panose="020B0604020202020204" pitchFamily="34" charset="0"/>
            <a:cs typeface="Arial" panose="020B0604020202020204" pitchFamily="34" charset="0"/>
          </a:endParaRPr>
        </a:p>
        <a:p>
          <a:pPr lvl="0" algn="l" defTabSz="533400" rtl="0">
            <a:lnSpc>
              <a:spcPct val="90000"/>
            </a:lnSpc>
            <a:spcBef>
              <a:spcPct val="0"/>
            </a:spcBef>
            <a:spcAft>
              <a:spcPct val="35000"/>
            </a:spcAft>
          </a:pPr>
          <a:endParaRPr lang="fr-CA" sz="1400" kern="1200" dirty="0" smtClean="0">
            <a:latin typeface="Arial" panose="020B0604020202020204" pitchFamily="34" charset="0"/>
            <a:cs typeface="Arial" panose="020B0604020202020204" pitchFamily="34" charset="0"/>
          </a:endParaRPr>
        </a:p>
        <a:p>
          <a:pPr lvl="0" algn="l" defTabSz="533400" rtl="0">
            <a:lnSpc>
              <a:spcPct val="90000"/>
            </a:lnSpc>
            <a:spcBef>
              <a:spcPct val="0"/>
            </a:spcBef>
            <a:spcAft>
              <a:spcPct val="35000"/>
            </a:spcAft>
          </a:pPr>
          <a:endParaRPr lang="fr-CA" sz="1400" kern="1200" dirty="0" smtClean="0">
            <a:latin typeface="Arial" panose="020B0604020202020204" pitchFamily="34" charset="0"/>
            <a:cs typeface="Arial" panose="020B0604020202020204" pitchFamily="34" charset="0"/>
          </a:endParaRPr>
        </a:p>
        <a:p>
          <a:pPr lvl="0" algn="l" defTabSz="533400" rtl="0">
            <a:lnSpc>
              <a:spcPct val="90000"/>
            </a:lnSpc>
            <a:spcBef>
              <a:spcPct val="0"/>
            </a:spcBef>
            <a:spcAft>
              <a:spcPct val="35000"/>
            </a:spcAft>
          </a:pPr>
          <a:r>
            <a:rPr lang="fr-CA" sz="1400" kern="1200" dirty="0" smtClean="0">
              <a:latin typeface="Arial" panose="020B0604020202020204" pitchFamily="34" charset="0"/>
              <a:cs typeface="Arial" panose="020B0604020202020204" pitchFamily="34" charset="0"/>
            </a:rPr>
            <a:t>Si les factures sont signées individuellement au lieu du rapport d’activité, veuillez vous assurer que les informations suivantes sont indiquées sur chacune des factures :</a:t>
          </a:r>
        </a:p>
        <a:p>
          <a:pPr lvl="0" algn="l" defTabSz="533400" rtl="0">
            <a:lnSpc>
              <a:spcPct val="90000"/>
            </a:lnSpc>
            <a:spcBef>
              <a:spcPct val="0"/>
            </a:spcBef>
            <a:spcAft>
              <a:spcPct val="35000"/>
            </a:spcAft>
          </a:pPr>
          <a:r>
            <a:rPr lang="fr-CA" sz="1400" kern="1200" dirty="0" smtClean="0">
              <a:latin typeface="Arial" panose="020B0604020202020204" pitchFamily="34" charset="0"/>
              <a:cs typeface="Arial" panose="020B0604020202020204" pitchFamily="34" charset="0"/>
            </a:rPr>
            <a:t>Le codage financier.  Celui-ci doit être le même que celui indiqué sur le rapport d’activité (ZZCCAR).</a:t>
          </a:r>
        </a:p>
        <a:p>
          <a:pPr lvl="0" algn="l" defTabSz="533400">
            <a:lnSpc>
              <a:spcPct val="90000"/>
            </a:lnSpc>
            <a:spcBef>
              <a:spcPct val="0"/>
            </a:spcBef>
            <a:spcAft>
              <a:spcPct val="35000"/>
            </a:spcAft>
          </a:pPr>
          <a:r>
            <a:rPr lang="fr-CA" sz="1400" kern="1200" dirty="0" smtClean="0">
              <a:latin typeface="Arial" panose="020B0604020202020204" pitchFamily="34" charset="0"/>
              <a:cs typeface="Arial" panose="020B0604020202020204" pitchFamily="34" charset="0"/>
            </a:rPr>
            <a:t>Le nom en lettre moulé du gestionnaire et la date de signature sont indiqués en dessous de sa signature. </a:t>
          </a:r>
          <a:endParaRPr lang="en-CA" sz="1400" kern="1200" dirty="0">
            <a:latin typeface="Arial" panose="020B0604020202020204" pitchFamily="34" charset="0"/>
            <a:cs typeface="Arial" panose="020B0604020202020204" pitchFamily="34" charset="0"/>
          </a:endParaRPr>
        </a:p>
      </dsp:txBody>
      <dsp:txXfrm>
        <a:off x="5893889" y="153346"/>
        <a:ext cx="2452404" cy="1140016"/>
      </dsp:txXfrm>
    </dsp:sp>
    <dsp:sp modelId="{CFCDAC72-2A1A-4921-BCEB-4C3AB38E7DAB}">
      <dsp:nvSpPr>
        <dsp:cNvPr id="0" name=""/>
        <dsp:cNvSpPr/>
      </dsp:nvSpPr>
      <dsp:spPr>
        <a:xfrm>
          <a:off x="2837120" y="140312"/>
          <a:ext cx="2704778" cy="380005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endParaRPr lang="en-US" sz="1400" kern="1200" dirty="0" smtClean="0">
            <a:latin typeface="Arial" panose="020B0604020202020204" pitchFamily="34" charset="0"/>
            <a:cs typeface="Arial" panose="020B0604020202020204" pitchFamily="34" charset="0"/>
          </a:endParaRPr>
        </a:p>
        <a:p>
          <a:pPr lvl="0" algn="ctr" defTabSz="622300" rtl="0">
            <a:lnSpc>
              <a:spcPct val="90000"/>
            </a:lnSpc>
            <a:spcBef>
              <a:spcPct val="0"/>
            </a:spcBef>
            <a:spcAft>
              <a:spcPct val="35000"/>
            </a:spcAft>
          </a:pPr>
          <a:endParaRPr lang="fr-CA" sz="1400" kern="1200" dirty="0" smtClean="0"/>
        </a:p>
        <a:p>
          <a:pPr lvl="0" algn="ctr" defTabSz="622300" rtl="0">
            <a:lnSpc>
              <a:spcPct val="90000"/>
            </a:lnSpc>
            <a:spcBef>
              <a:spcPct val="0"/>
            </a:spcBef>
            <a:spcAft>
              <a:spcPct val="35000"/>
            </a:spcAft>
          </a:pPr>
          <a:endParaRPr lang="fr-CA" sz="1400" kern="1200" dirty="0" smtClean="0"/>
        </a:p>
        <a:p>
          <a:pPr lvl="0" algn="ctr" defTabSz="622300" rtl="0">
            <a:lnSpc>
              <a:spcPct val="90000"/>
            </a:lnSpc>
            <a:spcBef>
              <a:spcPct val="0"/>
            </a:spcBef>
            <a:spcAft>
              <a:spcPct val="35000"/>
            </a:spcAft>
          </a:pPr>
          <a:endParaRPr lang="fr-CA" sz="1400" kern="1200" dirty="0" smtClean="0"/>
        </a:p>
        <a:p>
          <a:pPr lvl="0" algn="ctr" defTabSz="622300" rtl="0">
            <a:lnSpc>
              <a:spcPct val="90000"/>
            </a:lnSpc>
            <a:spcBef>
              <a:spcPct val="0"/>
            </a:spcBef>
            <a:spcAft>
              <a:spcPct val="35000"/>
            </a:spcAft>
          </a:pPr>
          <a:endParaRPr lang="fr-CA" sz="1400" kern="1200" dirty="0" smtClean="0"/>
        </a:p>
        <a:p>
          <a:pPr lvl="0" algn="ctr" defTabSz="622300" rtl="0">
            <a:lnSpc>
              <a:spcPct val="90000"/>
            </a:lnSpc>
            <a:spcBef>
              <a:spcPct val="0"/>
            </a:spcBef>
            <a:spcAft>
              <a:spcPct val="35000"/>
            </a:spcAft>
          </a:pPr>
          <a:endParaRPr lang="fr-CA" sz="1400" kern="1200" dirty="0" smtClean="0"/>
        </a:p>
        <a:p>
          <a:pPr lvl="0" algn="ctr" defTabSz="622300" rtl="0">
            <a:lnSpc>
              <a:spcPct val="90000"/>
            </a:lnSpc>
            <a:spcBef>
              <a:spcPct val="0"/>
            </a:spcBef>
            <a:spcAft>
              <a:spcPct val="35000"/>
            </a:spcAft>
          </a:pPr>
          <a:endParaRPr lang="fr-CA" sz="1400" kern="1200" dirty="0" smtClean="0">
            <a:latin typeface="Arial" panose="020B0604020202020204" pitchFamily="34" charset="0"/>
            <a:cs typeface="Arial" panose="020B0604020202020204" pitchFamily="34" charset="0"/>
          </a:endParaRPr>
        </a:p>
        <a:p>
          <a:pPr lvl="0" algn="l" defTabSz="622300" rtl="0">
            <a:lnSpc>
              <a:spcPct val="90000"/>
            </a:lnSpc>
            <a:spcBef>
              <a:spcPct val="0"/>
            </a:spcBef>
            <a:spcAft>
              <a:spcPct val="35000"/>
            </a:spcAft>
          </a:pPr>
          <a:r>
            <a:rPr lang="fr-CA" sz="1400" kern="1200" dirty="0" smtClean="0">
              <a:latin typeface="Arial" panose="020B0604020202020204" pitchFamily="34" charset="0"/>
              <a:cs typeface="Arial" panose="020B0604020202020204" pitchFamily="34" charset="0"/>
            </a:rPr>
            <a:t>Lorsque vous générez votre rapport d’activité (ZZCCAR) pour signature de l’article 34, vous devez toujours choisir les options suivantes : </a:t>
          </a:r>
        </a:p>
        <a:p>
          <a:pPr lvl="0" algn="l" defTabSz="622300">
            <a:lnSpc>
              <a:spcPct val="90000"/>
            </a:lnSpc>
            <a:spcBef>
              <a:spcPct val="0"/>
            </a:spcBef>
            <a:spcAft>
              <a:spcPct val="35000"/>
            </a:spcAft>
          </a:pPr>
          <a:r>
            <a:rPr lang="fr-CA" sz="1400" b="1" kern="1200" dirty="0" smtClean="0">
              <a:latin typeface="Arial" panose="020B0604020202020204" pitchFamily="34" charset="0"/>
              <a:cs typeface="Arial" panose="020B0604020202020204" pitchFamily="34" charset="0"/>
            </a:rPr>
            <a:t>Inclure corrections</a:t>
          </a:r>
        </a:p>
        <a:p>
          <a:pPr lvl="0" algn="l" defTabSz="622300">
            <a:lnSpc>
              <a:spcPct val="90000"/>
            </a:lnSpc>
            <a:spcBef>
              <a:spcPct val="0"/>
            </a:spcBef>
            <a:spcAft>
              <a:spcPct val="35000"/>
            </a:spcAft>
          </a:pPr>
          <a:r>
            <a:rPr lang="fr-CA" sz="1400" b="1" kern="1200" dirty="0" smtClean="0">
              <a:latin typeface="Arial" panose="020B0604020202020204" pitchFamily="34" charset="0"/>
              <a:cs typeface="Arial" panose="020B0604020202020204" pitchFamily="34" charset="0"/>
            </a:rPr>
            <a:t>Afficher les lignes de taxe</a:t>
          </a:r>
        </a:p>
        <a:p>
          <a:pPr lvl="0" algn="ctr" defTabSz="622300">
            <a:lnSpc>
              <a:spcPct val="90000"/>
            </a:lnSpc>
            <a:spcBef>
              <a:spcPct val="0"/>
            </a:spcBef>
            <a:spcAft>
              <a:spcPct val="35000"/>
            </a:spcAft>
          </a:pPr>
          <a:endParaRPr lang="en-US" sz="1400" kern="1200" dirty="0" smtClean="0">
            <a:latin typeface="Arial" panose="020B0604020202020204" pitchFamily="34" charset="0"/>
            <a:cs typeface="Arial" panose="020B0604020202020204" pitchFamily="34" charset="0"/>
          </a:endParaRPr>
        </a:p>
        <a:p>
          <a:pPr lvl="0" algn="l" defTabSz="622300" rtl="0">
            <a:lnSpc>
              <a:spcPct val="90000"/>
            </a:lnSpc>
            <a:spcBef>
              <a:spcPct val="0"/>
            </a:spcBef>
            <a:spcAft>
              <a:spcPct val="35000"/>
            </a:spcAft>
          </a:pPr>
          <a:r>
            <a:rPr lang="fr-CA" sz="1400" kern="1200" dirty="0" smtClean="0">
              <a:latin typeface="Arial" panose="020B0604020202020204" pitchFamily="34" charset="0"/>
              <a:cs typeface="Arial" panose="020B0604020202020204" pitchFamily="34" charset="0"/>
            </a:rPr>
            <a:t>Veuillez vous assurer que la  date de signature et le nom en lettre moulé sont indiqués à côté de la signature du gestionnaire</a:t>
          </a:r>
          <a:r>
            <a:rPr lang="en-US" sz="1400" kern="1200" dirty="0" smtClean="0">
              <a:latin typeface="Arial" panose="020B0604020202020204" pitchFamily="34" charset="0"/>
              <a:cs typeface="Arial" panose="020B0604020202020204" pitchFamily="34" charset="0"/>
            </a:rPr>
            <a:t> </a:t>
          </a:r>
          <a:r>
            <a:rPr lang="fr-CA" sz="1400" kern="1200" dirty="0" smtClean="0">
              <a:latin typeface="Arial" panose="020B0604020202020204" pitchFamily="34" charset="0"/>
              <a:cs typeface="Arial" panose="020B0604020202020204" pitchFamily="34" charset="0"/>
            </a:rPr>
            <a:t>sur le rapport d’activité (ZZCCAR).</a:t>
          </a:r>
          <a:r>
            <a:rPr lang="fr-FR" sz="1400" kern="1200" dirty="0" smtClean="0">
              <a:latin typeface="Arial" panose="020B0604020202020204" pitchFamily="34" charset="0"/>
              <a:cs typeface="Arial" panose="020B0604020202020204" pitchFamily="34" charset="0"/>
            </a:rPr>
            <a:t>34.</a:t>
          </a:r>
          <a:endParaRPr lang="en-CA" sz="1400" kern="1200" dirty="0">
            <a:latin typeface="Arial" panose="020B0604020202020204" pitchFamily="34" charset="0"/>
            <a:cs typeface="Arial" panose="020B0604020202020204" pitchFamily="34" charset="0"/>
          </a:endParaRPr>
        </a:p>
      </dsp:txBody>
      <dsp:txXfrm>
        <a:off x="2837120" y="140312"/>
        <a:ext cx="2704778" cy="1140016"/>
      </dsp:txXfrm>
    </dsp:sp>
    <dsp:sp modelId="{CA829913-08C4-4C64-B0A3-D3570DDF4152}">
      <dsp:nvSpPr>
        <dsp:cNvPr id="0" name=""/>
        <dsp:cNvSpPr/>
      </dsp:nvSpPr>
      <dsp:spPr>
        <a:xfrm>
          <a:off x="0" y="99272"/>
          <a:ext cx="2474233" cy="380005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endParaRPr lang="en-US" sz="1400" kern="1200" dirty="0" smtClean="0">
            <a:latin typeface="Arial" panose="020B0604020202020204" pitchFamily="34" charset="0"/>
            <a:cs typeface="Arial" panose="020B0604020202020204" pitchFamily="34" charset="0"/>
          </a:endParaRPr>
        </a:p>
        <a:p>
          <a:pPr lvl="0" algn="ctr" defTabSz="622300" rtl="0">
            <a:lnSpc>
              <a:spcPct val="90000"/>
            </a:lnSpc>
            <a:spcBef>
              <a:spcPct val="0"/>
            </a:spcBef>
            <a:spcAft>
              <a:spcPct val="35000"/>
            </a:spcAft>
          </a:pPr>
          <a:endParaRPr lang="en-US" sz="1400" kern="1200" dirty="0" smtClean="0">
            <a:latin typeface="Arial" panose="020B0604020202020204" pitchFamily="34" charset="0"/>
            <a:cs typeface="Arial" panose="020B0604020202020204" pitchFamily="34" charset="0"/>
          </a:endParaRPr>
        </a:p>
        <a:p>
          <a:pPr lvl="0" algn="ctr" defTabSz="622300" rtl="0">
            <a:lnSpc>
              <a:spcPct val="90000"/>
            </a:lnSpc>
            <a:spcBef>
              <a:spcPct val="0"/>
            </a:spcBef>
            <a:spcAft>
              <a:spcPct val="35000"/>
            </a:spcAft>
          </a:pPr>
          <a:endParaRPr lang="en-US" sz="1400" kern="1200" dirty="0" smtClean="0">
            <a:latin typeface="Arial" panose="020B0604020202020204" pitchFamily="34" charset="0"/>
            <a:cs typeface="Arial" panose="020B0604020202020204" pitchFamily="34" charset="0"/>
          </a:endParaRPr>
        </a:p>
        <a:p>
          <a:pPr lvl="0" algn="ctr" defTabSz="622300" rtl="0">
            <a:lnSpc>
              <a:spcPct val="90000"/>
            </a:lnSpc>
            <a:spcBef>
              <a:spcPct val="0"/>
            </a:spcBef>
            <a:spcAft>
              <a:spcPct val="35000"/>
            </a:spcAft>
          </a:pPr>
          <a:endParaRPr lang="fr-FR" sz="1400" kern="1200" dirty="0" smtClean="0">
            <a:latin typeface="Arial" panose="020B0604020202020204" pitchFamily="34" charset="0"/>
            <a:cs typeface="Arial" panose="020B0604020202020204" pitchFamily="34" charset="0"/>
          </a:endParaRPr>
        </a:p>
        <a:p>
          <a:pPr lvl="0" algn="ctr" defTabSz="622300" rtl="0">
            <a:lnSpc>
              <a:spcPct val="90000"/>
            </a:lnSpc>
            <a:spcBef>
              <a:spcPct val="0"/>
            </a:spcBef>
            <a:spcAft>
              <a:spcPct val="35000"/>
            </a:spcAft>
          </a:pPr>
          <a:r>
            <a:rPr lang="fr-CA" sz="1400" b="0" kern="1200" dirty="0" smtClean="0">
              <a:ln>
                <a:noFill/>
              </a:ln>
              <a:solidFill>
                <a:schemeClr val="tx1"/>
              </a:solidFill>
              <a:effectLst/>
              <a:latin typeface="Arial" panose="020B0604020202020204" pitchFamily="34" charset="0"/>
              <a:cs typeface="Arial" panose="020B0604020202020204" pitchFamily="34" charset="0"/>
            </a:rPr>
            <a:t>Lors de votre réconciliation mensuelle, veuillez-vous assurer d’</a:t>
          </a:r>
          <a:r>
            <a:rPr lang="fr-CA" sz="1400" b="0" kern="1200" dirty="0" smtClean="0">
              <a:ln w="12700">
                <a:noFill/>
                <a:prstDash val="solid"/>
              </a:ln>
              <a:solidFill>
                <a:schemeClr val="tx1"/>
              </a:solidFill>
              <a:effectLst/>
              <a:latin typeface="Arial" panose="020B0604020202020204" pitchFamily="34" charset="0"/>
              <a:cs typeface="Arial" panose="020B0604020202020204" pitchFamily="34" charset="0"/>
            </a:rPr>
            <a:t>accepter</a:t>
          </a:r>
          <a:r>
            <a:rPr lang="fr-CA" sz="1400" b="0" kern="1200" dirty="0" smtClean="0">
              <a:ln>
                <a:noFill/>
              </a:ln>
              <a:solidFill>
                <a:schemeClr val="tx1"/>
              </a:solidFill>
              <a:effectLst/>
              <a:latin typeface="Arial" panose="020B0604020202020204" pitchFamily="34" charset="0"/>
              <a:cs typeface="Arial" panose="020B0604020202020204" pitchFamily="34" charset="0"/>
            </a:rPr>
            <a:t> seulement les </a:t>
          </a:r>
          <a:r>
            <a:rPr lang="fr-CA" sz="1400" b="0" kern="1200" dirty="0" smtClean="0">
              <a:ln w="12700">
                <a:noFill/>
                <a:prstDash val="solid"/>
              </a:ln>
              <a:solidFill>
                <a:schemeClr val="tx1"/>
              </a:solidFill>
              <a:effectLst/>
              <a:latin typeface="Arial" panose="020B0604020202020204" pitchFamily="34" charset="0"/>
              <a:cs typeface="Arial" panose="020B0604020202020204" pitchFamily="34" charset="0"/>
            </a:rPr>
            <a:t>transactions</a:t>
          </a:r>
          <a:r>
            <a:rPr lang="fr-CA" sz="1400" b="0" kern="1200" dirty="0" smtClean="0">
              <a:ln>
                <a:noFill/>
              </a:ln>
              <a:solidFill>
                <a:schemeClr val="tx1"/>
              </a:solidFill>
              <a:effectLst/>
              <a:latin typeface="Arial" panose="020B0604020202020204" pitchFamily="34" charset="0"/>
              <a:cs typeface="Arial" panose="020B0604020202020204" pitchFamily="34" charset="0"/>
            </a:rPr>
            <a:t> </a:t>
          </a:r>
          <a:r>
            <a:rPr lang="fr-CA" sz="1400" b="0" kern="1200" dirty="0" smtClean="0">
              <a:ln w="12700">
                <a:noFill/>
                <a:prstDash val="solid"/>
              </a:ln>
              <a:solidFill>
                <a:schemeClr val="tx1"/>
              </a:solidFill>
              <a:effectLst/>
              <a:latin typeface="Arial" panose="020B0604020202020204" pitchFamily="34" charset="0"/>
              <a:cs typeface="Arial" panose="020B0604020202020204" pitchFamily="34" charset="0"/>
            </a:rPr>
            <a:t>appariées</a:t>
          </a:r>
          <a:r>
            <a:rPr lang="fr-CA" sz="1400" b="0" kern="1200" dirty="0" smtClean="0">
              <a:ln>
                <a:noFill/>
              </a:ln>
              <a:solidFill>
                <a:schemeClr val="tx1"/>
              </a:solidFill>
              <a:effectLst/>
              <a:latin typeface="Arial" panose="020B0604020202020204" pitchFamily="34" charset="0"/>
              <a:cs typeface="Arial" panose="020B0604020202020204" pitchFamily="34" charset="0"/>
            </a:rPr>
            <a:t> (« </a:t>
          </a:r>
          <a:r>
            <a:rPr lang="fr-CA" sz="1400" b="0" kern="1200" dirty="0" err="1" smtClean="0">
              <a:ln>
                <a:noFill/>
              </a:ln>
              <a:solidFill>
                <a:schemeClr val="tx1"/>
              </a:solidFill>
              <a:effectLst/>
              <a:latin typeface="Arial" panose="020B0604020202020204" pitchFamily="34" charset="0"/>
              <a:cs typeface="Arial" panose="020B0604020202020204" pitchFamily="34" charset="0"/>
            </a:rPr>
            <a:t>matched</a:t>
          </a:r>
          <a:r>
            <a:rPr lang="fr-CA" sz="1400" b="0" kern="1200" dirty="0" smtClean="0">
              <a:ln>
                <a:noFill/>
              </a:ln>
              <a:solidFill>
                <a:schemeClr val="tx1"/>
              </a:solidFill>
              <a:effectLst/>
              <a:latin typeface="Arial" panose="020B0604020202020204" pitchFamily="34" charset="0"/>
              <a:cs typeface="Arial" panose="020B0604020202020204" pitchFamily="34" charset="0"/>
            </a:rPr>
            <a:t> »). </a:t>
          </a:r>
          <a:r>
            <a:rPr lang="fr-CA" sz="1400" b="0" kern="1200" dirty="0" smtClean="0">
              <a:ln w="12700">
                <a:noFill/>
                <a:prstDash val="solid"/>
              </a:ln>
              <a:solidFill>
                <a:schemeClr val="tx1"/>
              </a:solidFill>
              <a:effectLst/>
              <a:latin typeface="Arial" panose="020B0604020202020204" pitchFamily="34" charset="0"/>
              <a:cs typeface="Arial" panose="020B0604020202020204" pitchFamily="34" charset="0"/>
            </a:rPr>
            <a:t>NE JAMAIS accepter une transaction non-appariée.</a:t>
          </a:r>
          <a:r>
            <a:rPr lang="en-US" sz="1400" b="0" kern="1200" dirty="0" smtClean="0">
              <a:ln w="12700">
                <a:noFill/>
                <a:prstDash val="solid"/>
              </a:ln>
              <a:solidFill>
                <a:schemeClr val="tx1"/>
              </a:solidFill>
              <a:effectLst/>
              <a:latin typeface="Arial" panose="020B0604020202020204" pitchFamily="34" charset="0"/>
              <a:cs typeface="Arial" panose="020B0604020202020204" pitchFamily="34" charset="0"/>
            </a:rPr>
            <a:t> </a:t>
          </a:r>
          <a:r>
            <a:rPr lang="fr-CA" sz="1400" b="0" kern="1200" dirty="0" smtClean="0">
              <a:ln>
                <a:noFill/>
              </a:ln>
              <a:solidFill>
                <a:schemeClr val="tx1"/>
              </a:solidFill>
              <a:effectLst/>
              <a:latin typeface="Arial" panose="020B0604020202020204" pitchFamily="34" charset="0"/>
              <a:cs typeface="Arial" panose="020B0604020202020204" pitchFamily="34" charset="0"/>
            </a:rPr>
            <a:t>Toutes transactions non-appariées « </a:t>
          </a:r>
          <a:r>
            <a:rPr lang="fr-CA" sz="1400" b="0" kern="1200" dirty="0" err="1" smtClean="0">
              <a:ln>
                <a:noFill/>
              </a:ln>
              <a:solidFill>
                <a:schemeClr val="tx1"/>
              </a:solidFill>
              <a:effectLst/>
              <a:latin typeface="Arial" panose="020B0604020202020204" pitchFamily="34" charset="0"/>
              <a:cs typeface="Arial" panose="020B0604020202020204" pitchFamily="34" charset="0"/>
            </a:rPr>
            <a:t>unmatched</a:t>
          </a:r>
          <a:r>
            <a:rPr lang="fr-CA" sz="1400" b="0" kern="1200" dirty="0" smtClean="0">
              <a:ln>
                <a:noFill/>
              </a:ln>
              <a:solidFill>
                <a:schemeClr val="tx1"/>
              </a:solidFill>
              <a:effectLst/>
              <a:latin typeface="Arial" panose="020B0604020202020204" pitchFamily="34" charset="0"/>
              <a:cs typeface="Arial" panose="020B0604020202020204" pitchFamily="34" charset="0"/>
            </a:rPr>
            <a:t> ») doivent être modifiées dans l’écran ZZCR.</a:t>
          </a:r>
          <a:endParaRPr lang="en-CA" sz="1400" b="0" kern="1200" dirty="0">
            <a:ln>
              <a:noFill/>
            </a:ln>
            <a:solidFill>
              <a:schemeClr val="tx1"/>
            </a:solidFill>
            <a:effectLst/>
            <a:latin typeface="Arial" panose="020B0604020202020204" pitchFamily="34" charset="0"/>
            <a:cs typeface="Arial" panose="020B0604020202020204" pitchFamily="34" charset="0"/>
          </a:endParaRPr>
        </a:p>
      </dsp:txBody>
      <dsp:txXfrm>
        <a:off x="0" y="99272"/>
        <a:ext cx="2474233" cy="1140016"/>
      </dsp:txXfrm>
    </dsp:sp>
    <dsp:sp modelId="{7B14A712-19EC-4DC6-9613-45AFF8EC3A35}">
      <dsp:nvSpPr>
        <dsp:cNvPr id="0" name=""/>
        <dsp:cNvSpPr/>
      </dsp:nvSpPr>
      <dsp:spPr>
        <a:xfrm>
          <a:off x="0" y="3179925"/>
          <a:ext cx="3725787" cy="6464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fr-CA" sz="1200" kern="1200" dirty="0" smtClean="0">
              <a:latin typeface="Arial" panose="020B0604020202020204" pitchFamily="34" charset="0"/>
              <a:cs typeface="Arial" panose="020B0604020202020204" pitchFamily="34" charset="0"/>
            </a:rPr>
            <a:t>La conséquence d’accepter une transaction non-appariée : le montant totale de la facture </a:t>
          </a:r>
          <a:r>
            <a:rPr lang="fr-CA" sz="1200" b="1" kern="1200" dirty="0" smtClean="0">
              <a:latin typeface="Arial" panose="020B0604020202020204" pitchFamily="34" charset="0"/>
              <a:cs typeface="Arial" panose="020B0604020202020204" pitchFamily="34" charset="0"/>
            </a:rPr>
            <a:t>incluant les taxes</a:t>
          </a:r>
          <a:r>
            <a:rPr lang="fr-CA" sz="1200" kern="1200" dirty="0" smtClean="0">
              <a:latin typeface="Arial" panose="020B0604020202020204" pitchFamily="34" charset="0"/>
              <a:cs typeface="Arial" panose="020B0604020202020204" pitchFamily="34" charset="0"/>
            </a:rPr>
            <a:t> sera imputé à votre codage par défaut.</a:t>
          </a:r>
          <a:r>
            <a:rPr lang="fr-CA" sz="1200" b="1" kern="1200" dirty="0" smtClean="0">
              <a:latin typeface="Arial" panose="020B0604020202020204" pitchFamily="34" charset="0"/>
              <a:cs typeface="Arial" panose="020B0604020202020204" pitchFamily="34" charset="0"/>
            </a:rPr>
            <a:t> </a:t>
          </a:r>
          <a:endParaRPr lang="en-CA" sz="1200" kern="1200" dirty="0">
            <a:latin typeface="Arial" panose="020B0604020202020204" pitchFamily="34" charset="0"/>
            <a:cs typeface="Arial" panose="020B0604020202020204" pitchFamily="34" charset="0"/>
          </a:endParaRPr>
        </a:p>
      </dsp:txBody>
      <dsp:txXfrm>
        <a:off x="18935" y="3198860"/>
        <a:ext cx="3687917" cy="608608"/>
      </dsp:txXfrm>
    </dsp:sp>
    <dsp:sp modelId="{9CC69D0E-8F4F-467B-B5A3-B43F0C5DE3E4}">
      <dsp:nvSpPr>
        <dsp:cNvPr id="0" name=""/>
        <dsp:cNvSpPr/>
      </dsp:nvSpPr>
      <dsp:spPr>
        <a:xfrm rot="532077">
          <a:off x="3716120" y="3601989"/>
          <a:ext cx="1617359" cy="51679"/>
        </a:xfrm>
        <a:custGeom>
          <a:avLst/>
          <a:gdLst/>
          <a:ahLst/>
          <a:cxnLst/>
          <a:rect l="0" t="0" r="0" b="0"/>
          <a:pathLst>
            <a:path>
              <a:moveTo>
                <a:pt x="0" y="25839"/>
              </a:moveTo>
              <a:lnTo>
                <a:pt x="1617359" y="258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CA" sz="500" kern="1200"/>
        </a:p>
      </dsp:txBody>
      <dsp:txXfrm>
        <a:off x="4484366" y="3587395"/>
        <a:ext cx="80867" cy="80867"/>
      </dsp:txXfrm>
    </dsp:sp>
    <dsp:sp modelId="{1E6E5539-FE08-497C-A8FF-D8C9D2196584}">
      <dsp:nvSpPr>
        <dsp:cNvPr id="0" name=""/>
        <dsp:cNvSpPr/>
      </dsp:nvSpPr>
      <dsp:spPr>
        <a:xfrm>
          <a:off x="5323813" y="3424310"/>
          <a:ext cx="2399427" cy="6563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0">
            <a:lnSpc>
              <a:spcPct val="90000"/>
            </a:lnSpc>
            <a:spcBef>
              <a:spcPct val="0"/>
            </a:spcBef>
            <a:spcAft>
              <a:spcPct val="35000"/>
            </a:spcAft>
          </a:pPr>
          <a:r>
            <a:rPr lang="fr-CA" sz="900" b="1" kern="1200" dirty="0" smtClean="0">
              <a:latin typeface="Arial" panose="020B0604020202020204" pitchFamily="34" charset="0"/>
              <a:cs typeface="Arial" panose="020B0604020202020204" pitchFamily="34" charset="0"/>
            </a:rPr>
            <a:t>Ceci est erroné, </a:t>
          </a:r>
          <a:r>
            <a:rPr lang="fr-CA" sz="900" kern="1200" dirty="0" smtClean="0">
              <a:latin typeface="Arial" panose="020B0604020202020204" pitchFamily="34" charset="0"/>
              <a:cs typeface="Arial" panose="020B0604020202020204" pitchFamily="34" charset="0"/>
            </a:rPr>
            <a:t>donc vous devrez obligatoirement demander une pièce de journal et obtenir l’approbation du gestionnaire délégué afin de corriger ce codage et l’imputation des taxes</a:t>
          </a:r>
          <a:r>
            <a:rPr lang="en-US" sz="900" kern="1200" dirty="0" smtClean="0">
              <a:latin typeface="Arial" panose="020B0604020202020204" pitchFamily="34" charset="0"/>
              <a:cs typeface="Arial" panose="020B0604020202020204" pitchFamily="34" charset="0"/>
            </a:rPr>
            <a:t>. </a:t>
          </a:r>
          <a:endParaRPr lang="en-CA" sz="900" kern="1200" dirty="0">
            <a:latin typeface="Arial" panose="020B0604020202020204" pitchFamily="34" charset="0"/>
            <a:cs typeface="Arial" panose="020B0604020202020204" pitchFamily="34" charset="0"/>
          </a:endParaRPr>
        </a:p>
      </dsp:txBody>
      <dsp:txXfrm>
        <a:off x="5343037" y="3443534"/>
        <a:ext cx="2360979" cy="61791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00A84F-DA8F-41F0-9488-137888744C8D}">
      <dsp:nvSpPr>
        <dsp:cNvPr id="0" name=""/>
        <dsp:cNvSpPr/>
      </dsp:nvSpPr>
      <dsp:spPr>
        <a:xfrm>
          <a:off x="3342" y="100870"/>
          <a:ext cx="3614032" cy="2697799"/>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rtl="0">
            <a:lnSpc>
              <a:spcPct val="90000"/>
            </a:lnSpc>
            <a:spcBef>
              <a:spcPct val="0"/>
            </a:spcBef>
            <a:spcAft>
              <a:spcPct val="15000"/>
            </a:spcAft>
            <a:buChar char="••"/>
          </a:pPr>
          <a:endParaRPr lang="en-CA" sz="1800" kern="1200" dirty="0">
            <a:latin typeface="Arial" panose="020B0604020202020204" pitchFamily="34" charset="0"/>
            <a:cs typeface="Arial" panose="020B0604020202020204" pitchFamily="34" charset="0"/>
          </a:endParaRPr>
        </a:p>
        <a:p>
          <a:pPr marL="171450" lvl="1" indent="-171450" algn="l" defTabSz="800100" rtl="0">
            <a:lnSpc>
              <a:spcPct val="90000"/>
            </a:lnSpc>
            <a:spcBef>
              <a:spcPct val="0"/>
            </a:spcBef>
            <a:spcAft>
              <a:spcPct val="15000"/>
            </a:spcAft>
            <a:buChar char="••"/>
          </a:pPr>
          <a:endParaRPr lang="en-CA" sz="1800" kern="1200" dirty="0">
            <a:latin typeface="Arial" panose="020B0604020202020204" pitchFamily="34" charset="0"/>
            <a:cs typeface="Arial" panose="020B0604020202020204" pitchFamily="34" charset="0"/>
          </a:endParaRPr>
        </a:p>
        <a:p>
          <a:pPr marL="171450" lvl="1" indent="-171450" algn="l" defTabSz="800100" rtl="0">
            <a:lnSpc>
              <a:spcPct val="90000"/>
            </a:lnSpc>
            <a:spcBef>
              <a:spcPct val="0"/>
            </a:spcBef>
            <a:spcAft>
              <a:spcPct val="15000"/>
            </a:spcAft>
            <a:buChar char="••"/>
          </a:pPr>
          <a:endParaRPr lang="en-CA" sz="1800" kern="1200" dirty="0">
            <a:latin typeface="Arial" panose="020B0604020202020204" pitchFamily="34" charset="0"/>
            <a:cs typeface="Arial" panose="020B0604020202020204" pitchFamily="34" charset="0"/>
          </a:endParaRPr>
        </a:p>
        <a:p>
          <a:pPr marL="171450" lvl="1" indent="-171450" algn="l" defTabSz="800100" rtl="0">
            <a:lnSpc>
              <a:spcPct val="90000"/>
            </a:lnSpc>
            <a:spcBef>
              <a:spcPct val="0"/>
            </a:spcBef>
            <a:spcAft>
              <a:spcPct val="15000"/>
            </a:spcAft>
            <a:buChar char="••"/>
          </a:pPr>
          <a:r>
            <a:rPr lang="fr-CA" sz="1800" kern="1200" dirty="0" smtClean="0"/>
            <a:t>Les rapports signés sous l’article 34 doivent être envoyés à votre centre de traitement </a:t>
          </a:r>
          <a:r>
            <a:rPr lang="fr-CA" sz="1800" b="1" kern="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avant la sortie du rapport suivant</a:t>
          </a:r>
          <a:r>
            <a:rPr lang="fr-CA" sz="1800" b="1" kern="1200" dirty="0" smtClean="0"/>
            <a:t>.</a:t>
          </a:r>
          <a:endParaRPr lang="en-CA" sz="1800" kern="1200" dirty="0">
            <a:latin typeface="Arial" panose="020B0604020202020204" pitchFamily="34" charset="0"/>
            <a:cs typeface="Arial" panose="020B0604020202020204" pitchFamily="34" charset="0"/>
          </a:endParaRPr>
        </a:p>
        <a:p>
          <a:pPr marL="171450" lvl="1" indent="-171450" algn="l" defTabSz="800100" rtl="0">
            <a:lnSpc>
              <a:spcPct val="90000"/>
            </a:lnSpc>
            <a:spcBef>
              <a:spcPct val="0"/>
            </a:spcBef>
            <a:spcAft>
              <a:spcPct val="15000"/>
            </a:spcAft>
            <a:buChar char="••"/>
          </a:pPr>
          <a:endParaRPr lang="en-CA" sz="1800" kern="1200" dirty="0">
            <a:latin typeface="Arial" panose="020B0604020202020204" pitchFamily="34" charset="0"/>
            <a:cs typeface="Arial" panose="020B0604020202020204" pitchFamily="34" charset="0"/>
          </a:endParaRPr>
        </a:p>
      </dsp:txBody>
      <dsp:txXfrm>
        <a:off x="66555" y="164083"/>
        <a:ext cx="3487606" cy="2634586"/>
      </dsp:txXfrm>
    </dsp:sp>
    <dsp:sp modelId="{70881362-7015-470D-8A23-F84B7C07AC91}">
      <dsp:nvSpPr>
        <dsp:cNvPr id="0" name=""/>
        <dsp:cNvSpPr/>
      </dsp:nvSpPr>
      <dsp:spPr>
        <a:xfrm>
          <a:off x="3342" y="2798669"/>
          <a:ext cx="3614032" cy="1160053"/>
        </a:xfrm>
        <a:prstGeom prst="rect">
          <a:avLst/>
        </a:prstGeom>
        <a:solidFill>
          <a:srgbClr val="7A82AA"/>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53340" tIns="0" rIns="17780" bIns="0" numCol="1" spcCol="1270" anchor="ctr" anchorCtr="0">
          <a:noAutofit/>
        </a:bodyPr>
        <a:lstStyle/>
        <a:p>
          <a:pPr lvl="0" algn="l" defTabSz="622300">
            <a:lnSpc>
              <a:spcPct val="90000"/>
            </a:lnSpc>
            <a:spcBef>
              <a:spcPct val="0"/>
            </a:spcBef>
            <a:spcAft>
              <a:spcPct val="35000"/>
            </a:spcAft>
          </a:pPr>
          <a:r>
            <a:rPr lang="en-CA" sz="1400" kern="1200" dirty="0" smtClean="0"/>
            <a:t>I</a:t>
          </a:r>
          <a:r>
            <a:rPr lang="fr-CA" sz="1400" kern="1200" dirty="0" smtClean="0"/>
            <a:t>l est important d’envoyer votre rapport d’activité rapidement puisqu’il s’agit de la seule preuve que la signature sous l’article 34 a été faite adéquatement.</a:t>
          </a:r>
          <a:endParaRPr lang="en-CA" sz="1400" b="1" kern="1200" dirty="0">
            <a:latin typeface="Arial" panose="020B0604020202020204" pitchFamily="34" charset="0"/>
            <a:cs typeface="Arial" panose="020B0604020202020204" pitchFamily="34" charset="0"/>
          </a:endParaRPr>
        </a:p>
      </dsp:txBody>
      <dsp:txXfrm>
        <a:off x="3342" y="2798669"/>
        <a:ext cx="2545093" cy="1160053"/>
      </dsp:txXfrm>
    </dsp:sp>
    <dsp:sp modelId="{7367159D-3309-417E-B44F-0397665DD973}">
      <dsp:nvSpPr>
        <dsp:cNvPr id="0" name=""/>
        <dsp:cNvSpPr/>
      </dsp:nvSpPr>
      <dsp:spPr>
        <a:xfrm>
          <a:off x="2650671" y="2982933"/>
          <a:ext cx="1264911" cy="1264911"/>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1DAA93-C16A-4A93-8A1F-B10E83C80C1B}">
      <dsp:nvSpPr>
        <dsp:cNvPr id="0" name=""/>
        <dsp:cNvSpPr/>
      </dsp:nvSpPr>
      <dsp:spPr>
        <a:xfrm>
          <a:off x="4271494" y="100870"/>
          <a:ext cx="3614032" cy="2697799"/>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rtl="0">
            <a:lnSpc>
              <a:spcPct val="90000"/>
            </a:lnSpc>
            <a:spcBef>
              <a:spcPct val="0"/>
            </a:spcBef>
            <a:spcAft>
              <a:spcPct val="15000"/>
            </a:spcAft>
            <a:buChar char="••"/>
          </a:pPr>
          <a:r>
            <a:rPr lang="fr-CA" sz="1600" kern="1200" dirty="0" smtClean="0">
              <a:latin typeface="Arial" panose="020B0604020202020204" pitchFamily="34" charset="0"/>
              <a:cs typeface="Arial" panose="020B0604020202020204" pitchFamily="34" charset="0"/>
            </a:rPr>
            <a:t>Veuillez vous assurer que tous vos documents sont joints à votre relevé d’activité : </a:t>
          </a:r>
          <a:endParaRPr lang="en-CA" sz="1600" kern="1200" dirty="0">
            <a:latin typeface="Arial" panose="020B0604020202020204" pitchFamily="34" charset="0"/>
            <a:cs typeface="Arial" panose="020B0604020202020204" pitchFamily="34" charset="0"/>
          </a:endParaRPr>
        </a:p>
        <a:p>
          <a:pPr marL="342900" lvl="2" indent="-171450" algn="l" defTabSz="711200">
            <a:lnSpc>
              <a:spcPct val="90000"/>
            </a:lnSpc>
            <a:spcBef>
              <a:spcPct val="0"/>
            </a:spcBef>
            <a:spcAft>
              <a:spcPct val="15000"/>
            </a:spcAft>
            <a:buChar char="••"/>
          </a:pPr>
          <a:r>
            <a:rPr lang="fr-CA" sz="1600" kern="1200" dirty="0" smtClean="0">
              <a:latin typeface="Arial" panose="020B0604020202020204" pitchFamily="34" charset="0"/>
              <a:cs typeface="Arial" panose="020B0604020202020204" pitchFamily="34" charset="0"/>
            </a:rPr>
            <a:t>Factures originales</a:t>
          </a:r>
          <a:endParaRPr lang="fr-CA" sz="1600" kern="1200" dirty="0">
            <a:latin typeface="Arial" panose="020B0604020202020204" pitchFamily="34" charset="0"/>
            <a:cs typeface="Arial" panose="020B0604020202020204" pitchFamily="34" charset="0"/>
          </a:endParaRPr>
        </a:p>
        <a:p>
          <a:pPr marL="342900" lvl="2" indent="-171450" algn="l" defTabSz="711200">
            <a:lnSpc>
              <a:spcPct val="90000"/>
            </a:lnSpc>
            <a:spcBef>
              <a:spcPct val="0"/>
            </a:spcBef>
            <a:spcAft>
              <a:spcPct val="15000"/>
            </a:spcAft>
            <a:buChar char="••"/>
          </a:pPr>
          <a:r>
            <a:rPr lang="fr-CA" sz="1600" kern="1200" dirty="0" smtClean="0">
              <a:latin typeface="Arial" panose="020B0604020202020204" pitchFamily="34" charset="0"/>
              <a:cs typeface="Arial" panose="020B0604020202020204" pitchFamily="34" charset="0"/>
            </a:rPr>
            <a:t>Autorisation en vertu de la Section 32 (approbation de l’achat par le gestionnaire délégué)</a:t>
          </a:r>
          <a:endParaRPr lang="fr-CA" sz="1600" kern="1200" dirty="0">
            <a:latin typeface="Arial" panose="020B0604020202020204" pitchFamily="34" charset="0"/>
            <a:cs typeface="Arial" panose="020B0604020202020204" pitchFamily="34" charset="0"/>
          </a:endParaRPr>
        </a:p>
        <a:p>
          <a:pPr marL="342900" lvl="2" indent="-171450" algn="l" defTabSz="711200">
            <a:lnSpc>
              <a:spcPct val="90000"/>
            </a:lnSpc>
            <a:spcBef>
              <a:spcPct val="0"/>
            </a:spcBef>
            <a:spcAft>
              <a:spcPct val="15000"/>
            </a:spcAft>
            <a:buChar char="••"/>
          </a:pPr>
          <a:r>
            <a:rPr lang="fr-CA" sz="1600" kern="1200" dirty="0" smtClean="0">
              <a:latin typeface="Arial" panose="020B0604020202020204" pitchFamily="34" charset="0"/>
              <a:cs typeface="Arial" panose="020B0604020202020204" pitchFamily="34" charset="0"/>
            </a:rPr>
            <a:t>Toute autre documentation pertinente (DVACÉ, GC211, autre formulaire…)</a:t>
          </a:r>
          <a:endParaRPr lang="fr-CA" sz="1600" kern="1200" dirty="0">
            <a:latin typeface="Arial" panose="020B0604020202020204" pitchFamily="34" charset="0"/>
            <a:cs typeface="Arial" panose="020B0604020202020204" pitchFamily="34" charset="0"/>
          </a:endParaRPr>
        </a:p>
      </dsp:txBody>
      <dsp:txXfrm>
        <a:off x="4334707" y="164083"/>
        <a:ext cx="3487606" cy="2634586"/>
      </dsp:txXfrm>
    </dsp:sp>
    <dsp:sp modelId="{F3E0411A-02AE-4913-8D20-3F44043D01A2}">
      <dsp:nvSpPr>
        <dsp:cNvPr id="0" name=""/>
        <dsp:cNvSpPr/>
      </dsp:nvSpPr>
      <dsp:spPr>
        <a:xfrm>
          <a:off x="4260688" y="2819608"/>
          <a:ext cx="3614032" cy="1160053"/>
        </a:xfrm>
        <a:prstGeom prst="rect">
          <a:avLst/>
        </a:prstGeom>
        <a:solidFill>
          <a:srgbClr val="7A82AA"/>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53340" tIns="0" rIns="17780" bIns="0" numCol="1" spcCol="1270" anchor="ctr" anchorCtr="0">
          <a:noAutofit/>
        </a:bodyPr>
        <a:lstStyle/>
        <a:p>
          <a:pPr lvl="0" algn="l" defTabSz="622300" rtl="0">
            <a:lnSpc>
              <a:spcPct val="90000"/>
            </a:lnSpc>
            <a:spcBef>
              <a:spcPct val="0"/>
            </a:spcBef>
            <a:spcAft>
              <a:spcPct val="35000"/>
            </a:spcAft>
          </a:pPr>
          <a:r>
            <a:rPr lang="fr-FR" sz="1400" b="1" kern="1200" dirty="0" smtClean="0">
              <a:latin typeface="Arial" panose="020B0604020202020204" pitchFamily="34" charset="0"/>
              <a:cs typeface="Arial" panose="020B0604020202020204" pitchFamily="34" charset="0"/>
            </a:rPr>
            <a:t>Vérifiez que tous les documents correspondants sont inclus avec votre rapport d'activité mensuel :</a:t>
          </a:r>
          <a:endParaRPr lang="en-CA" sz="1400" b="1" kern="1200" dirty="0">
            <a:latin typeface="Arial" panose="020B0604020202020204" pitchFamily="34" charset="0"/>
            <a:cs typeface="Arial" panose="020B0604020202020204" pitchFamily="34" charset="0"/>
          </a:endParaRPr>
        </a:p>
      </dsp:txBody>
      <dsp:txXfrm>
        <a:off x="4260688" y="2819608"/>
        <a:ext cx="2545093" cy="1160053"/>
      </dsp:txXfrm>
    </dsp:sp>
    <dsp:sp modelId="{7BC5CBF0-F2C4-46CC-9066-DE28712E817E}">
      <dsp:nvSpPr>
        <dsp:cNvPr id="0" name=""/>
        <dsp:cNvSpPr/>
      </dsp:nvSpPr>
      <dsp:spPr>
        <a:xfrm>
          <a:off x="6876285" y="2982933"/>
          <a:ext cx="1264911" cy="1264911"/>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734364-44C7-4527-999E-190443BD0A10}">
      <dsp:nvSpPr>
        <dsp:cNvPr id="0" name=""/>
        <dsp:cNvSpPr/>
      </dsp:nvSpPr>
      <dsp:spPr>
        <a:xfrm rot="5400000">
          <a:off x="5124342" y="-2025327"/>
          <a:ext cx="943570" cy="5266944"/>
        </a:xfrm>
        <a:prstGeom prst="round2SameRect">
          <a:avLst/>
        </a:prstGeom>
        <a:solidFill>
          <a:srgbClr val="CDCDFF">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fr-CA" sz="1400" b="0" kern="1200" noProof="0" dirty="0" smtClean="0"/>
            <a:t>Questions sur les marchés , l'obtention d'une carte , changement de gestionnaire / Centre de coûts, les changements à votre carte de paiement Master Record dans </a:t>
          </a:r>
          <a:r>
            <a:rPr lang="fr-CA" sz="1400" b="0" kern="1200" noProof="0" dirty="0" err="1" smtClean="0"/>
            <a:t>maSGE</a:t>
          </a:r>
          <a:r>
            <a:rPr lang="fr-CA" sz="1400" b="0" kern="1200" noProof="0" dirty="0" smtClean="0"/>
            <a:t> (SAP) , l'annulation d'une carte, la réinitialisation de votre mot de passe pour le site en ligne BMO , etc...</a:t>
          </a:r>
          <a:endParaRPr lang="fr-CA" sz="1400" kern="1200" noProof="0" dirty="0">
            <a:latin typeface="Arial" panose="020B0604020202020204" pitchFamily="34" charset="0"/>
            <a:cs typeface="Arial" panose="020B0604020202020204" pitchFamily="34" charset="0"/>
          </a:endParaRPr>
        </a:p>
      </dsp:txBody>
      <dsp:txXfrm rot="-5400000">
        <a:off x="2962656" y="182420"/>
        <a:ext cx="5220883" cy="851448"/>
      </dsp:txXfrm>
    </dsp:sp>
    <dsp:sp modelId="{B3C91C78-23B9-4443-8341-4565B7012BEF}">
      <dsp:nvSpPr>
        <dsp:cNvPr id="0" name=""/>
        <dsp:cNvSpPr/>
      </dsp:nvSpPr>
      <dsp:spPr>
        <a:xfrm>
          <a:off x="0" y="0"/>
          <a:ext cx="2962656" cy="1179462"/>
        </a:xfrm>
        <a:prstGeom prst="roundRect">
          <a:avLst/>
        </a:prstGeom>
        <a:solidFill>
          <a:srgbClr val="8D8EC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fr-CA" sz="1800" b="1" kern="1200" noProof="0" dirty="0" smtClean="0">
              <a:latin typeface="Arial" panose="020B0604020202020204" pitchFamily="34" charset="0"/>
              <a:cs typeface="Arial" panose="020B0604020202020204" pitchFamily="34" charset="0"/>
            </a:rPr>
            <a:t>NC-PURCHASING_PORTAL-PORTAIL_D'ACHATS-GD</a:t>
          </a:r>
          <a:endParaRPr lang="fr-CA" sz="1800" kern="1200" noProof="0" dirty="0">
            <a:latin typeface="Arial" panose="020B0604020202020204" pitchFamily="34" charset="0"/>
            <a:cs typeface="Arial" panose="020B0604020202020204" pitchFamily="34" charset="0"/>
          </a:endParaRPr>
        </a:p>
      </dsp:txBody>
      <dsp:txXfrm>
        <a:off x="57577" y="57577"/>
        <a:ext cx="2847502" cy="1064308"/>
      </dsp:txXfrm>
    </dsp:sp>
    <dsp:sp modelId="{859C7E77-8DCD-403D-A204-66CC1963D3A0}">
      <dsp:nvSpPr>
        <dsp:cNvPr id="0" name=""/>
        <dsp:cNvSpPr/>
      </dsp:nvSpPr>
      <dsp:spPr>
        <a:xfrm rot="5400000">
          <a:off x="5124342" y="-803517"/>
          <a:ext cx="943570" cy="5266944"/>
        </a:xfrm>
        <a:prstGeom prst="round2SameRect">
          <a:avLst/>
        </a:prstGeom>
        <a:solidFill>
          <a:srgbClr val="CDCDFF">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fr-FR" sz="1400" b="0" kern="1200" dirty="0" smtClean="0"/>
            <a:t>Création de pièces de carte ( ex . CRK1 , CRK2 )</a:t>
          </a:r>
          <a:endParaRPr lang="en-CA" sz="1400" kern="1200" dirty="0">
            <a:latin typeface="Arial" panose="020B0604020202020204" pitchFamily="34" charset="0"/>
            <a:cs typeface="Arial" panose="020B0604020202020204" pitchFamily="34" charset="0"/>
          </a:endParaRPr>
        </a:p>
      </dsp:txBody>
      <dsp:txXfrm rot="-5400000">
        <a:off x="2962656" y="1404230"/>
        <a:ext cx="5220883" cy="851448"/>
      </dsp:txXfrm>
    </dsp:sp>
    <dsp:sp modelId="{932F2249-0031-44E6-B989-643F1EFEA105}">
      <dsp:nvSpPr>
        <dsp:cNvPr id="0" name=""/>
        <dsp:cNvSpPr/>
      </dsp:nvSpPr>
      <dsp:spPr>
        <a:xfrm>
          <a:off x="0" y="1240223"/>
          <a:ext cx="2962656" cy="1179462"/>
        </a:xfrm>
        <a:prstGeom prst="roundRect">
          <a:avLst/>
        </a:prstGeom>
        <a:solidFill>
          <a:srgbClr val="8D8EC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fr-CA" sz="2400" b="0" kern="1200" noProof="0" dirty="0" smtClean="0"/>
            <a:t>Signaler un incident dans le portail </a:t>
          </a:r>
          <a:r>
            <a:rPr lang="fr-CA" sz="2400" u="sng" kern="1200" noProof="0" dirty="0" err="1" smtClean="0">
              <a:solidFill>
                <a:schemeClr val="accent3">
                  <a:lumMod val="60000"/>
                  <a:lumOff val="40000"/>
                </a:schemeClr>
              </a:solidFill>
              <a:latin typeface="Arial" panose="020B0604020202020204" pitchFamily="34" charset="0"/>
              <a:cs typeface="Arial" panose="020B0604020202020204" pitchFamily="34" charset="0"/>
            </a:rPr>
            <a:t>maSGE</a:t>
          </a:r>
          <a:endParaRPr lang="fr-CA" sz="2400" kern="1200" noProof="0" dirty="0">
            <a:solidFill>
              <a:schemeClr val="accent3">
                <a:lumMod val="60000"/>
                <a:lumOff val="40000"/>
              </a:schemeClr>
            </a:solidFill>
            <a:latin typeface="Arial" panose="020B0604020202020204" pitchFamily="34" charset="0"/>
            <a:cs typeface="Arial" panose="020B0604020202020204" pitchFamily="34" charset="0"/>
          </a:endParaRPr>
        </a:p>
      </dsp:txBody>
      <dsp:txXfrm>
        <a:off x="57577" y="1297800"/>
        <a:ext cx="2847502" cy="1064308"/>
      </dsp:txXfrm>
    </dsp:sp>
    <dsp:sp modelId="{5BE8CC05-7393-49FD-B7F7-DBB4AC3F6495}">
      <dsp:nvSpPr>
        <dsp:cNvPr id="0" name=""/>
        <dsp:cNvSpPr/>
      </dsp:nvSpPr>
      <dsp:spPr>
        <a:xfrm rot="5400000">
          <a:off x="5124342" y="434918"/>
          <a:ext cx="943570" cy="5266944"/>
        </a:xfrm>
        <a:prstGeom prst="round2SameRect">
          <a:avLst/>
        </a:prstGeom>
        <a:solidFill>
          <a:srgbClr val="CDCDFF">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fr-CA" sz="1400" b="0" kern="1200" noProof="0" dirty="0" smtClean="0">
              <a:latin typeface="+mn-lt"/>
            </a:rPr>
            <a:t>La soumission de votre relevé mensuel</a:t>
          </a:r>
          <a:endParaRPr lang="fr-CA" sz="1400" kern="1200" noProof="0" dirty="0">
            <a:latin typeface="+mn-lt"/>
            <a:cs typeface="Arial" panose="020B0604020202020204" pitchFamily="34" charset="0"/>
          </a:endParaRPr>
        </a:p>
        <a:p>
          <a:pPr marL="114300" lvl="1" indent="-114300" algn="l" defTabSz="622300" rtl="0">
            <a:lnSpc>
              <a:spcPct val="90000"/>
            </a:lnSpc>
            <a:spcBef>
              <a:spcPct val="0"/>
            </a:spcBef>
            <a:spcAft>
              <a:spcPct val="15000"/>
            </a:spcAft>
            <a:buChar char="••"/>
          </a:pPr>
          <a:r>
            <a:rPr lang="fr-CA" sz="1400" kern="1200" noProof="0" dirty="0" smtClean="0">
              <a:latin typeface="+mn-lt"/>
              <a:cs typeface="Arial" panose="020B0604020202020204" pitchFamily="34" charset="0"/>
            </a:rPr>
            <a:t>La conciliation du relevé mensuel</a:t>
          </a:r>
          <a:endParaRPr lang="fr-CA" sz="1400" kern="1200" noProof="0" dirty="0">
            <a:latin typeface="+mn-lt"/>
            <a:cs typeface="Arial" panose="020B0604020202020204" pitchFamily="34" charset="0"/>
          </a:endParaRPr>
        </a:p>
        <a:p>
          <a:pPr marL="114300" lvl="1" indent="-114300" algn="l" defTabSz="622300" rtl="0">
            <a:lnSpc>
              <a:spcPct val="90000"/>
            </a:lnSpc>
            <a:spcBef>
              <a:spcPct val="0"/>
            </a:spcBef>
            <a:spcAft>
              <a:spcPct val="15000"/>
            </a:spcAft>
            <a:buChar char="••"/>
          </a:pPr>
          <a:r>
            <a:rPr lang="fr-CA" sz="1400" b="0" kern="1200" noProof="0" dirty="0" smtClean="0">
              <a:latin typeface="+mn-lt"/>
            </a:rPr>
            <a:t>Les transactions non-approuvées (ex. ZZCR, ZZCCVR, ZZCCAR) reliées à vos pièces de carte</a:t>
          </a:r>
          <a:endParaRPr lang="fr-CA" sz="1400" kern="1200" noProof="0" dirty="0">
            <a:latin typeface="+mn-lt"/>
            <a:cs typeface="Arial" panose="020B0604020202020204" pitchFamily="34" charset="0"/>
          </a:endParaRPr>
        </a:p>
      </dsp:txBody>
      <dsp:txXfrm rot="-5400000">
        <a:off x="2962656" y="2642666"/>
        <a:ext cx="5220883" cy="851448"/>
      </dsp:txXfrm>
    </dsp:sp>
    <dsp:sp modelId="{011DC2A5-3983-4B00-B180-D671C1254CA1}">
      <dsp:nvSpPr>
        <dsp:cNvPr id="0" name=""/>
        <dsp:cNvSpPr/>
      </dsp:nvSpPr>
      <dsp:spPr>
        <a:xfrm>
          <a:off x="0" y="2478659"/>
          <a:ext cx="2962656" cy="1179462"/>
        </a:xfrm>
        <a:prstGeom prst="roundRect">
          <a:avLst/>
        </a:prstGeom>
        <a:solidFill>
          <a:srgbClr val="8D8EC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fr-FR" sz="1600" b="0" kern="1200" dirty="0" smtClean="0"/>
            <a:t>Contactez </a:t>
          </a:r>
          <a:r>
            <a:rPr lang="fr-FR" sz="1600" b="1" kern="1200" dirty="0" smtClean="0"/>
            <a:t>Support BMO carte d'acquisition </a:t>
          </a:r>
          <a:r>
            <a:rPr lang="fr-FR" sz="1600" b="0" kern="1200" dirty="0" smtClean="0"/>
            <a:t>via </a:t>
          </a:r>
          <a:r>
            <a:rPr lang="fr-FR" sz="1600" b="0" kern="1200" dirty="0" err="1" smtClean="0"/>
            <a:t>iService</a:t>
          </a:r>
          <a:r>
            <a:rPr lang="fr-FR" sz="1600" b="0" kern="1200" dirty="0" smtClean="0"/>
            <a:t> ou par téléphone au 1-855-684-7827 (option 3)</a:t>
          </a:r>
          <a:endParaRPr lang="en-CA" sz="1600" b="1" kern="1200" dirty="0">
            <a:latin typeface="Arial" panose="020B0604020202020204" pitchFamily="34" charset="0"/>
            <a:cs typeface="Arial" panose="020B0604020202020204" pitchFamily="34" charset="0"/>
          </a:endParaRPr>
        </a:p>
      </dsp:txBody>
      <dsp:txXfrm>
        <a:off x="57577" y="2536236"/>
        <a:ext cx="2847502" cy="10643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9E4C5A-AA34-4235-9E9B-4BDC158F712E}">
      <dsp:nvSpPr>
        <dsp:cNvPr id="0" name=""/>
        <dsp:cNvSpPr/>
      </dsp:nvSpPr>
      <dsp:spPr>
        <a:xfrm>
          <a:off x="3291839" y="1084"/>
          <a:ext cx="4937760" cy="859991"/>
        </a:xfrm>
        <a:prstGeom prst="rightArrow">
          <a:avLst>
            <a:gd name="adj1" fmla="val 75000"/>
            <a:gd name="adj2" fmla="val 50000"/>
          </a:avLst>
        </a:prstGeom>
        <a:solidFill>
          <a:srgbClr val="CDCDFF">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114300" lvl="1" indent="-114300" algn="l" defTabSz="533400">
            <a:lnSpc>
              <a:spcPct val="90000"/>
            </a:lnSpc>
            <a:spcBef>
              <a:spcPct val="0"/>
            </a:spcBef>
            <a:spcAft>
              <a:spcPct val="15000"/>
            </a:spcAft>
            <a:buChar char="••"/>
          </a:pPr>
          <a:r>
            <a:rPr lang="fr-CA" sz="1200" b="1" kern="1200" noProof="0" dirty="0" smtClean="0">
              <a:latin typeface="Arial" panose="020B0604020202020204" pitchFamily="34" charset="0"/>
              <a:cs typeface="Arial" panose="020B0604020202020204" pitchFamily="34" charset="0"/>
            </a:rPr>
            <a:t>Lorsque nous sommes incertains de la nature de l’achat, nous vous demandons plus d’informations quand à celle-ci, pour éviter cela, utiliser une description claire de votre achat.</a:t>
          </a:r>
          <a:endParaRPr lang="fr-CA" sz="1200" b="1" kern="1200" noProof="0" dirty="0">
            <a:latin typeface="Arial" panose="020B0604020202020204" pitchFamily="34" charset="0"/>
            <a:cs typeface="Arial" panose="020B0604020202020204" pitchFamily="34" charset="0"/>
          </a:endParaRPr>
        </a:p>
      </dsp:txBody>
      <dsp:txXfrm>
        <a:off x="3291839" y="108583"/>
        <a:ext cx="4615263" cy="644993"/>
      </dsp:txXfrm>
    </dsp:sp>
    <dsp:sp modelId="{17D24F87-B732-47F7-ACCC-3EFD9F1273A6}">
      <dsp:nvSpPr>
        <dsp:cNvPr id="0" name=""/>
        <dsp:cNvSpPr/>
      </dsp:nvSpPr>
      <dsp:spPr>
        <a:xfrm>
          <a:off x="0" y="1084"/>
          <a:ext cx="3291839" cy="859991"/>
        </a:xfrm>
        <a:prstGeom prst="roundRect">
          <a:avLst/>
        </a:prstGeom>
        <a:solidFill>
          <a:srgbClr val="8D8EC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fr-CA" sz="1800" b="1" i="0" u="none" kern="1200" cap="none" spc="0" noProof="0" dirty="0" smtClean="0">
              <a:ln w="18415" cmpd="sng">
                <a:noFill/>
                <a:prstDash val="solid"/>
              </a:ln>
              <a:solidFill>
                <a:srgbClr val="FFFFFF"/>
              </a:solidFill>
              <a:effectLst/>
              <a:latin typeface="Arial" panose="020B0604020202020204" pitchFamily="34" charset="0"/>
              <a:cs typeface="Arial" panose="020B0604020202020204" pitchFamily="34" charset="0"/>
            </a:rPr>
            <a:t>Description </a:t>
          </a:r>
          <a:r>
            <a:rPr lang="fr-CA" sz="1800" b="1" i="0" u="none" kern="1200" cap="none" spc="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claire</a:t>
          </a:r>
          <a:r>
            <a:rPr lang="fr-CA" sz="1800" b="1" i="0" u="none" kern="1200" cap="none" spc="0" noProof="0" dirty="0" smtClean="0">
              <a:ln w="18415" cmpd="sng">
                <a:noFill/>
                <a:prstDash val="solid"/>
              </a:ln>
              <a:solidFill>
                <a:srgbClr val="FFFFFF"/>
              </a:solidFill>
              <a:effectLst/>
              <a:latin typeface="Arial" panose="020B0604020202020204" pitchFamily="34" charset="0"/>
              <a:cs typeface="Arial" panose="020B0604020202020204" pitchFamily="34" charset="0"/>
            </a:rPr>
            <a:t> de ce qui a été acheté</a:t>
          </a:r>
          <a:endParaRPr lang="fr-CA" sz="1800" b="1" kern="1200" cap="none" spc="0" noProof="0" dirty="0">
            <a:ln w="18415" cmpd="sng">
              <a:noFill/>
              <a:prstDash val="solid"/>
            </a:ln>
            <a:solidFill>
              <a:srgbClr val="FFFFFF"/>
            </a:solidFill>
            <a:effectLst/>
            <a:latin typeface="Arial" panose="020B0604020202020204" pitchFamily="34" charset="0"/>
            <a:cs typeface="Arial" panose="020B0604020202020204" pitchFamily="34" charset="0"/>
          </a:endParaRPr>
        </a:p>
      </dsp:txBody>
      <dsp:txXfrm>
        <a:off x="41981" y="43065"/>
        <a:ext cx="3207877" cy="776029"/>
      </dsp:txXfrm>
    </dsp:sp>
    <dsp:sp modelId="{BC235F6E-417B-4933-B43E-B92E3F226610}">
      <dsp:nvSpPr>
        <dsp:cNvPr id="0" name=""/>
        <dsp:cNvSpPr/>
      </dsp:nvSpPr>
      <dsp:spPr>
        <a:xfrm>
          <a:off x="3291839" y="947074"/>
          <a:ext cx="4937760" cy="859991"/>
        </a:xfrm>
        <a:prstGeom prst="rightArrow">
          <a:avLst>
            <a:gd name="adj1" fmla="val 75000"/>
            <a:gd name="adj2" fmla="val 50000"/>
          </a:avLst>
        </a:prstGeom>
        <a:solidFill>
          <a:srgbClr val="CDCDFF">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Char char="••"/>
          </a:pPr>
          <a:endParaRPr lang="fr-CA" sz="1400" b="1" kern="1200" noProof="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fr-CA" sz="1400" b="1" kern="1200" noProof="0" dirty="0" smtClean="0">
              <a:solidFill>
                <a:schemeClr val="tx1"/>
              </a:solidFill>
              <a:effectLst/>
              <a:latin typeface="Arial" panose="020B0604020202020204" pitchFamily="34" charset="0"/>
              <a:ea typeface="+mn-ea"/>
              <a:cs typeface="Arial" panose="020B0604020202020204" pitchFamily="34" charset="0"/>
              <a:sym typeface="Wingdings" panose="05000000000000000000" pitchFamily="2" charset="2"/>
            </a:rPr>
            <a:t>Contacter le portail</a:t>
          </a:r>
          <a:r>
            <a:rPr lang="fr-CA" sz="1400" b="1" kern="1200" baseline="0" noProof="0" dirty="0" smtClean="0">
              <a:solidFill>
                <a:schemeClr val="tx1"/>
              </a:solidFill>
              <a:effectLst/>
              <a:latin typeface="Arial" panose="020B0604020202020204" pitchFamily="34" charset="0"/>
              <a:ea typeface="+mn-ea"/>
              <a:cs typeface="Arial" panose="020B0604020202020204" pitchFamily="34" charset="0"/>
              <a:sym typeface="Wingdings" panose="05000000000000000000" pitchFamily="2" charset="2"/>
            </a:rPr>
            <a:t> </a:t>
          </a:r>
          <a:r>
            <a:rPr lang="fr-CA" sz="1400" b="1" kern="1200" cap="none" spc="0" baseline="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ea typeface="+mn-ea"/>
              <a:cs typeface="Arial" panose="020B0604020202020204" pitchFamily="34" charset="0"/>
              <a:sym typeface="Wingdings" panose="05000000000000000000" pitchFamily="2" charset="2"/>
            </a:rPr>
            <a:t>AVANT</a:t>
          </a:r>
          <a:r>
            <a:rPr lang="fr-CA" sz="1400" b="1" kern="1200" baseline="0" noProof="0" dirty="0" smtClean="0">
              <a:solidFill>
                <a:schemeClr val="tx1"/>
              </a:solidFill>
              <a:effectLst/>
              <a:latin typeface="Arial" panose="020B0604020202020204" pitchFamily="34" charset="0"/>
              <a:ea typeface="+mn-ea"/>
              <a:cs typeface="Arial" panose="020B0604020202020204" pitchFamily="34" charset="0"/>
              <a:sym typeface="Wingdings" panose="05000000000000000000" pitchFamily="2" charset="2"/>
            </a:rPr>
            <a:t> d’effectuer un achat qui dépassera votre limite permise afin de discuter des options.</a:t>
          </a:r>
          <a:endParaRPr lang="fr-CA" sz="1400" b="1" kern="1200" noProof="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endParaRPr lang="fr-CA" sz="1400" b="1" kern="1200" noProof="0" dirty="0">
            <a:latin typeface="Arial" panose="020B0604020202020204" pitchFamily="34" charset="0"/>
            <a:cs typeface="Arial" panose="020B0604020202020204" pitchFamily="34" charset="0"/>
          </a:endParaRPr>
        </a:p>
      </dsp:txBody>
      <dsp:txXfrm>
        <a:off x="3291839" y="1054573"/>
        <a:ext cx="4615263" cy="644993"/>
      </dsp:txXfrm>
    </dsp:sp>
    <dsp:sp modelId="{D236A2F0-9B30-4CB3-9A30-EBC64B868C01}">
      <dsp:nvSpPr>
        <dsp:cNvPr id="0" name=""/>
        <dsp:cNvSpPr/>
      </dsp:nvSpPr>
      <dsp:spPr>
        <a:xfrm>
          <a:off x="0" y="947074"/>
          <a:ext cx="3291839" cy="859991"/>
        </a:xfrm>
        <a:prstGeom prst="roundRect">
          <a:avLst/>
        </a:prstGeom>
        <a:solidFill>
          <a:srgbClr val="8D8EC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fr-CA" sz="1800" b="1" kern="1200" noProof="0" dirty="0" smtClean="0">
              <a:latin typeface="Arial" panose="020B0604020202020204" pitchFamily="34" charset="0"/>
              <a:cs typeface="Arial" panose="020B0604020202020204" pitchFamily="34" charset="0"/>
            </a:rPr>
            <a:t>Ne doit </a:t>
          </a:r>
          <a:r>
            <a:rPr lang="fr-CA" sz="1800" b="1" kern="1200" cap="none" spc="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PAS</a:t>
          </a:r>
          <a:r>
            <a:rPr lang="fr-CA" sz="1800" b="1" kern="1200" noProof="0" dirty="0" smtClean="0">
              <a:latin typeface="Arial" panose="020B0604020202020204" pitchFamily="34" charset="0"/>
              <a:cs typeface="Arial" panose="020B0604020202020204" pitchFamily="34" charset="0"/>
            </a:rPr>
            <a:t> séparé les factures afin d’utilisé la carte d’achat</a:t>
          </a:r>
          <a:endParaRPr lang="fr-CA" sz="1800" b="1" kern="1200" noProof="0" dirty="0">
            <a:latin typeface="Arial" panose="020B0604020202020204" pitchFamily="34" charset="0"/>
            <a:cs typeface="Arial" panose="020B0604020202020204" pitchFamily="34" charset="0"/>
          </a:endParaRPr>
        </a:p>
      </dsp:txBody>
      <dsp:txXfrm>
        <a:off x="41981" y="989055"/>
        <a:ext cx="3207877" cy="776029"/>
      </dsp:txXfrm>
    </dsp:sp>
    <dsp:sp modelId="{BBC39059-A368-4E34-BF65-EB406439EEAD}">
      <dsp:nvSpPr>
        <dsp:cNvPr id="0" name=""/>
        <dsp:cNvSpPr/>
      </dsp:nvSpPr>
      <dsp:spPr>
        <a:xfrm>
          <a:off x="3291839" y="1893064"/>
          <a:ext cx="4937760" cy="859991"/>
        </a:xfrm>
        <a:prstGeom prst="rightArrow">
          <a:avLst>
            <a:gd name="adj1" fmla="val 75000"/>
            <a:gd name="adj2" fmla="val 50000"/>
          </a:avLst>
        </a:prstGeom>
        <a:solidFill>
          <a:srgbClr val="CDCDFF">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marL="57150" lvl="1" indent="-57150" algn="l" defTabSz="444500" rtl="0">
            <a:lnSpc>
              <a:spcPct val="90000"/>
            </a:lnSpc>
            <a:spcBef>
              <a:spcPct val="0"/>
            </a:spcBef>
            <a:spcAft>
              <a:spcPct val="15000"/>
            </a:spcAft>
            <a:buChar char="••"/>
          </a:pPr>
          <a:r>
            <a:rPr lang="fr-CA" sz="1000" b="1" kern="1200" noProof="0" dirty="0" smtClean="0">
              <a:latin typeface="Arial" panose="020B0604020202020204" pitchFamily="34" charset="0"/>
              <a:cs typeface="Arial" panose="020B0604020202020204" pitchFamily="34" charset="0"/>
            </a:rPr>
            <a:t>Changement de gestionnaire et/ou de votre centre de coût</a:t>
          </a:r>
          <a:endParaRPr lang="fr-CA" sz="1000" b="1" kern="1200" noProof="0" dirty="0">
            <a:latin typeface="Arial" panose="020B0604020202020204" pitchFamily="34" charset="0"/>
            <a:cs typeface="Arial" panose="020B0604020202020204" pitchFamily="34" charset="0"/>
          </a:endParaRPr>
        </a:p>
        <a:p>
          <a:pPr marL="57150" lvl="1" indent="-57150" algn="l" defTabSz="444500" rtl="0">
            <a:lnSpc>
              <a:spcPct val="90000"/>
            </a:lnSpc>
            <a:spcBef>
              <a:spcPct val="0"/>
            </a:spcBef>
            <a:spcAft>
              <a:spcPct val="15000"/>
            </a:spcAft>
            <a:buChar char="••"/>
          </a:pPr>
          <a:r>
            <a:rPr lang="fr-CA" sz="1000" b="1" kern="1200" noProof="0" dirty="0" smtClean="0">
              <a:latin typeface="Arial" panose="020B0604020202020204" pitchFamily="34" charset="0"/>
              <a:cs typeface="Arial" panose="020B0604020202020204" pitchFamily="34" charset="0"/>
            </a:rPr>
            <a:t>Départ temporaire (ex: maternité ou maladie) ou permanent</a:t>
          </a:r>
          <a:endParaRPr lang="fr-CA" sz="1000" b="1" kern="1200" noProof="0" dirty="0">
            <a:latin typeface="Arial" panose="020B0604020202020204" pitchFamily="34" charset="0"/>
            <a:cs typeface="Arial" panose="020B0604020202020204" pitchFamily="34" charset="0"/>
          </a:endParaRPr>
        </a:p>
        <a:p>
          <a:pPr marL="57150" lvl="1" indent="-57150" algn="l" defTabSz="444500" rtl="0">
            <a:lnSpc>
              <a:spcPct val="90000"/>
            </a:lnSpc>
            <a:spcBef>
              <a:spcPct val="0"/>
            </a:spcBef>
            <a:spcAft>
              <a:spcPct val="15000"/>
            </a:spcAft>
            <a:buChar char="••"/>
          </a:pPr>
          <a:r>
            <a:rPr lang="fr-CA" sz="1000" b="1" kern="1200" noProof="0" dirty="0" smtClean="0">
              <a:latin typeface="Arial" panose="020B0604020202020204" pitchFamily="34" charset="0"/>
              <a:cs typeface="Arial" panose="020B0604020202020204" pitchFamily="34" charset="0"/>
            </a:rPr>
            <a:t>Envoyer un courriel au portail avant tout achat  évident qui sera hors du pays afin que nous puissions demander à BMO d’ouvrir le tableau de pays </a:t>
          </a:r>
          <a:endParaRPr lang="fr-CA" sz="1000" b="1" kern="1200" noProof="0" dirty="0">
            <a:latin typeface="Arial" panose="020B0604020202020204" pitchFamily="34" charset="0"/>
            <a:cs typeface="Arial" panose="020B0604020202020204" pitchFamily="34" charset="0"/>
          </a:endParaRPr>
        </a:p>
      </dsp:txBody>
      <dsp:txXfrm>
        <a:off x="3291839" y="2000563"/>
        <a:ext cx="4615263" cy="644993"/>
      </dsp:txXfrm>
    </dsp:sp>
    <dsp:sp modelId="{C189F96E-2C8D-4114-A675-46247BE10412}">
      <dsp:nvSpPr>
        <dsp:cNvPr id="0" name=""/>
        <dsp:cNvSpPr/>
      </dsp:nvSpPr>
      <dsp:spPr>
        <a:xfrm>
          <a:off x="0" y="1893064"/>
          <a:ext cx="3291839" cy="859991"/>
        </a:xfrm>
        <a:prstGeom prst="roundRect">
          <a:avLst/>
        </a:prstGeom>
        <a:solidFill>
          <a:srgbClr val="8D8EC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fr-CA" sz="1800" b="1" kern="1200" noProof="0" dirty="0" smtClean="0">
              <a:latin typeface="Arial" panose="020B0604020202020204" pitchFamily="34" charset="0"/>
              <a:cs typeface="Arial" panose="020B0604020202020204" pitchFamily="34" charset="0"/>
            </a:rPr>
            <a:t>Aviser le portail immédiatement de </a:t>
          </a:r>
          <a:r>
            <a:rPr lang="fr-CA" sz="1800" b="1" kern="1200" cap="none" spc="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TOUT</a:t>
          </a:r>
          <a:r>
            <a:rPr lang="fr-CA" sz="1800" b="1" kern="1200" noProof="0" dirty="0" smtClean="0">
              <a:latin typeface="Arial" panose="020B0604020202020204" pitchFamily="34" charset="0"/>
              <a:cs typeface="Arial" panose="020B0604020202020204" pitchFamily="34" charset="0"/>
            </a:rPr>
            <a:t> changements</a:t>
          </a:r>
          <a:endParaRPr lang="fr-CA" sz="1800" b="1" kern="1200" noProof="0" dirty="0">
            <a:latin typeface="Arial" panose="020B0604020202020204" pitchFamily="34" charset="0"/>
            <a:cs typeface="Arial" panose="020B0604020202020204" pitchFamily="34" charset="0"/>
          </a:endParaRPr>
        </a:p>
      </dsp:txBody>
      <dsp:txXfrm>
        <a:off x="41981" y="1935045"/>
        <a:ext cx="3207877" cy="776029"/>
      </dsp:txXfrm>
    </dsp:sp>
    <dsp:sp modelId="{FD205F10-764B-446B-BB70-C18089F74B55}">
      <dsp:nvSpPr>
        <dsp:cNvPr id="0" name=""/>
        <dsp:cNvSpPr/>
      </dsp:nvSpPr>
      <dsp:spPr>
        <a:xfrm>
          <a:off x="3291839" y="2839054"/>
          <a:ext cx="4937760" cy="85999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114300" lvl="1" indent="-114300" algn="l" defTabSz="533400">
            <a:lnSpc>
              <a:spcPct val="90000"/>
            </a:lnSpc>
            <a:spcBef>
              <a:spcPct val="0"/>
            </a:spcBef>
            <a:spcAft>
              <a:spcPct val="15000"/>
            </a:spcAft>
            <a:buChar char="••"/>
          </a:pPr>
          <a:r>
            <a:rPr lang="fr-CA" sz="1200" b="1" kern="1200" noProof="0" dirty="0" smtClean="0">
              <a:latin typeface="Arial" panose="020B0604020202020204" pitchFamily="34" charset="0"/>
              <a:cs typeface="Arial" panose="020B0604020202020204" pitchFamily="34" charset="0"/>
            </a:rPr>
            <a:t>Assurer vous que le vendeur accepte la carte de crédit AVANT votre achat </a:t>
          </a:r>
          <a:endParaRPr lang="fr-CA" sz="1200" b="1" kern="1200" noProof="0" dirty="0">
            <a:latin typeface="Arial" panose="020B0604020202020204" pitchFamily="34" charset="0"/>
            <a:cs typeface="Arial" panose="020B0604020202020204" pitchFamily="34" charset="0"/>
          </a:endParaRPr>
        </a:p>
      </dsp:txBody>
      <dsp:txXfrm>
        <a:off x="3291839" y="2946553"/>
        <a:ext cx="4615263" cy="644993"/>
      </dsp:txXfrm>
    </dsp:sp>
    <dsp:sp modelId="{44F7F3F7-AAEE-47AA-9A01-DE6F1A39296C}">
      <dsp:nvSpPr>
        <dsp:cNvPr id="0" name=""/>
        <dsp:cNvSpPr/>
      </dsp:nvSpPr>
      <dsp:spPr>
        <a:xfrm>
          <a:off x="0" y="2839054"/>
          <a:ext cx="3291839" cy="859991"/>
        </a:xfrm>
        <a:prstGeom prst="roundRect">
          <a:avLst/>
        </a:prstGeom>
        <a:solidFill>
          <a:srgbClr val="8D8EC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fr-CA" sz="2000" b="1" i="0" u="none" kern="1200" cap="none" spc="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Utilisation appropriée de la carte d’achats</a:t>
          </a:r>
          <a:endParaRPr lang="fr-CA" sz="2000" b="1" kern="1200" noProof="0" dirty="0">
            <a:solidFill>
              <a:schemeClr val="bg1"/>
            </a:solidFill>
            <a:latin typeface="Arial" panose="020B0604020202020204" pitchFamily="34" charset="0"/>
            <a:cs typeface="Arial" panose="020B0604020202020204" pitchFamily="34" charset="0"/>
          </a:endParaRPr>
        </a:p>
      </dsp:txBody>
      <dsp:txXfrm>
        <a:off x="41981" y="2881035"/>
        <a:ext cx="3207877" cy="7760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17E920-022C-405E-B43A-9A20D9B78DA0}">
      <dsp:nvSpPr>
        <dsp:cNvPr id="0" name=""/>
        <dsp:cNvSpPr/>
      </dsp:nvSpPr>
      <dsp:spPr>
        <a:xfrm>
          <a:off x="4197" y="0"/>
          <a:ext cx="4038142" cy="381969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endParaRPr lang="en-CA" sz="2400" kern="1200" dirty="0" smtClean="0">
            <a:latin typeface="Arial" panose="020B0604020202020204" pitchFamily="34" charset="0"/>
            <a:cs typeface="Arial" panose="020B0604020202020204" pitchFamily="34" charset="0"/>
          </a:endParaRPr>
        </a:p>
        <a:p>
          <a:pPr lvl="0" algn="ctr" defTabSz="1066800" rtl="0">
            <a:lnSpc>
              <a:spcPct val="90000"/>
            </a:lnSpc>
            <a:spcBef>
              <a:spcPct val="0"/>
            </a:spcBef>
            <a:spcAft>
              <a:spcPct val="35000"/>
            </a:spcAft>
          </a:pPr>
          <a:endParaRPr lang="en-CA" sz="2400" kern="1200" dirty="0" smtClean="0">
            <a:latin typeface="Arial" panose="020B0604020202020204" pitchFamily="34" charset="0"/>
            <a:cs typeface="Arial" panose="020B0604020202020204" pitchFamily="34" charset="0"/>
          </a:endParaRPr>
        </a:p>
        <a:p>
          <a:pPr lvl="0" algn="ctr" defTabSz="1066800" rtl="0">
            <a:lnSpc>
              <a:spcPct val="90000"/>
            </a:lnSpc>
            <a:spcBef>
              <a:spcPct val="0"/>
            </a:spcBef>
            <a:spcAft>
              <a:spcPct val="35000"/>
            </a:spcAft>
          </a:pPr>
          <a:endParaRPr lang="en-CA" sz="2400" kern="1200" dirty="0" smtClean="0">
            <a:latin typeface="Arial" panose="020B0604020202020204" pitchFamily="34" charset="0"/>
            <a:cs typeface="Arial" panose="020B0604020202020204" pitchFamily="34" charset="0"/>
          </a:endParaRPr>
        </a:p>
        <a:p>
          <a:pPr lvl="0" algn="ctr" defTabSz="1066800" rtl="0">
            <a:lnSpc>
              <a:spcPct val="90000"/>
            </a:lnSpc>
            <a:spcBef>
              <a:spcPct val="0"/>
            </a:spcBef>
            <a:spcAft>
              <a:spcPct val="35000"/>
            </a:spcAft>
          </a:pPr>
          <a:endParaRPr lang="en-CA" sz="2400" kern="1200" dirty="0" smtClean="0">
            <a:latin typeface="Arial" panose="020B0604020202020204" pitchFamily="34" charset="0"/>
            <a:cs typeface="Arial" panose="020B0604020202020204" pitchFamily="34" charset="0"/>
          </a:endParaRPr>
        </a:p>
        <a:p>
          <a:pPr lvl="0" algn="ctr" defTabSz="1066800" rtl="0">
            <a:lnSpc>
              <a:spcPct val="90000"/>
            </a:lnSpc>
            <a:spcBef>
              <a:spcPct val="0"/>
            </a:spcBef>
            <a:spcAft>
              <a:spcPct val="35000"/>
            </a:spcAft>
          </a:pPr>
          <a:endParaRPr lang="en-CA" sz="2400" kern="1200" dirty="0" smtClean="0">
            <a:latin typeface="Arial" panose="020B0604020202020204" pitchFamily="34" charset="0"/>
            <a:cs typeface="Arial" panose="020B0604020202020204" pitchFamily="34" charset="0"/>
          </a:endParaRPr>
        </a:p>
        <a:p>
          <a:pPr lvl="0" algn="ctr" defTabSz="1066800" rtl="0">
            <a:lnSpc>
              <a:spcPct val="90000"/>
            </a:lnSpc>
            <a:spcBef>
              <a:spcPct val="0"/>
            </a:spcBef>
            <a:spcAft>
              <a:spcPct val="35000"/>
            </a:spcAft>
          </a:pPr>
          <a:endParaRPr lang="en-CA" sz="2400" kern="1200" dirty="0" smtClean="0">
            <a:latin typeface="Arial" panose="020B0604020202020204" pitchFamily="34" charset="0"/>
            <a:cs typeface="Arial" panose="020B0604020202020204" pitchFamily="34" charset="0"/>
          </a:endParaRPr>
        </a:p>
        <a:p>
          <a:pPr lvl="0" algn="ctr" defTabSz="1066800" rtl="0">
            <a:lnSpc>
              <a:spcPct val="90000"/>
            </a:lnSpc>
            <a:spcBef>
              <a:spcPct val="0"/>
            </a:spcBef>
            <a:spcAft>
              <a:spcPct val="35000"/>
            </a:spcAft>
          </a:pPr>
          <a:r>
            <a:rPr lang="fr-FR" sz="2000" b="1" kern="1200" dirty="0" smtClean="0">
              <a:latin typeface="Arial" panose="020B0604020202020204" pitchFamily="34" charset="0"/>
              <a:cs typeface="Arial" panose="020B0604020202020204" pitchFamily="34" charset="0"/>
            </a:rPr>
            <a:t>Les titulaires de carte ne doivent </a:t>
          </a:r>
          <a:r>
            <a:rPr lang="fr-FR" sz="20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PAS</a:t>
          </a:r>
          <a:r>
            <a:rPr lang="fr-FR" sz="2000" b="1" kern="1200" dirty="0" smtClean="0">
              <a:latin typeface="Arial" panose="020B0604020202020204" pitchFamily="34" charset="0"/>
              <a:cs typeface="Arial" panose="020B0604020202020204" pitchFamily="34" charset="0"/>
            </a:rPr>
            <a:t> utiliser leur carte d'acquisition si l'achat impliquera la </a:t>
          </a:r>
          <a:r>
            <a:rPr lang="fr-FR" sz="20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création</a:t>
          </a:r>
          <a:r>
            <a:rPr lang="fr-FR" sz="2000" b="1" kern="1200" dirty="0" smtClean="0">
              <a:latin typeface="Arial" panose="020B0604020202020204" pitchFamily="34" charset="0"/>
              <a:cs typeface="Arial" panose="020B0604020202020204" pitchFamily="34" charset="0"/>
            </a:rPr>
            <a:t> de propriété intellectuelle</a:t>
          </a:r>
        </a:p>
        <a:p>
          <a:pPr lvl="0" algn="ctr" defTabSz="1066800" rtl="0">
            <a:lnSpc>
              <a:spcPct val="90000"/>
            </a:lnSpc>
            <a:spcBef>
              <a:spcPct val="0"/>
            </a:spcBef>
            <a:spcAft>
              <a:spcPct val="35000"/>
            </a:spcAft>
          </a:pPr>
          <a:endParaRPr lang="fr-FR" sz="2400" b="1" kern="1200" dirty="0" smtClean="0">
            <a:latin typeface="Arial" panose="020B0604020202020204" pitchFamily="34" charset="0"/>
            <a:cs typeface="Arial" panose="020B0604020202020204" pitchFamily="34" charset="0"/>
          </a:endParaRPr>
        </a:p>
        <a:p>
          <a:pPr lvl="0" algn="ctr" defTabSz="1066800" rtl="0">
            <a:lnSpc>
              <a:spcPct val="90000"/>
            </a:lnSpc>
            <a:spcBef>
              <a:spcPct val="0"/>
            </a:spcBef>
            <a:spcAft>
              <a:spcPct val="35000"/>
            </a:spcAft>
          </a:pPr>
          <a:endParaRPr lang="en-CA" sz="2000" b="1" kern="1200" dirty="0">
            <a:latin typeface="Arial" panose="020B0604020202020204" pitchFamily="34" charset="0"/>
            <a:cs typeface="Arial" panose="020B0604020202020204" pitchFamily="34" charset="0"/>
          </a:endParaRPr>
        </a:p>
      </dsp:txBody>
      <dsp:txXfrm>
        <a:off x="4197" y="0"/>
        <a:ext cx="4038142" cy="1145909"/>
      </dsp:txXfrm>
    </dsp:sp>
    <dsp:sp modelId="{8E4381F8-3D92-47F1-A01C-47F666B70BA5}">
      <dsp:nvSpPr>
        <dsp:cNvPr id="0" name=""/>
        <dsp:cNvSpPr/>
      </dsp:nvSpPr>
      <dsp:spPr>
        <a:xfrm>
          <a:off x="4345201" y="0"/>
          <a:ext cx="4038142" cy="381969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fr-CA" sz="1600" b="1" i="0" kern="1200" noProof="0" dirty="0" smtClean="0">
              <a:latin typeface="Arial" panose="020B0604020202020204" pitchFamily="34" charset="0"/>
              <a:cs typeface="Arial" panose="020B0604020202020204" pitchFamily="34" charset="0"/>
            </a:rPr>
            <a:t>Les détenteurs de cartes peuvent l’utilisé pour acheter des licences existantes de Propriété Intellectuelle a conditions qu’ils ai préalablement:</a:t>
          </a:r>
          <a:endParaRPr lang="fr-CA" sz="1600" b="1" i="0" kern="1200" noProof="0" dirty="0">
            <a:latin typeface="Arial" panose="020B0604020202020204" pitchFamily="34" charset="0"/>
            <a:cs typeface="Arial" panose="020B0604020202020204" pitchFamily="34" charset="0"/>
          </a:endParaRPr>
        </a:p>
      </dsp:txBody>
      <dsp:txXfrm>
        <a:off x="4345201" y="0"/>
        <a:ext cx="4038142" cy="1145909"/>
      </dsp:txXfrm>
    </dsp:sp>
    <dsp:sp modelId="{6D4D80A9-EC57-4B58-BC5D-37DE3D1F413A}">
      <dsp:nvSpPr>
        <dsp:cNvPr id="0" name=""/>
        <dsp:cNvSpPr/>
      </dsp:nvSpPr>
      <dsp:spPr>
        <a:xfrm>
          <a:off x="4759644" y="1082207"/>
          <a:ext cx="3230514" cy="5564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rtl="0">
            <a:lnSpc>
              <a:spcPct val="90000"/>
            </a:lnSpc>
            <a:spcBef>
              <a:spcPct val="0"/>
            </a:spcBef>
            <a:spcAft>
              <a:spcPct val="35000"/>
            </a:spcAft>
          </a:pPr>
          <a:r>
            <a:rPr lang="fr-CA" sz="1400" b="0" kern="1200" noProof="0" dirty="0" smtClean="0">
              <a:latin typeface="Arial" panose="020B0604020202020204" pitchFamily="34" charset="0"/>
              <a:cs typeface="Arial" panose="020B0604020202020204" pitchFamily="34" charset="0"/>
            </a:rPr>
            <a:t>Réviser la </a:t>
          </a:r>
          <a:r>
            <a:rPr lang="fr-CA" sz="1400" b="0" kern="1200" noProof="0" dirty="0" smtClean="0">
              <a:latin typeface="Arial" panose="020B0604020202020204" pitchFamily="34" charset="0"/>
              <a:cs typeface="Arial" panose="020B0604020202020204" pitchFamily="34" charset="0"/>
              <a:hlinkClick xmlns:r="http://schemas.openxmlformats.org/officeDocument/2006/relationships" r:id="rId1"/>
            </a:rPr>
            <a:t>Politique de gestion de la propriété intellectuelle</a:t>
          </a:r>
          <a:endParaRPr lang="fr-CA" sz="1400" b="0" kern="1200" noProof="0" dirty="0">
            <a:latin typeface="Arial" panose="020B0604020202020204" pitchFamily="34" charset="0"/>
            <a:cs typeface="Arial" panose="020B0604020202020204" pitchFamily="34" charset="0"/>
          </a:endParaRPr>
        </a:p>
      </dsp:txBody>
      <dsp:txXfrm>
        <a:off x="4775942" y="1098505"/>
        <a:ext cx="3197918" cy="523852"/>
      </dsp:txXfrm>
    </dsp:sp>
    <dsp:sp modelId="{A3EF4C59-45E8-4345-9AB6-4780A1060B6F}">
      <dsp:nvSpPr>
        <dsp:cNvPr id="0" name=""/>
        <dsp:cNvSpPr/>
      </dsp:nvSpPr>
      <dsp:spPr>
        <a:xfrm>
          <a:off x="4749015" y="1788058"/>
          <a:ext cx="3230514" cy="5564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rtl="0">
            <a:lnSpc>
              <a:spcPct val="90000"/>
            </a:lnSpc>
            <a:spcBef>
              <a:spcPct val="0"/>
            </a:spcBef>
            <a:spcAft>
              <a:spcPct val="35000"/>
            </a:spcAft>
          </a:pPr>
          <a:r>
            <a:rPr lang="fr-CA" sz="1400" kern="1200" noProof="0" dirty="0" smtClean="0">
              <a:latin typeface="Arial" panose="020B0604020202020204" pitchFamily="34" charset="0"/>
              <a:cs typeface="Arial" panose="020B0604020202020204" pitchFamily="34" charset="0"/>
            </a:rPr>
            <a:t>Lire les </a:t>
          </a:r>
          <a:r>
            <a:rPr lang="fr-CA" sz="1400" kern="1200" noProof="0" dirty="0" smtClean="0">
              <a:latin typeface="Arial" panose="020B0604020202020204" pitchFamily="34" charset="0"/>
              <a:cs typeface="Arial" panose="020B0604020202020204" pitchFamily="34" charset="0"/>
              <a:hlinkClick xmlns:r="http://schemas.openxmlformats.org/officeDocument/2006/relationships" r:id="rId2"/>
            </a:rPr>
            <a:t>FAQ a propos de l’IP</a:t>
          </a:r>
          <a:endParaRPr lang="fr-CA" sz="1400" kern="1200" noProof="0" dirty="0">
            <a:latin typeface="Arial" panose="020B0604020202020204" pitchFamily="34" charset="0"/>
            <a:cs typeface="Arial" panose="020B0604020202020204" pitchFamily="34" charset="0"/>
          </a:endParaRPr>
        </a:p>
      </dsp:txBody>
      <dsp:txXfrm>
        <a:off x="4765313" y="1804356"/>
        <a:ext cx="3197918" cy="523852"/>
      </dsp:txXfrm>
    </dsp:sp>
    <dsp:sp modelId="{6077119F-B817-4F3C-A95C-A914FB102809}">
      <dsp:nvSpPr>
        <dsp:cNvPr id="0" name=""/>
        <dsp:cNvSpPr/>
      </dsp:nvSpPr>
      <dsp:spPr>
        <a:xfrm>
          <a:off x="4749015" y="2430114"/>
          <a:ext cx="3230514" cy="5564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rtl="0">
            <a:lnSpc>
              <a:spcPct val="90000"/>
            </a:lnSpc>
            <a:spcBef>
              <a:spcPct val="0"/>
            </a:spcBef>
            <a:spcAft>
              <a:spcPct val="35000"/>
            </a:spcAft>
          </a:pPr>
          <a:r>
            <a:rPr lang="fr-CA" sz="1400" kern="1200" noProof="0" dirty="0" smtClean="0">
              <a:latin typeface="Arial" panose="020B0604020202020204" pitchFamily="34" charset="0"/>
              <a:cs typeface="Arial" panose="020B0604020202020204" pitchFamily="34" charset="0"/>
            </a:rPr>
            <a:t>Lire et comprendre les conditions d’utilisations de ce que vous achetez</a:t>
          </a:r>
          <a:endParaRPr lang="fr-CA" sz="1400" kern="1200" noProof="0" dirty="0">
            <a:latin typeface="Arial" panose="020B0604020202020204" pitchFamily="34" charset="0"/>
            <a:cs typeface="Arial" panose="020B0604020202020204" pitchFamily="34" charset="0"/>
          </a:endParaRPr>
        </a:p>
      </dsp:txBody>
      <dsp:txXfrm>
        <a:off x="4765313" y="2446412"/>
        <a:ext cx="3197918" cy="523852"/>
      </dsp:txXfrm>
    </dsp:sp>
    <dsp:sp modelId="{7223083F-204E-49FE-91F1-19945F089CB4}">
      <dsp:nvSpPr>
        <dsp:cNvPr id="0" name=""/>
        <dsp:cNvSpPr/>
      </dsp:nvSpPr>
      <dsp:spPr>
        <a:xfrm>
          <a:off x="4749015" y="3072171"/>
          <a:ext cx="3230514" cy="5564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rtl="0">
            <a:lnSpc>
              <a:spcPct val="90000"/>
            </a:lnSpc>
            <a:spcBef>
              <a:spcPct val="0"/>
            </a:spcBef>
            <a:spcAft>
              <a:spcPct val="35000"/>
            </a:spcAft>
          </a:pPr>
          <a:r>
            <a:rPr lang="fr-CA" sz="1400" kern="1200" noProof="0" dirty="0" smtClean="0">
              <a:latin typeface="Arial" panose="020B0604020202020204" pitchFamily="34" charset="0"/>
              <a:cs typeface="Arial" panose="020B0604020202020204" pitchFamily="34" charset="0"/>
            </a:rPr>
            <a:t>Dénoncer toutes inquiétudes au </a:t>
          </a:r>
          <a:r>
            <a:rPr lang="fr-CA" sz="1400" b="1" kern="1200" noProof="0" dirty="0" smtClean="0">
              <a:latin typeface="Arial" panose="020B0604020202020204" pitchFamily="34" charset="0"/>
              <a:cs typeface="Arial" panose="020B0604020202020204" pitchFamily="34" charset="0"/>
              <a:hlinkClick xmlns:r="http://schemas.openxmlformats.org/officeDocument/2006/relationships" r:id="rId3"/>
            </a:rPr>
            <a:t>Centre d’excellence sur la PI (CEPI)</a:t>
          </a:r>
          <a:endParaRPr lang="fr-CA" sz="1400" kern="1200" noProof="0" dirty="0">
            <a:latin typeface="Arial" panose="020B0604020202020204" pitchFamily="34" charset="0"/>
            <a:cs typeface="Arial" panose="020B0604020202020204" pitchFamily="34" charset="0"/>
          </a:endParaRPr>
        </a:p>
      </dsp:txBody>
      <dsp:txXfrm>
        <a:off x="4765313" y="3088469"/>
        <a:ext cx="3197918" cy="5238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9EEF1-3DFC-4789-9674-5A0E5F814B00}">
      <dsp:nvSpPr>
        <dsp:cNvPr id="0" name=""/>
        <dsp:cNvSpPr/>
      </dsp:nvSpPr>
      <dsp:spPr>
        <a:xfrm>
          <a:off x="5122" y="105981"/>
          <a:ext cx="2628007" cy="1051202"/>
        </a:xfrm>
        <a:prstGeom prst="chevron">
          <a:avLst/>
        </a:prstGeom>
        <a:solidFill>
          <a:srgbClr val="8D8EC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fr-CA" sz="2000" kern="1200" noProof="0" dirty="0" smtClean="0">
              <a:hlinkClick xmlns:r="http://schemas.openxmlformats.org/officeDocument/2006/relationships" r:id="rId1"/>
            </a:rPr>
            <a:t>Norme sur la gestion et suivi des actifs</a:t>
          </a:r>
          <a:endParaRPr lang="fr-CA" sz="2000" kern="1200" noProof="0" dirty="0"/>
        </a:p>
      </dsp:txBody>
      <dsp:txXfrm>
        <a:off x="530723" y="105981"/>
        <a:ext cx="1576805" cy="1051202"/>
      </dsp:txXfrm>
    </dsp:sp>
    <dsp:sp modelId="{D91087AA-2C84-430E-9BB5-682A626ECD1C}">
      <dsp:nvSpPr>
        <dsp:cNvPr id="0" name=""/>
        <dsp:cNvSpPr/>
      </dsp:nvSpPr>
      <dsp:spPr>
        <a:xfrm>
          <a:off x="5122" y="1304353"/>
          <a:ext cx="2628007" cy="1051202"/>
        </a:xfrm>
        <a:prstGeom prst="chevron">
          <a:avLst/>
        </a:prstGeom>
        <a:solidFill>
          <a:srgbClr val="7A82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fr-CA" sz="1800" kern="1200" noProof="0" dirty="0" smtClean="0">
              <a:latin typeface="+mj-lt"/>
            </a:rPr>
            <a:t>Ne pas utiliser le compte général  (GL) ‘</a:t>
          </a:r>
          <a:r>
            <a:rPr lang="fr-CA" sz="1800" b="1" i="0" u="none" kern="1200" cap="none" spc="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cs typeface="Arial" panose="020B0604020202020204" pitchFamily="34" charset="0"/>
            </a:rPr>
            <a:t>fournitures de bureau</a:t>
          </a:r>
          <a:r>
            <a:rPr lang="fr-CA" sz="1800" kern="1200" noProof="0" dirty="0" smtClean="0">
              <a:latin typeface="+mj-lt"/>
            </a:rPr>
            <a:t>’</a:t>
          </a:r>
          <a:endParaRPr lang="fr-CA" sz="1800" kern="1200" noProof="0" dirty="0">
            <a:latin typeface="+mj-lt"/>
          </a:endParaRPr>
        </a:p>
      </dsp:txBody>
      <dsp:txXfrm>
        <a:off x="530723" y="1304353"/>
        <a:ext cx="1576805" cy="1051202"/>
      </dsp:txXfrm>
    </dsp:sp>
    <dsp:sp modelId="{43CE1100-F89A-4D5A-A7EF-61710D13F64E}">
      <dsp:nvSpPr>
        <dsp:cNvPr id="0" name=""/>
        <dsp:cNvSpPr/>
      </dsp:nvSpPr>
      <dsp:spPr>
        <a:xfrm>
          <a:off x="2291488" y="1393705"/>
          <a:ext cx="2181245" cy="872498"/>
        </a:xfrm>
        <a:prstGeom prst="chevron">
          <a:avLst/>
        </a:prstGeom>
        <a:solidFill>
          <a:srgbClr val="CDCDFF">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rtl="0">
            <a:lnSpc>
              <a:spcPct val="90000"/>
            </a:lnSpc>
            <a:spcBef>
              <a:spcPct val="0"/>
            </a:spcBef>
            <a:spcAft>
              <a:spcPct val="35000"/>
            </a:spcAft>
          </a:pPr>
          <a:r>
            <a:rPr lang="fr-CA" sz="1600" kern="1200" noProof="0" dirty="0" smtClean="0"/>
            <a:t>Pièce de carte de suivi</a:t>
          </a:r>
          <a:endParaRPr lang="fr-CA" sz="1600" kern="1200" noProof="0" dirty="0"/>
        </a:p>
      </dsp:txBody>
      <dsp:txXfrm>
        <a:off x="2727737" y="1393705"/>
        <a:ext cx="1308747" cy="872498"/>
      </dsp:txXfrm>
    </dsp:sp>
    <dsp:sp modelId="{3D2CC1E9-804D-4D02-A2E3-808222F94BDA}">
      <dsp:nvSpPr>
        <dsp:cNvPr id="0" name=""/>
        <dsp:cNvSpPr/>
      </dsp:nvSpPr>
      <dsp:spPr>
        <a:xfrm>
          <a:off x="4167360" y="1393705"/>
          <a:ext cx="2181245" cy="872498"/>
        </a:xfrm>
        <a:prstGeom prst="chevron">
          <a:avLst/>
        </a:prstGeom>
        <a:solidFill>
          <a:srgbClr val="CDCDFF">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rtl="0">
            <a:lnSpc>
              <a:spcPct val="90000"/>
            </a:lnSpc>
            <a:spcBef>
              <a:spcPct val="0"/>
            </a:spcBef>
            <a:spcAft>
              <a:spcPct val="35000"/>
            </a:spcAft>
          </a:pPr>
          <a:r>
            <a:rPr lang="fr-CA" sz="1600" kern="1200" noProof="0" dirty="0" smtClean="0"/>
            <a:t>Description claire dans le système</a:t>
          </a:r>
          <a:endParaRPr lang="fr-CA" sz="1600" kern="1200" noProof="0" dirty="0"/>
        </a:p>
      </dsp:txBody>
      <dsp:txXfrm>
        <a:off x="4603609" y="1393705"/>
        <a:ext cx="1308747" cy="872498"/>
      </dsp:txXfrm>
    </dsp:sp>
    <dsp:sp modelId="{D795ADC5-4731-4A82-827A-B04A8354CE4D}">
      <dsp:nvSpPr>
        <dsp:cNvPr id="0" name=""/>
        <dsp:cNvSpPr/>
      </dsp:nvSpPr>
      <dsp:spPr>
        <a:xfrm>
          <a:off x="6043231" y="1393705"/>
          <a:ext cx="2181245" cy="872498"/>
        </a:xfrm>
        <a:prstGeom prst="chevron">
          <a:avLst/>
        </a:prstGeom>
        <a:solidFill>
          <a:srgbClr val="CDCDFF">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rtl="0">
            <a:lnSpc>
              <a:spcPct val="90000"/>
            </a:lnSpc>
            <a:spcBef>
              <a:spcPct val="0"/>
            </a:spcBef>
            <a:spcAft>
              <a:spcPct val="35000"/>
            </a:spcAft>
          </a:pPr>
          <a:r>
            <a:rPr lang="fr-CA" sz="1600" kern="1200" noProof="0" dirty="0" smtClean="0"/>
            <a:t>Politique du Conseil du Trésor</a:t>
          </a:r>
          <a:endParaRPr lang="fr-CA" sz="1600" kern="1200" noProof="0" dirty="0"/>
        </a:p>
      </dsp:txBody>
      <dsp:txXfrm>
        <a:off x="6479480" y="1393705"/>
        <a:ext cx="1308747" cy="872498"/>
      </dsp:txXfrm>
    </dsp:sp>
    <dsp:sp modelId="{CBD23976-E258-402B-836B-1A8B41C441FB}">
      <dsp:nvSpPr>
        <dsp:cNvPr id="0" name=""/>
        <dsp:cNvSpPr/>
      </dsp:nvSpPr>
      <dsp:spPr>
        <a:xfrm>
          <a:off x="5122" y="2502724"/>
          <a:ext cx="2628007" cy="1051202"/>
        </a:xfrm>
        <a:prstGeom prst="chevron">
          <a:avLst/>
        </a:prstGeom>
        <a:solidFill>
          <a:srgbClr val="8D8EC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rtl="0">
            <a:lnSpc>
              <a:spcPct val="90000"/>
            </a:lnSpc>
            <a:spcBef>
              <a:spcPct val="0"/>
            </a:spcBef>
            <a:spcAft>
              <a:spcPct val="35000"/>
            </a:spcAft>
          </a:pPr>
          <a:r>
            <a:rPr lang="fr-CA" sz="1600" kern="1200" noProof="0" dirty="0" smtClean="0">
              <a:latin typeface="Arial" panose="020B0604020202020204" pitchFamily="34" charset="0"/>
              <a:cs typeface="Arial" panose="020B0604020202020204" pitchFamily="34" charset="0"/>
            </a:rPr>
            <a:t>Procédures pour l’achat d’équipement suivi – sous révision</a:t>
          </a:r>
          <a:endParaRPr lang="fr-CA" sz="1600" kern="1200" noProof="0" dirty="0">
            <a:latin typeface="Arial" panose="020B0604020202020204" pitchFamily="34" charset="0"/>
            <a:cs typeface="Arial" panose="020B0604020202020204" pitchFamily="34" charset="0"/>
          </a:endParaRPr>
        </a:p>
      </dsp:txBody>
      <dsp:txXfrm>
        <a:off x="530723" y="2502724"/>
        <a:ext cx="1576805" cy="1051202"/>
      </dsp:txXfrm>
    </dsp:sp>
    <dsp:sp modelId="{756F44B5-B5CC-4399-9B45-E7D44869910D}">
      <dsp:nvSpPr>
        <dsp:cNvPr id="0" name=""/>
        <dsp:cNvSpPr/>
      </dsp:nvSpPr>
      <dsp:spPr>
        <a:xfrm>
          <a:off x="2291488" y="2592076"/>
          <a:ext cx="2181245" cy="872498"/>
        </a:xfrm>
        <a:prstGeom prst="chevron">
          <a:avLst/>
        </a:prstGeom>
        <a:solidFill>
          <a:srgbClr val="CDCDFF">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rtl="0">
            <a:lnSpc>
              <a:spcPct val="90000"/>
            </a:lnSpc>
            <a:spcBef>
              <a:spcPct val="0"/>
            </a:spcBef>
            <a:spcAft>
              <a:spcPct val="35000"/>
            </a:spcAft>
          </a:pPr>
          <a:r>
            <a:rPr lang="fr-CA" sz="1600" kern="1200" noProof="0" dirty="0" smtClean="0"/>
            <a:t>Défis de SAP </a:t>
          </a:r>
          <a:endParaRPr lang="fr-CA" sz="1600" kern="1200" noProof="0" dirty="0"/>
        </a:p>
      </dsp:txBody>
      <dsp:txXfrm>
        <a:off x="2727737" y="2592076"/>
        <a:ext cx="1308747" cy="872498"/>
      </dsp:txXfrm>
    </dsp:sp>
    <dsp:sp modelId="{0F1948F8-CFCC-4130-B55C-9A810B8E4FA4}">
      <dsp:nvSpPr>
        <dsp:cNvPr id="0" name=""/>
        <dsp:cNvSpPr/>
      </dsp:nvSpPr>
      <dsp:spPr>
        <a:xfrm>
          <a:off x="4167360" y="2592076"/>
          <a:ext cx="2181245" cy="872498"/>
        </a:xfrm>
        <a:prstGeom prst="chevron">
          <a:avLst/>
        </a:prstGeom>
        <a:solidFill>
          <a:srgbClr val="CDCDFF">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rtl="0">
            <a:lnSpc>
              <a:spcPct val="90000"/>
            </a:lnSpc>
            <a:spcBef>
              <a:spcPct val="0"/>
            </a:spcBef>
            <a:spcAft>
              <a:spcPct val="35000"/>
            </a:spcAft>
          </a:pPr>
          <a:r>
            <a:rPr lang="fr-CA" sz="1600" kern="1200" noProof="0" dirty="0" smtClean="0"/>
            <a:t>Les procédures pourraient changer</a:t>
          </a:r>
          <a:endParaRPr lang="fr-CA" sz="1600" kern="1200" noProof="0" dirty="0"/>
        </a:p>
      </dsp:txBody>
      <dsp:txXfrm>
        <a:off x="4603609" y="2592076"/>
        <a:ext cx="1308747" cy="8724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11806D-2F70-4589-AEF3-784C6DBE7FD7}">
      <dsp:nvSpPr>
        <dsp:cNvPr id="0" name=""/>
        <dsp:cNvSpPr/>
      </dsp:nvSpPr>
      <dsp:spPr>
        <a:xfrm>
          <a:off x="291102" y="0"/>
          <a:ext cx="4013791" cy="401379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l" defTabSz="844550" rtl="0">
            <a:lnSpc>
              <a:spcPct val="90000"/>
            </a:lnSpc>
            <a:spcBef>
              <a:spcPct val="0"/>
            </a:spcBef>
            <a:spcAft>
              <a:spcPct val="35000"/>
            </a:spcAft>
          </a:pPr>
          <a:r>
            <a:rPr lang="fr-CA" sz="1900" b="1" kern="1200" cap="none" spc="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Pourquoi acheter vous une carte cadeau?</a:t>
          </a:r>
        </a:p>
        <a:p>
          <a:pPr lvl="0" algn="l" defTabSz="844550" rtl="0">
            <a:lnSpc>
              <a:spcPct val="90000"/>
            </a:lnSpc>
            <a:spcBef>
              <a:spcPct val="0"/>
            </a:spcBef>
            <a:spcAft>
              <a:spcPct val="35000"/>
            </a:spcAft>
          </a:pPr>
          <a:r>
            <a:rPr lang="fr-CA" sz="1500" b="1" kern="1200" noProof="0" dirty="0" smtClean="0"/>
            <a:t>Pour Reconnaissance? </a:t>
          </a:r>
          <a:r>
            <a:rPr lang="fr-CA" sz="1500" kern="1200" noProof="0" dirty="0" smtClean="0"/>
            <a:t>– </a:t>
          </a:r>
          <a:r>
            <a:rPr lang="fr-CA" sz="1500" b="0" i="1" kern="1200" noProof="0" dirty="0" smtClean="0"/>
            <a:t>Doit  répondre aux exigences des politiques de EDSC  </a:t>
          </a:r>
          <a:r>
            <a:rPr lang="fr-CA" sz="800" b="1" i="0" u="sng" kern="1200" noProof="0" dirty="0" smtClean="0">
              <a:latin typeface="Arial" panose="020B0604020202020204" pitchFamily="34" charset="0"/>
              <a:cs typeface="Arial" panose="020B0604020202020204" pitchFamily="34" charset="0"/>
            </a:rPr>
            <a:t>(Un CIDP valide vous sera requis à chaque ligne dans le document de carte</a:t>
          </a:r>
          <a:r>
            <a:rPr lang="fr-CA" sz="800" b="1" i="0" u="sng" kern="1200" baseline="0" noProof="0" dirty="0" smtClean="0">
              <a:latin typeface="Arial" panose="020B0604020202020204" pitchFamily="34" charset="0"/>
              <a:cs typeface="Arial" panose="020B0604020202020204" pitchFamily="34" charset="0"/>
            </a:rPr>
            <a:t>.</a:t>
          </a:r>
          <a:endParaRPr lang="fr-CA" sz="1900" b="1" kern="1200" cap="none" spc="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marL="114300" lvl="1" indent="-114300" algn="l" defTabSz="666750" rtl="0">
            <a:lnSpc>
              <a:spcPct val="90000"/>
            </a:lnSpc>
            <a:spcBef>
              <a:spcPct val="0"/>
            </a:spcBef>
            <a:spcAft>
              <a:spcPct val="15000"/>
            </a:spcAft>
            <a:buChar char="••"/>
          </a:pPr>
          <a:endParaRPr lang="fr-CA" sz="1500" b="0" i="1" kern="1200" noProof="0" dirty="0"/>
        </a:p>
        <a:p>
          <a:pPr marL="114300" lvl="1" indent="-114300" algn="l" defTabSz="666750" rtl="0">
            <a:lnSpc>
              <a:spcPct val="90000"/>
            </a:lnSpc>
            <a:spcBef>
              <a:spcPct val="0"/>
            </a:spcBef>
            <a:spcAft>
              <a:spcPct val="15000"/>
            </a:spcAft>
            <a:buChar char="••"/>
          </a:pPr>
          <a:endParaRPr lang="fr-CA" sz="1500" b="0" i="1" kern="1200" noProof="0" dirty="0"/>
        </a:p>
        <a:p>
          <a:pPr marL="114300" lvl="1" indent="-114300" algn="l" defTabSz="666750" rtl="0">
            <a:lnSpc>
              <a:spcPct val="90000"/>
            </a:lnSpc>
            <a:spcBef>
              <a:spcPct val="0"/>
            </a:spcBef>
            <a:spcAft>
              <a:spcPct val="15000"/>
            </a:spcAft>
            <a:buChar char="••"/>
          </a:pPr>
          <a:endParaRPr lang="fr-CA" sz="1500" b="0" i="1" kern="1200" noProof="0" dirty="0"/>
        </a:p>
        <a:p>
          <a:pPr marL="114300" lvl="1" indent="-114300" algn="l" defTabSz="666750" rtl="0">
            <a:lnSpc>
              <a:spcPct val="90000"/>
            </a:lnSpc>
            <a:spcBef>
              <a:spcPct val="0"/>
            </a:spcBef>
            <a:spcAft>
              <a:spcPct val="15000"/>
            </a:spcAft>
            <a:buChar char="••"/>
          </a:pPr>
          <a:r>
            <a:rPr lang="fr-CA" sz="1500" b="1" kern="1200" noProof="0" dirty="0" smtClean="0"/>
            <a:t>Pour hospitalité dans les régions éloignées? </a:t>
          </a:r>
          <a:r>
            <a:rPr lang="fr-CA" sz="1500" kern="1200" noProof="0" dirty="0" smtClean="0"/>
            <a:t>    </a:t>
          </a:r>
          <a:endParaRPr lang="fr-CA" sz="1500" kern="1200" noProof="0" dirty="0"/>
        </a:p>
      </dsp:txBody>
      <dsp:txXfrm>
        <a:off x="878908" y="587806"/>
        <a:ext cx="2838179" cy="28381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2AAE9-BEFF-483D-B4E9-E5CA001CA9DD}">
      <dsp:nvSpPr>
        <dsp:cNvPr id="0" name=""/>
        <dsp:cNvSpPr/>
      </dsp:nvSpPr>
      <dsp:spPr>
        <a:xfrm>
          <a:off x="3189992" y="694241"/>
          <a:ext cx="1541496" cy="3257046"/>
        </a:xfrm>
        <a:prstGeom prst="wedgeRectCallout">
          <a:avLst>
            <a:gd name="adj1" fmla="val 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0" tIns="69850" rIns="69850" bIns="69850" numCol="1" spcCol="1270" anchor="t" anchorCtr="0">
          <a:noAutofit/>
        </a:bodyPr>
        <a:lstStyle/>
        <a:p>
          <a:pPr lvl="0" algn="l" defTabSz="977900">
            <a:lnSpc>
              <a:spcPct val="90000"/>
            </a:lnSpc>
            <a:spcBef>
              <a:spcPct val="0"/>
            </a:spcBef>
            <a:spcAft>
              <a:spcPct val="35000"/>
            </a:spcAft>
          </a:pPr>
          <a:endParaRPr lang="fr-CA" sz="2200" kern="1200" baseline="0" noProof="0" dirty="0" smtClean="0">
            <a:latin typeface="Arial" panose="020B0604020202020204" pitchFamily="34" charset="0"/>
            <a:cs typeface="Arial" panose="020B0604020202020204" pitchFamily="34" charset="0"/>
            <a:sym typeface="Wingdings" panose="05000000000000000000" pitchFamily="2" charset="2"/>
          </a:endParaRPr>
        </a:p>
        <a:p>
          <a:pPr lvl="0" algn="l" defTabSz="977900">
            <a:lnSpc>
              <a:spcPct val="90000"/>
            </a:lnSpc>
            <a:spcBef>
              <a:spcPct val="0"/>
            </a:spcBef>
            <a:spcAft>
              <a:spcPct val="35000"/>
            </a:spcAft>
          </a:pPr>
          <a:r>
            <a:rPr lang="fr-CA" sz="2400" b="1" kern="1200" cap="none" spc="0" baseline="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sym typeface="Wingdings" panose="05000000000000000000" pitchFamily="2" charset="2"/>
            </a:rPr>
            <a:t>Assurez-vous que le vendeur accepte la carte</a:t>
          </a:r>
          <a:endParaRPr lang="fr-CA" sz="2400" b="1" kern="1200" cap="none" spc="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dsp:txBody>
      <dsp:txXfrm>
        <a:off x="3385628" y="694241"/>
        <a:ext cx="1345861" cy="3257046"/>
      </dsp:txXfrm>
    </dsp:sp>
    <dsp:sp modelId="{91F1B7DC-1DD6-4F67-86C5-C11B570C8143}">
      <dsp:nvSpPr>
        <dsp:cNvPr id="0" name=""/>
        <dsp:cNvSpPr/>
      </dsp:nvSpPr>
      <dsp:spPr>
        <a:xfrm>
          <a:off x="3144388" y="0"/>
          <a:ext cx="1672159" cy="6954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1066800">
            <a:lnSpc>
              <a:spcPct val="90000"/>
            </a:lnSpc>
            <a:spcBef>
              <a:spcPct val="0"/>
            </a:spcBef>
            <a:spcAft>
              <a:spcPct val="35000"/>
            </a:spcAft>
          </a:pPr>
          <a:r>
            <a:rPr lang="en-CA" sz="24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a:t>
          </a:r>
          <a:endParaRPr lang="en-CA" sz="24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sp:txBody>
      <dsp:txXfrm>
        <a:off x="3144388" y="0"/>
        <a:ext cx="1672159" cy="695426"/>
      </dsp:txXfrm>
    </dsp:sp>
    <dsp:sp modelId="{E538EDBE-721E-4D8E-89CC-16192000E35B}">
      <dsp:nvSpPr>
        <dsp:cNvPr id="0" name=""/>
        <dsp:cNvSpPr/>
      </dsp:nvSpPr>
      <dsp:spPr>
        <a:xfrm>
          <a:off x="1564521" y="704888"/>
          <a:ext cx="1605062" cy="3024710"/>
        </a:xfrm>
        <a:prstGeom prst="wedgeRectCallout">
          <a:avLst>
            <a:gd name="adj1" fmla="val 62500"/>
            <a:gd name="adj2" fmla="val 2083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t" anchorCtr="0">
          <a:noAutofit/>
        </a:bodyPr>
        <a:lstStyle/>
        <a:p>
          <a:pPr lvl="0" algn="l" defTabSz="622300">
            <a:lnSpc>
              <a:spcPct val="90000"/>
            </a:lnSpc>
            <a:spcBef>
              <a:spcPct val="0"/>
            </a:spcBef>
            <a:spcAft>
              <a:spcPct val="35000"/>
            </a:spcAft>
          </a:pPr>
          <a:endParaRPr lang="fr-FR" sz="1400" b="0" kern="1200" dirty="0" smtClean="0">
            <a:latin typeface="Arial" panose="020B0604020202020204" pitchFamily="34" charset="0"/>
            <a:cs typeface="Arial" panose="020B0604020202020204" pitchFamily="34" charset="0"/>
          </a:endParaRPr>
        </a:p>
        <a:p>
          <a:pPr lvl="0" algn="l" defTabSz="622300">
            <a:lnSpc>
              <a:spcPct val="90000"/>
            </a:lnSpc>
            <a:spcBef>
              <a:spcPct val="0"/>
            </a:spcBef>
            <a:spcAft>
              <a:spcPct val="35000"/>
            </a:spcAft>
          </a:pPr>
          <a:r>
            <a:rPr lang="fr-FR" sz="1400" b="0" kern="1200" dirty="0" smtClean="0">
              <a:latin typeface="Arial" panose="020B0604020202020204" pitchFamily="34" charset="0"/>
              <a:cs typeface="Arial" panose="020B0604020202020204" pitchFamily="34" charset="0"/>
            </a:rPr>
            <a:t>Immédiatement après la commande de votre article, obtenir les services d'un courtier agréé en visitant le site web de la Société canadienne des courtiers en douane: http://cscb.ca/</a:t>
          </a:r>
          <a:endParaRPr lang="en-CA" sz="1400" kern="1200" dirty="0">
            <a:latin typeface="Arial" panose="020B0604020202020204" pitchFamily="34" charset="0"/>
            <a:cs typeface="Arial" panose="020B0604020202020204" pitchFamily="34" charset="0"/>
          </a:endParaRPr>
        </a:p>
      </dsp:txBody>
      <dsp:txXfrm>
        <a:off x="1768224" y="704888"/>
        <a:ext cx="1401359" cy="3024710"/>
      </dsp:txXfrm>
    </dsp:sp>
    <dsp:sp modelId="{F4F990A2-82F4-4ABA-BEEA-07936E8136F6}">
      <dsp:nvSpPr>
        <dsp:cNvPr id="0" name=""/>
        <dsp:cNvSpPr/>
      </dsp:nvSpPr>
      <dsp:spPr>
        <a:xfrm>
          <a:off x="1564081" y="112611"/>
          <a:ext cx="1584689" cy="58162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lvl="0" algn="ctr" defTabSz="977900">
            <a:lnSpc>
              <a:spcPct val="90000"/>
            </a:lnSpc>
            <a:spcBef>
              <a:spcPct val="0"/>
            </a:spcBef>
            <a:spcAft>
              <a:spcPct val="35000"/>
            </a:spcAft>
          </a:pPr>
          <a:r>
            <a:rPr lang="en-CA" sz="22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a:t>
          </a:r>
          <a:endParaRPr lang="en-CA" sz="22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sp:txBody>
      <dsp:txXfrm>
        <a:off x="1564081" y="112611"/>
        <a:ext cx="1584689" cy="581629"/>
      </dsp:txXfrm>
    </dsp:sp>
    <dsp:sp modelId="{970C017B-547A-4B5C-A205-0A855EC8F981}">
      <dsp:nvSpPr>
        <dsp:cNvPr id="0" name=""/>
        <dsp:cNvSpPr/>
      </dsp:nvSpPr>
      <dsp:spPr>
        <a:xfrm>
          <a:off x="157952" y="694241"/>
          <a:ext cx="1465649" cy="2791980"/>
        </a:xfrm>
        <a:prstGeom prst="wedgeRectCallout">
          <a:avLst>
            <a:gd name="adj1" fmla="val 62500"/>
            <a:gd name="adj2" fmla="val 2083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t" anchorCtr="0">
          <a:noAutofit/>
        </a:bodyPr>
        <a:lstStyle/>
        <a:p>
          <a:pPr lvl="0" algn="l" defTabSz="622300">
            <a:lnSpc>
              <a:spcPct val="90000"/>
            </a:lnSpc>
            <a:spcBef>
              <a:spcPct val="0"/>
            </a:spcBef>
            <a:spcAft>
              <a:spcPct val="35000"/>
            </a:spcAft>
          </a:pPr>
          <a:endParaRPr lang="fr-FR" sz="1400" b="0" kern="1200" dirty="0" smtClean="0">
            <a:latin typeface="Arial" panose="020B0604020202020204" pitchFamily="34" charset="0"/>
            <a:cs typeface="Arial" panose="020B0604020202020204" pitchFamily="34" charset="0"/>
          </a:endParaRPr>
        </a:p>
        <a:p>
          <a:pPr lvl="0" algn="l" defTabSz="622300">
            <a:lnSpc>
              <a:spcPct val="90000"/>
            </a:lnSpc>
            <a:spcBef>
              <a:spcPct val="0"/>
            </a:spcBef>
            <a:spcAft>
              <a:spcPct val="35000"/>
            </a:spcAft>
          </a:pPr>
          <a:r>
            <a:rPr lang="fr-FR" sz="1400" b="0" kern="1200" dirty="0" smtClean="0">
              <a:latin typeface="Arial" panose="020B0604020202020204" pitchFamily="34" charset="0"/>
              <a:cs typeface="Arial" panose="020B0604020202020204" pitchFamily="34" charset="0"/>
            </a:rPr>
            <a:t>Lors de l'achat d'un bien aux États-Unis ou à l'étranger, confirmer auprès du vendeur si vous avez besoin des services d'un courtier en douane.</a:t>
          </a:r>
          <a:endParaRPr lang="en-CA" sz="1400" kern="1200" dirty="0">
            <a:latin typeface="Arial" panose="020B0604020202020204" pitchFamily="34" charset="0"/>
            <a:cs typeface="Arial" panose="020B0604020202020204" pitchFamily="34" charset="0"/>
          </a:endParaRPr>
        </a:p>
      </dsp:txBody>
      <dsp:txXfrm>
        <a:off x="343961" y="694241"/>
        <a:ext cx="1279640" cy="2791980"/>
      </dsp:txXfrm>
    </dsp:sp>
    <dsp:sp modelId="{7D73F6E3-5BBC-4860-9F8B-7F3C27F83018}">
      <dsp:nvSpPr>
        <dsp:cNvPr id="0" name=""/>
        <dsp:cNvSpPr/>
      </dsp:nvSpPr>
      <dsp:spPr>
        <a:xfrm>
          <a:off x="157952" y="205636"/>
          <a:ext cx="1465649" cy="46546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lvl="0" algn="ctr" defTabSz="977900">
            <a:lnSpc>
              <a:spcPct val="90000"/>
            </a:lnSpc>
            <a:spcBef>
              <a:spcPct val="0"/>
            </a:spcBef>
            <a:spcAft>
              <a:spcPct val="35000"/>
            </a:spcAft>
          </a:pPr>
          <a:r>
            <a:rPr lang="en-CA" sz="22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a:t>
          </a:r>
          <a:endParaRPr lang="en-CA" sz="22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sp:txBody>
      <dsp:txXfrm>
        <a:off x="157952" y="205636"/>
        <a:ext cx="1465649" cy="46546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9097AB-EF10-47F0-BDAA-6CD8F6991400}">
      <dsp:nvSpPr>
        <dsp:cNvPr id="0" name=""/>
        <dsp:cNvSpPr/>
      </dsp:nvSpPr>
      <dsp:spPr>
        <a:xfrm>
          <a:off x="121346" y="683474"/>
          <a:ext cx="1806689" cy="3563708"/>
        </a:xfrm>
        <a:prstGeom prst="wedgeRectCallout">
          <a:avLst>
            <a:gd name="adj1" fmla="val 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t" anchorCtr="0">
          <a:noAutofit/>
        </a:bodyPr>
        <a:lstStyle/>
        <a:p>
          <a:pPr lvl="0" algn="l" defTabSz="622300">
            <a:lnSpc>
              <a:spcPct val="90000"/>
            </a:lnSpc>
            <a:spcBef>
              <a:spcPct val="0"/>
            </a:spcBef>
            <a:spcAft>
              <a:spcPct val="35000"/>
            </a:spcAft>
          </a:pPr>
          <a:endParaRPr lang="fr-FR" sz="1400" b="0" kern="1200" dirty="0" smtClean="0">
            <a:latin typeface="Arial" panose="020B0604020202020204" pitchFamily="34" charset="0"/>
            <a:cs typeface="Arial" panose="020B0604020202020204" pitchFamily="34" charset="0"/>
          </a:endParaRPr>
        </a:p>
        <a:p>
          <a:pPr lvl="0" algn="l" defTabSz="622300">
            <a:lnSpc>
              <a:spcPct val="90000"/>
            </a:lnSpc>
            <a:spcBef>
              <a:spcPct val="0"/>
            </a:spcBef>
            <a:spcAft>
              <a:spcPct val="35000"/>
            </a:spcAft>
          </a:pPr>
          <a:endParaRPr lang="fr-FR" sz="1400" b="0" kern="1200" dirty="0" smtClean="0">
            <a:latin typeface="Arial" panose="020B0604020202020204" pitchFamily="34" charset="0"/>
            <a:cs typeface="Arial" panose="020B0604020202020204" pitchFamily="34" charset="0"/>
          </a:endParaRPr>
        </a:p>
        <a:p>
          <a:pPr lvl="0" algn="l" defTabSz="622300">
            <a:lnSpc>
              <a:spcPct val="90000"/>
            </a:lnSpc>
            <a:spcBef>
              <a:spcPct val="0"/>
            </a:spcBef>
            <a:spcAft>
              <a:spcPct val="35000"/>
            </a:spcAft>
          </a:pPr>
          <a:r>
            <a:rPr lang="fr-FR" sz="1400" b="0" kern="1200" dirty="0" smtClean="0">
              <a:latin typeface="Arial" panose="020B0604020202020204" pitchFamily="34" charset="0"/>
              <a:cs typeface="Arial" panose="020B0604020202020204" pitchFamily="34" charset="0"/>
            </a:rPr>
            <a:t>Fournir le courtier avec les documents requis. Vous aurez besoin des informations suivantes : ARC </a:t>
          </a:r>
          <a:r>
            <a:rPr lang="fr-FR" sz="1400" b="1" kern="1200" dirty="0" smtClean="0">
              <a:latin typeface="Arial" panose="020B0604020202020204" pitchFamily="34" charset="0"/>
              <a:cs typeface="Arial" panose="020B0604020202020204" pitchFamily="34" charset="0"/>
            </a:rPr>
            <a:t>Nombre d'exploitation</a:t>
          </a:r>
          <a:r>
            <a:rPr lang="fr-FR" sz="1400" b="0" kern="1200" dirty="0" smtClean="0">
              <a:latin typeface="Arial" panose="020B0604020202020204" pitchFamily="34" charset="0"/>
              <a:cs typeface="Arial" panose="020B0604020202020204" pitchFamily="34" charset="0"/>
            </a:rPr>
            <a:t>: </a:t>
          </a:r>
          <a:r>
            <a:rPr lang="fr-FR" sz="1200" b="0" kern="1200" dirty="0" smtClean="0">
              <a:latin typeface="Arial" panose="020B0604020202020204" pitchFamily="34" charset="0"/>
              <a:cs typeface="Arial" panose="020B0604020202020204" pitchFamily="34" charset="0"/>
            </a:rPr>
            <a:t>121491807RP0751</a:t>
          </a:r>
          <a:r>
            <a:rPr lang="fr-FR" sz="1400" b="0" kern="1200" dirty="0" smtClean="0">
              <a:latin typeface="Arial" panose="020B0604020202020204" pitchFamily="34" charset="0"/>
              <a:cs typeface="Arial" panose="020B0604020202020204" pitchFamily="34" charset="0"/>
            </a:rPr>
            <a:t> </a:t>
          </a:r>
          <a:r>
            <a:rPr lang="fr-FR" sz="1400" b="1" kern="1200" dirty="0" smtClean="0">
              <a:latin typeface="Arial" panose="020B0604020202020204" pitchFamily="34" charset="0"/>
              <a:cs typeface="Arial" panose="020B0604020202020204" pitchFamily="34" charset="0"/>
            </a:rPr>
            <a:t>Dénomination sociale: </a:t>
          </a:r>
          <a:r>
            <a:rPr lang="fr-FR" sz="1200" b="0" kern="1200" dirty="0" smtClean="0">
              <a:latin typeface="Arial" panose="020B0604020202020204" pitchFamily="34" charset="0"/>
              <a:cs typeface="Arial" panose="020B0604020202020204" pitchFamily="34" charset="0"/>
            </a:rPr>
            <a:t>Gouvernement du Canada / RHDC</a:t>
          </a:r>
          <a:endParaRPr lang="en-CA" sz="1200" kern="1200" dirty="0">
            <a:latin typeface="Arial" panose="020B0604020202020204" pitchFamily="34" charset="0"/>
            <a:cs typeface="Arial" panose="020B0604020202020204" pitchFamily="34" charset="0"/>
          </a:endParaRPr>
        </a:p>
        <a:p>
          <a:pPr lvl="0" algn="l" defTabSz="622300">
            <a:lnSpc>
              <a:spcPct val="90000"/>
            </a:lnSpc>
            <a:spcBef>
              <a:spcPct val="0"/>
            </a:spcBef>
            <a:spcAft>
              <a:spcPct val="35000"/>
            </a:spcAft>
          </a:pPr>
          <a:endParaRPr lang="en-CA" sz="1400" kern="1200" dirty="0">
            <a:latin typeface="Arial" panose="020B0604020202020204" pitchFamily="34" charset="0"/>
            <a:cs typeface="Arial" panose="020B0604020202020204" pitchFamily="34" charset="0"/>
          </a:endParaRPr>
        </a:p>
      </dsp:txBody>
      <dsp:txXfrm>
        <a:off x="350796" y="683474"/>
        <a:ext cx="1577239" cy="3563708"/>
      </dsp:txXfrm>
    </dsp:sp>
    <dsp:sp modelId="{DA8A2849-A47B-45D3-8113-3416CC815E68}">
      <dsp:nvSpPr>
        <dsp:cNvPr id="0" name=""/>
        <dsp:cNvSpPr/>
      </dsp:nvSpPr>
      <dsp:spPr>
        <a:xfrm>
          <a:off x="66446" y="-2"/>
          <a:ext cx="1861598" cy="8335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0175" tIns="130175" rIns="130175" bIns="130175" numCol="1" spcCol="1270" anchor="ctr" anchorCtr="0">
          <a:noAutofit/>
        </a:bodyPr>
        <a:lstStyle/>
        <a:p>
          <a:pPr lvl="0" algn="ctr" defTabSz="1822450">
            <a:lnSpc>
              <a:spcPct val="90000"/>
            </a:lnSpc>
            <a:spcBef>
              <a:spcPct val="0"/>
            </a:spcBef>
            <a:spcAft>
              <a:spcPct val="35000"/>
            </a:spcAft>
          </a:pPr>
          <a:r>
            <a:rPr lang="en-CA" sz="41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a:t>
          </a:r>
          <a:endParaRPr lang="en-CA" sz="41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sp:txBody>
      <dsp:txXfrm>
        <a:off x="66446" y="-2"/>
        <a:ext cx="1861598" cy="83359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DFEABF-B2FD-4AF2-AC2A-B27B4C0B15D4}">
      <dsp:nvSpPr>
        <dsp:cNvPr id="0" name=""/>
        <dsp:cNvSpPr/>
      </dsp:nvSpPr>
      <dsp:spPr>
        <a:xfrm rot="5400000">
          <a:off x="-215588" y="215858"/>
          <a:ext cx="1437259" cy="1006081"/>
        </a:xfrm>
        <a:prstGeom prst="chevron">
          <a:avLst/>
        </a:prstGeom>
        <a:solidFill>
          <a:srgbClr val="7A82AA"/>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rtl="0">
            <a:lnSpc>
              <a:spcPct val="90000"/>
            </a:lnSpc>
            <a:spcBef>
              <a:spcPct val="0"/>
            </a:spcBef>
            <a:spcAft>
              <a:spcPct val="35000"/>
            </a:spcAft>
          </a:pPr>
          <a:r>
            <a:rPr lang="en-CA" sz="800" kern="1200" dirty="0" smtClean="0">
              <a:solidFill>
                <a:srgbClr val="7A82AA"/>
              </a:solidFill>
            </a:rPr>
            <a:t>.</a:t>
          </a:r>
          <a:endParaRPr lang="en-CA" sz="800" kern="1200" dirty="0">
            <a:solidFill>
              <a:srgbClr val="7A82AA"/>
            </a:solidFill>
          </a:endParaRPr>
        </a:p>
      </dsp:txBody>
      <dsp:txXfrm rot="-5400000">
        <a:off x="2" y="503310"/>
        <a:ext cx="1006081" cy="431178"/>
      </dsp:txXfrm>
    </dsp:sp>
    <dsp:sp modelId="{E9B9BB5E-FE8C-4B87-A258-E52A4F551638}">
      <dsp:nvSpPr>
        <dsp:cNvPr id="0" name=""/>
        <dsp:cNvSpPr/>
      </dsp:nvSpPr>
      <dsp:spPr>
        <a:xfrm rot="5400000">
          <a:off x="4408425" y="-3402344"/>
          <a:ext cx="934218" cy="773890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fr-CA" sz="2000" b="1" kern="1200" noProof="0" dirty="0" smtClean="0">
              <a:latin typeface="Arial" panose="020B0604020202020204" pitchFamily="34" charset="0"/>
              <a:cs typeface="Arial" panose="020B0604020202020204" pitchFamily="34" charset="0"/>
            </a:rPr>
            <a:t>Demandez au vendeur s’il accepte la carte </a:t>
          </a:r>
          <a:r>
            <a:rPr lang="fr-CA" sz="2000" b="1" kern="1200" cap="none" spc="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AVANT </a:t>
          </a:r>
          <a:r>
            <a:rPr lang="fr-CA" sz="2000" b="1" kern="1200" noProof="0" dirty="0" smtClean="0">
              <a:latin typeface="Arial" panose="020B0604020202020204" pitchFamily="34" charset="0"/>
              <a:cs typeface="Arial" panose="020B0604020202020204" pitchFamily="34" charset="0"/>
            </a:rPr>
            <a:t>de faire votre achat.</a:t>
          </a:r>
          <a:endParaRPr lang="fr-CA" sz="2000" b="1" kern="1200" noProof="0" dirty="0">
            <a:latin typeface="Arial" panose="020B0604020202020204" pitchFamily="34" charset="0"/>
            <a:cs typeface="Arial" panose="020B0604020202020204" pitchFamily="34" charset="0"/>
          </a:endParaRPr>
        </a:p>
      </dsp:txBody>
      <dsp:txXfrm rot="-5400000">
        <a:off x="1006081" y="45605"/>
        <a:ext cx="7693302" cy="843008"/>
      </dsp:txXfrm>
    </dsp:sp>
    <dsp:sp modelId="{722C6F6F-C6D7-453A-9333-79AF7BDF5EC8}">
      <dsp:nvSpPr>
        <dsp:cNvPr id="0" name=""/>
        <dsp:cNvSpPr/>
      </dsp:nvSpPr>
      <dsp:spPr>
        <a:xfrm rot="5400000">
          <a:off x="-215588" y="1421313"/>
          <a:ext cx="1437259" cy="1006081"/>
        </a:xfrm>
        <a:prstGeom prst="chevron">
          <a:avLst/>
        </a:prstGeom>
        <a:solidFill>
          <a:srgbClr val="7A82AA"/>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rtl="0">
            <a:lnSpc>
              <a:spcPct val="90000"/>
            </a:lnSpc>
            <a:spcBef>
              <a:spcPct val="0"/>
            </a:spcBef>
            <a:spcAft>
              <a:spcPct val="35000"/>
            </a:spcAft>
          </a:pPr>
          <a:r>
            <a:rPr lang="en-CA" sz="800" kern="1200" dirty="0" smtClean="0">
              <a:solidFill>
                <a:srgbClr val="7A82AA"/>
              </a:solidFill>
            </a:rPr>
            <a:t>.</a:t>
          </a:r>
          <a:endParaRPr lang="en-CA" sz="800" kern="1200" dirty="0">
            <a:solidFill>
              <a:srgbClr val="7A82AA"/>
            </a:solidFill>
          </a:endParaRPr>
        </a:p>
      </dsp:txBody>
      <dsp:txXfrm rot="-5400000">
        <a:off x="2" y="1708765"/>
        <a:ext cx="1006081" cy="431178"/>
      </dsp:txXfrm>
    </dsp:sp>
    <dsp:sp modelId="{80F31659-2460-4B01-941A-D27DD28523CD}">
      <dsp:nvSpPr>
        <dsp:cNvPr id="0" name=""/>
        <dsp:cNvSpPr/>
      </dsp:nvSpPr>
      <dsp:spPr>
        <a:xfrm rot="5400000">
          <a:off x="4408425" y="-2161248"/>
          <a:ext cx="934218" cy="773890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fr-CA" sz="2000" b="1" kern="1200" noProof="0" dirty="0" smtClean="0">
              <a:latin typeface="Arial" panose="020B0604020202020204" pitchFamily="34" charset="0"/>
              <a:cs typeface="Arial" panose="020B0604020202020204" pitchFamily="34" charset="0"/>
            </a:rPr>
            <a:t>S’il ne l’accepte pas, trouvez un vendeur qui l’acceptera.</a:t>
          </a:r>
          <a:endParaRPr lang="fr-CA" sz="2000" b="1" kern="1200" noProof="0" dirty="0">
            <a:latin typeface="Arial" panose="020B0604020202020204" pitchFamily="34" charset="0"/>
            <a:cs typeface="Arial" panose="020B0604020202020204" pitchFamily="34" charset="0"/>
          </a:endParaRPr>
        </a:p>
      </dsp:txBody>
      <dsp:txXfrm rot="-5400000">
        <a:off x="1006081" y="1286701"/>
        <a:ext cx="7693302" cy="843008"/>
      </dsp:txXfrm>
    </dsp:sp>
    <dsp:sp modelId="{9A19E433-BDB9-4F84-A10A-0F07BB4ADB80}">
      <dsp:nvSpPr>
        <dsp:cNvPr id="0" name=""/>
        <dsp:cNvSpPr/>
      </dsp:nvSpPr>
      <dsp:spPr>
        <a:xfrm rot="5400000">
          <a:off x="-215588" y="2697510"/>
          <a:ext cx="1437259" cy="1006081"/>
        </a:xfrm>
        <a:prstGeom prst="chevron">
          <a:avLst/>
        </a:prstGeom>
        <a:solidFill>
          <a:srgbClr val="7A82AA"/>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rtl="0">
            <a:lnSpc>
              <a:spcPct val="90000"/>
            </a:lnSpc>
            <a:spcBef>
              <a:spcPct val="0"/>
            </a:spcBef>
            <a:spcAft>
              <a:spcPct val="35000"/>
            </a:spcAft>
          </a:pPr>
          <a:r>
            <a:rPr lang="en-CA" sz="800" kern="1200" dirty="0" smtClean="0">
              <a:solidFill>
                <a:srgbClr val="7A82AA"/>
              </a:solidFill>
            </a:rPr>
            <a:t>.</a:t>
          </a:r>
          <a:endParaRPr lang="en-CA" sz="800" kern="1200" dirty="0">
            <a:solidFill>
              <a:srgbClr val="7A82AA"/>
            </a:solidFill>
          </a:endParaRPr>
        </a:p>
      </dsp:txBody>
      <dsp:txXfrm rot="-5400000">
        <a:off x="2" y="2984962"/>
        <a:ext cx="1006081" cy="431178"/>
      </dsp:txXfrm>
    </dsp:sp>
    <dsp:sp modelId="{EB7431FB-4A5C-4429-8BA3-5C58E347B4C4}">
      <dsp:nvSpPr>
        <dsp:cNvPr id="0" name=""/>
        <dsp:cNvSpPr/>
      </dsp:nvSpPr>
      <dsp:spPr>
        <a:xfrm rot="5400000">
          <a:off x="4408425" y="-931063"/>
          <a:ext cx="934218" cy="773890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fr-CA" sz="1600" b="1" kern="1200" noProof="0" dirty="0" smtClean="0">
              <a:latin typeface="Arial" panose="020B0604020202020204" pitchFamily="34" charset="0"/>
              <a:cs typeface="Arial" panose="020B0604020202020204" pitchFamily="34" charset="0"/>
            </a:rPr>
            <a:t>Si aucun vendeur n’accepte la carte, veuillez soumettre une demande d’achat (PREQ), en leurs faisant part de vos besoins futur de ce vendeur, et non pas vos besoins présent. </a:t>
          </a:r>
          <a:endParaRPr lang="fr-CA" sz="1600" b="1" kern="1200" noProof="0" dirty="0">
            <a:latin typeface="Arial" panose="020B0604020202020204" pitchFamily="34" charset="0"/>
            <a:cs typeface="Arial" panose="020B0604020202020204" pitchFamily="34" charset="0"/>
          </a:endParaRPr>
        </a:p>
      </dsp:txBody>
      <dsp:txXfrm rot="-5400000">
        <a:off x="1006081" y="2516886"/>
        <a:ext cx="7693302" cy="84300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1C9170-4FF2-4FD1-8488-57C0154A748A}">
      <dsp:nvSpPr>
        <dsp:cNvPr id="0" name=""/>
        <dsp:cNvSpPr/>
      </dsp:nvSpPr>
      <dsp:spPr>
        <a:xfrm>
          <a:off x="0" y="24680"/>
          <a:ext cx="8229600" cy="954719"/>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fr-CA" sz="2400" kern="1200" noProof="0" dirty="0" smtClean="0"/>
            <a:t>Ne </a:t>
          </a:r>
          <a:r>
            <a:rPr lang="fr-CA" sz="2400" b="1" kern="1200" cap="none" spc="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PAS</a:t>
          </a:r>
          <a:r>
            <a:rPr lang="fr-CA" sz="2400" kern="1200" noProof="0" dirty="0" smtClean="0"/>
            <a:t> utiliser votre compte personnel afin d’acheter pour le bureau.</a:t>
          </a:r>
          <a:endParaRPr lang="fr-CA" sz="2400" kern="1200" noProof="0" dirty="0"/>
        </a:p>
      </dsp:txBody>
      <dsp:txXfrm>
        <a:off x="46606" y="71286"/>
        <a:ext cx="8136388" cy="861507"/>
      </dsp:txXfrm>
    </dsp:sp>
    <dsp:sp modelId="{D6515FA2-90DE-49A8-99D6-2F91B73EA420}">
      <dsp:nvSpPr>
        <dsp:cNvPr id="0" name=""/>
        <dsp:cNvSpPr/>
      </dsp:nvSpPr>
      <dsp:spPr>
        <a:xfrm>
          <a:off x="0" y="1036370"/>
          <a:ext cx="8229600" cy="954719"/>
        </a:xfrm>
        <a:prstGeom prst="roundRect">
          <a:avLst/>
        </a:prstGeom>
        <a:solidFill>
          <a:schemeClr val="accent1">
            <a:shade val="80000"/>
            <a:hueOff val="194757"/>
            <a:satOff val="-17510"/>
            <a:lumOff val="122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fr-CA" sz="2400" b="1" kern="1200" cap="none" spc="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TOUJOURS  </a:t>
          </a:r>
          <a:r>
            <a:rPr lang="fr-CA" sz="2400" kern="1200" noProof="0" dirty="0" smtClean="0"/>
            <a:t>vous assurer que la connexion est sécurisée. </a:t>
          </a:r>
          <a:endParaRPr lang="fr-CA" sz="2400" kern="1200" noProof="0" dirty="0"/>
        </a:p>
      </dsp:txBody>
      <dsp:txXfrm>
        <a:off x="46606" y="1082976"/>
        <a:ext cx="8136388" cy="861507"/>
      </dsp:txXfrm>
    </dsp:sp>
    <dsp:sp modelId="{1B0E00AD-6063-4D85-9FAB-4D4719C263D1}">
      <dsp:nvSpPr>
        <dsp:cNvPr id="0" name=""/>
        <dsp:cNvSpPr/>
      </dsp:nvSpPr>
      <dsp:spPr>
        <a:xfrm>
          <a:off x="0" y="2060210"/>
          <a:ext cx="8229600" cy="954719"/>
        </a:xfrm>
        <a:prstGeom prst="roundRect">
          <a:avLst/>
        </a:prstGeom>
        <a:solidFill>
          <a:schemeClr val="accent1">
            <a:shade val="80000"/>
            <a:hueOff val="389515"/>
            <a:satOff val="-35020"/>
            <a:lumOff val="24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fr-CA" sz="2400" kern="1200" noProof="0" dirty="0" smtClean="0"/>
            <a:t>Ne </a:t>
          </a:r>
          <a:r>
            <a:rPr lang="fr-CA" sz="2400" b="1" kern="1200" cap="none" spc="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PAS</a:t>
          </a:r>
          <a:r>
            <a:rPr lang="fr-CA" sz="2400" b="1" kern="1200" noProof="0" dirty="0" smtClean="0"/>
            <a:t> </a:t>
          </a:r>
          <a:r>
            <a:rPr lang="fr-CA" sz="2400" kern="1200" noProof="0" dirty="0" smtClean="0"/>
            <a:t>utiliser PayPal à moins que ce soit la SEULE option existante afin de payer avec votre carte .</a:t>
          </a:r>
          <a:endParaRPr lang="fr-CA" sz="2400" kern="1200" noProof="0" dirty="0"/>
        </a:p>
      </dsp:txBody>
      <dsp:txXfrm>
        <a:off x="46606" y="2106816"/>
        <a:ext cx="8136388" cy="861507"/>
      </dsp:txXfrm>
    </dsp:sp>
    <dsp:sp modelId="{A906AA73-51E8-4168-9B07-ACF0386B194F}">
      <dsp:nvSpPr>
        <dsp:cNvPr id="0" name=""/>
        <dsp:cNvSpPr/>
      </dsp:nvSpPr>
      <dsp:spPr>
        <a:xfrm>
          <a:off x="0" y="3084050"/>
          <a:ext cx="8229600" cy="954719"/>
        </a:xfrm>
        <a:prstGeom prst="roundRect">
          <a:avLst/>
        </a:prstGeom>
        <a:solidFill>
          <a:schemeClr val="accent1">
            <a:shade val="80000"/>
            <a:hueOff val="584272"/>
            <a:satOff val="-52530"/>
            <a:lumOff val="36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fr-CA" sz="2400" kern="1200" noProof="0" dirty="0" smtClean="0"/>
            <a:t>Sur Amazon, soyer vigilent quant au charges de </a:t>
          </a:r>
          <a:r>
            <a:rPr lang="fr-CA" sz="2400" i="1" kern="1200" noProof="0" dirty="0" smtClean="0"/>
            <a:t>Prime </a:t>
          </a:r>
          <a:r>
            <a:rPr lang="fr-CA" sz="2400" i="1" kern="1200" noProof="0" dirty="0" err="1" smtClean="0"/>
            <a:t>Member</a:t>
          </a:r>
          <a:r>
            <a:rPr lang="fr-CA" sz="2400" i="1" kern="1200" noProof="0" dirty="0" smtClean="0"/>
            <a:t> </a:t>
          </a:r>
          <a:r>
            <a:rPr lang="fr-CA" sz="2400" kern="1200" noProof="0" dirty="0" smtClean="0"/>
            <a:t>.</a:t>
          </a:r>
          <a:endParaRPr lang="fr-CA" sz="2400" kern="1200" noProof="0" dirty="0"/>
        </a:p>
      </dsp:txBody>
      <dsp:txXfrm>
        <a:off x="46606" y="3130656"/>
        <a:ext cx="8136388" cy="861507"/>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1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7BB3B464-A0C6-764B-8B7D-CC3A5D5F841C}" type="datetimeFigureOut">
              <a:rPr lang="en-US" smtClean="0"/>
              <a:t>7/22/2016</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BB2D69E1-F766-AB44-BBE1-F5D3CEF68BCE}" type="slidenum">
              <a:rPr lang="en-US" smtClean="0"/>
              <a:t>‹#›</a:t>
            </a:fld>
            <a:endParaRPr lang="en-US"/>
          </a:p>
        </p:txBody>
      </p:sp>
    </p:spTree>
    <p:extLst>
      <p:ext uri="{BB962C8B-B14F-4D97-AF65-F5344CB8AC3E}">
        <p14:creationId xmlns:p14="http://schemas.microsoft.com/office/powerpoint/2010/main" val="314684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55E170DB-2E2A-104B-9BB0-AFA82AC7F894}" type="datetimeFigureOut">
              <a:rPr lang="en-US" smtClean="0"/>
              <a:t>7/22/2016</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F8388A4E-02B6-B348-A9C6-C9848B6DDFFF}" type="slidenum">
              <a:rPr lang="en-US" smtClean="0"/>
              <a:t>‹#›</a:t>
            </a:fld>
            <a:endParaRPr lang="en-US"/>
          </a:p>
        </p:txBody>
      </p:sp>
    </p:spTree>
    <p:extLst>
      <p:ext uri="{BB962C8B-B14F-4D97-AF65-F5344CB8AC3E}">
        <p14:creationId xmlns:p14="http://schemas.microsoft.com/office/powerpoint/2010/main" val="12188865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dialogue/grp/CR-AR/Lists/NAOPRequestsGateTypeP14/NewFormPar.aspx?category=NAOPCReqType2TypeP14&amp;Source=http://dialogue/grp/CR-AR/SitePages/Merci-ThankYou.aspx"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Bonjour et </a:t>
            </a:r>
            <a:r>
              <a:rPr lang="en-US" dirty="0" err="1" smtClean="0"/>
              <a:t>bienvenue</a:t>
            </a:r>
            <a:r>
              <a:rPr lang="en-US" dirty="0" smtClean="0"/>
              <a:t> à </a:t>
            </a:r>
            <a:r>
              <a:rPr lang="en-US" dirty="0" err="1" smtClean="0"/>
              <a:t>notre</a:t>
            </a:r>
            <a:r>
              <a:rPr lang="en-US" dirty="0" smtClean="0"/>
              <a:t> session WebEx pour la carte</a:t>
            </a:r>
            <a:r>
              <a:rPr lang="en-US" baseline="0" dirty="0" smtClean="0"/>
              <a:t> </a:t>
            </a:r>
            <a:r>
              <a:rPr lang="en-US" baseline="0" dirty="0" err="1" smtClean="0"/>
              <a:t>d’acquisition</a:t>
            </a:r>
            <a:r>
              <a:rPr lang="en-US" baseline="0" dirty="0" smtClean="0"/>
              <a:t>.</a:t>
            </a:r>
            <a:endParaRPr lang="en-US" dirty="0" smtClean="0"/>
          </a:p>
          <a:p>
            <a:endParaRPr lang="en-US" dirty="0" smtClean="0"/>
          </a:p>
          <a:p>
            <a:r>
              <a:rPr lang="fr-CA" noProof="0" dirty="0" smtClean="0"/>
              <a:t>Suite</a:t>
            </a:r>
            <a:r>
              <a:rPr lang="fr-CA" baseline="0" noProof="0" dirty="0" smtClean="0"/>
              <a:t> à une analyse des milliers de courriels que nous avons reçus au cours de la dernière année nous allons discuter les questions les plus communes aujourd’hui.</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smtClean="0">
                <a:ln>
                  <a:noFill/>
                </a:ln>
                <a:solidFill>
                  <a:prstClr val="black"/>
                </a:solidFill>
                <a:effectLst/>
                <a:uLnTx/>
                <a:uFillTx/>
                <a:latin typeface="+mn-lt"/>
                <a:ea typeface="+mn-ea"/>
                <a:cs typeface="+mn-cs"/>
              </a:rPr>
              <a:t>Si jamais vous aimerez avoir plus d’information vous pouvez communiquer avec nous via le portail d’achat – en tout temps, </a:t>
            </a:r>
            <a:r>
              <a:rPr lang="en-US" baseline="0" dirty="0" err="1" smtClean="0"/>
              <a:t>comme</a:t>
            </a:r>
            <a:r>
              <a:rPr lang="en-US" baseline="0" dirty="0" smtClean="0"/>
              <a:t> </a:t>
            </a:r>
            <a:r>
              <a:rPr lang="en-US" baseline="0" dirty="0" err="1" smtClean="0"/>
              <a:t>d’habitude</a:t>
            </a:r>
            <a:r>
              <a:rPr lang="en-US" baseline="0" dirty="0" smtClean="0"/>
              <a:t>.</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8388A4E-02B6-B348-A9C6-C9848B6DDFFF}" type="slidenum">
              <a:rPr lang="en-US" smtClean="0"/>
              <a:t>1</a:t>
            </a:fld>
            <a:endParaRPr lang="en-US"/>
          </a:p>
        </p:txBody>
      </p:sp>
    </p:spTree>
    <p:extLst>
      <p:ext uri="{BB962C8B-B14F-4D97-AF65-F5344CB8AC3E}">
        <p14:creationId xmlns:p14="http://schemas.microsoft.com/office/powerpoint/2010/main" val="1122905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Une confirmation de commande est un contrat écrit et signé après la réception de biens ou services qui confirme un</a:t>
            </a:r>
            <a:r>
              <a:rPr lang="fr-FR" baseline="0" dirty="0" smtClean="0"/>
              <a:t> contrat verbale. Cela </a:t>
            </a:r>
            <a:r>
              <a:rPr lang="fr-FR" dirty="0" smtClean="0"/>
              <a:t>arrive quand nous faisons un achat,</a:t>
            </a:r>
            <a:r>
              <a:rPr lang="fr-FR" baseline="0" dirty="0" smtClean="0"/>
              <a:t> nous recevons les biens ou services et nous nous rendons compte seulement après que notre vendeur n’accepte pas les cartes de crédits et nous devons trouver une autre façon de payer la facture. La seule autre façon de payer la facture serait de faire un contrat, sauf que techniquement le contrat existe déjà – nous venons de faire un contrat verbal, sans suivre les processus du ministère et sans avoir l’autorité de rentrer en contrat au nom du ministère. Cela devient parfois compliqué et nous allons avoir à justifier nos actions. De plus, notre contrat se retrouvera inclus dans un rapport soumis à la haute gestion. </a:t>
            </a:r>
            <a:endParaRPr lang="fr-FR" dirty="0" smtClean="0"/>
          </a:p>
          <a:p>
            <a:endParaRPr lang="fr-FR" dirty="0" smtClean="0"/>
          </a:p>
          <a:p>
            <a:r>
              <a:rPr lang="fr-FR" baseline="0" dirty="0" smtClean="0"/>
              <a:t>Pour éviter cette situation, il est très important de savoir si votre vendeur accepte la carte d’acquisition </a:t>
            </a:r>
            <a:r>
              <a:rPr lang="fr-FR" b="1" baseline="0" dirty="0" smtClean="0"/>
              <a:t>AVANT</a:t>
            </a:r>
            <a:r>
              <a:rPr lang="fr-FR" baseline="0" dirty="0" smtClean="0"/>
              <a:t> d’effectuer votre achat. </a:t>
            </a:r>
            <a:endParaRPr lang="fr-FR" dirty="0"/>
          </a:p>
        </p:txBody>
      </p:sp>
      <p:sp>
        <p:nvSpPr>
          <p:cNvPr id="4" name="Slide Number Placeholder 3"/>
          <p:cNvSpPr>
            <a:spLocks noGrp="1"/>
          </p:cNvSpPr>
          <p:nvPr>
            <p:ph type="sldNum" sz="quarter" idx="10"/>
          </p:nvPr>
        </p:nvSpPr>
        <p:spPr/>
        <p:txBody>
          <a:bodyPr/>
          <a:lstStyle/>
          <a:p>
            <a:fld id="{279263EB-C44A-4717-950D-9D5C7CD21EA5}" type="slidenum">
              <a:rPr lang="en-CA" smtClean="0"/>
              <a:t>10</a:t>
            </a:fld>
            <a:endParaRPr lang="en-CA" dirty="0"/>
          </a:p>
        </p:txBody>
      </p:sp>
    </p:spTree>
    <p:extLst>
      <p:ext uri="{BB962C8B-B14F-4D97-AF65-F5344CB8AC3E}">
        <p14:creationId xmlns:p14="http://schemas.microsoft.com/office/powerpoint/2010/main" val="2779362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aseline="0" dirty="0" smtClean="0"/>
              <a:t>Utiliser votre carte d’achat au travail avec la même attention au détail et à la sécurité que vous le feriez avec votre carte personnelle. Quand vous magasiner en ligne, faite attention et soyez diligent, protéger l`information de votre carte de travail tout comme si c`était votre information de carte personnelle.</a:t>
            </a:r>
          </a:p>
          <a:p>
            <a:endParaRPr lang="fr-CA" baseline="0" dirty="0" smtClean="0"/>
          </a:p>
          <a:p>
            <a:r>
              <a:rPr lang="fr-CA" baseline="0" dirty="0" smtClean="0"/>
              <a:t>Assurez-vous d’utiliser une connexion sécurisée. Nous allons voir sur la prochaine page quelques façons de voir si la connexion est sécurisée. </a:t>
            </a:r>
          </a:p>
          <a:p>
            <a:endParaRPr lang="fr-CA"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CA" baseline="0" dirty="0" smtClean="0"/>
              <a:t>PayPal est utilisée en dernière option, parce qu’il nous est impossible encore une fois de retracer le bien ou le service acheté. Parfois même la catégorie de marchand sera complètement différente du bien acheter. Cela nous oblige à vous poser plusieurs questions concernant vos transactions de manière à savoir qu’elle était la nature exacte de l’achat. Aussi, nous ne pouvons pas vous aider si PayPal vous impose des limites de transaction de leur coté.</a:t>
            </a:r>
          </a:p>
          <a:p>
            <a:endParaRPr lang="fr-CA" dirty="0" smtClean="0"/>
          </a:p>
          <a:p>
            <a:r>
              <a:rPr lang="fr-CA" dirty="0" smtClean="0"/>
              <a:t>Pour les achats</a:t>
            </a:r>
            <a:r>
              <a:rPr lang="fr-CA" baseline="0" dirty="0" smtClean="0"/>
              <a:t> de Amazon.ca, </a:t>
            </a:r>
            <a:r>
              <a:rPr kumimoji="0" lang="fr-CA" sz="1200" b="0" i="0" u="none" strike="noStrike" kern="1200" cap="none" spc="0" normalizeH="0" baseline="0" noProof="0" dirty="0" smtClean="0">
                <a:ln>
                  <a:noFill/>
                </a:ln>
                <a:solidFill>
                  <a:prstClr val="black"/>
                </a:solidFill>
                <a:effectLst/>
                <a:uLnTx/>
                <a:uFillTx/>
                <a:latin typeface="+mn-lt"/>
                <a:ea typeface="+mn-ea"/>
                <a:cs typeface="+mn-cs"/>
              </a:rPr>
              <a:t>si vous possédez un compte personnel, </a:t>
            </a:r>
            <a:r>
              <a:rPr kumimoji="0" lang="fr-CA" sz="1200" b="1" i="0" u="none" strike="noStrike" kern="1200" cap="none" spc="0" normalizeH="0" baseline="0" noProof="0" dirty="0" smtClean="0">
                <a:ln>
                  <a:noFill/>
                </a:ln>
                <a:solidFill>
                  <a:prstClr val="black"/>
                </a:solidFill>
                <a:effectLst/>
                <a:uLnTx/>
                <a:uFillTx/>
                <a:latin typeface="+mn-lt"/>
                <a:ea typeface="+mn-ea"/>
                <a:cs typeface="+mn-cs"/>
              </a:rPr>
              <a:t>ne l’utilisez pas</a:t>
            </a:r>
            <a:r>
              <a:rPr kumimoji="0" lang="fr-CA" sz="1200" b="0" i="0" u="none" strike="noStrike" kern="1200" cap="none" spc="0" normalizeH="0" baseline="0" noProof="0" dirty="0" smtClean="0">
                <a:ln>
                  <a:noFill/>
                </a:ln>
                <a:solidFill>
                  <a:prstClr val="black"/>
                </a:solidFill>
                <a:effectLst/>
                <a:uLnTx/>
                <a:uFillTx/>
                <a:latin typeface="+mn-lt"/>
                <a:ea typeface="+mn-ea"/>
                <a:cs typeface="+mn-cs"/>
              </a:rPr>
              <a:t>! Créez-vous un compte relié au bureau avec vos informations du travail. </a:t>
            </a:r>
            <a:r>
              <a:rPr lang="fr-CA" dirty="0" smtClean="0"/>
              <a:t>Il y a aussi un petit phénomène qui c’est passé à</a:t>
            </a:r>
            <a:r>
              <a:rPr lang="fr-CA" baseline="0" dirty="0" smtClean="0"/>
              <a:t> plusieurs reprises cette année et vous pouvez prendre note. Plusieurs individus ont </a:t>
            </a:r>
            <a:r>
              <a:rPr lang="fr-CA" baseline="0" dirty="0" err="1" smtClean="0"/>
              <a:t>mésancontrement</a:t>
            </a:r>
            <a:r>
              <a:rPr lang="fr-CA" baseline="0" dirty="0" smtClean="0"/>
              <a:t> ‘’cocher’’ l’option d’essai gratuit pour le compte PRIME. Après le terme d’essaie gratuit, ils se sont vu charger un montant de 93$ qu’ils ne pouvaient pas expliquer. Alors, faites attention à ce petit piège!</a:t>
            </a:r>
          </a:p>
          <a:p>
            <a:endParaRPr lang="fr-CA" baseline="0" dirty="0" smtClean="0"/>
          </a:p>
          <a:p>
            <a:r>
              <a:rPr lang="fr-CA" baseline="0" dirty="0" smtClean="0"/>
              <a:t>Veuillez noter aussi que notre adresse de facture (pas l’adresse de courrier mais celle associer avec la facturation de la carte d’achat) est Gatineau, Ontario – pas évident!</a:t>
            </a:r>
          </a:p>
          <a:p>
            <a:endParaRPr lang="fr-CA" baseline="0" dirty="0" smtClean="0"/>
          </a:p>
        </p:txBody>
      </p:sp>
      <p:sp>
        <p:nvSpPr>
          <p:cNvPr id="4" name="Slide Number Placeholder 3"/>
          <p:cNvSpPr>
            <a:spLocks noGrp="1"/>
          </p:cNvSpPr>
          <p:nvPr>
            <p:ph type="sldNum" sz="quarter" idx="10"/>
          </p:nvPr>
        </p:nvSpPr>
        <p:spPr/>
        <p:txBody>
          <a:bodyPr/>
          <a:lstStyle/>
          <a:p>
            <a:fld id="{279263EB-C44A-4717-950D-9D5C7CD21EA5}" type="slidenum">
              <a:rPr lang="en-CA" smtClean="0"/>
              <a:t>11</a:t>
            </a:fld>
            <a:endParaRPr lang="en-CA"/>
          </a:p>
        </p:txBody>
      </p:sp>
    </p:spTree>
    <p:extLst>
      <p:ext uri="{BB962C8B-B14F-4D97-AF65-F5344CB8AC3E}">
        <p14:creationId xmlns:p14="http://schemas.microsoft.com/office/powerpoint/2010/main" val="351806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Pour</a:t>
            </a:r>
            <a:r>
              <a:rPr lang="fr-FR" baseline="0" dirty="0" smtClean="0"/>
              <a:t> faire certain que votre connexion est sécurisée, vérifier à la droite de la barre d'adresse sur votre écran et r</a:t>
            </a:r>
            <a:r>
              <a:rPr lang="fr-FR" dirty="0" smtClean="0"/>
              <a:t>echerchez le petit</a:t>
            </a:r>
            <a:r>
              <a:rPr lang="fr-FR" baseline="0" dirty="0" smtClean="0"/>
              <a:t> cadenas</a:t>
            </a:r>
            <a:r>
              <a:rPr lang="fr-FR" dirty="0" smtClean="0"/>
              <a:t>.</a:t>
            </a:r>
          </a:p>
          <a:p>
            <a:endParaRPr lang="fr-FR" dirty="0" smtClean="0"/>
          </a:p>
          <a:p>
            <a:r>
              <a:rPr lang="fr-FR" dirty="0" smtClean="0"/>
              <a:t>Aussi, au début de l’adresse du site, vous pourrez voir HTTPS, plutôt que simplement HTTP. Le S est pour connexion sécurisée.</a:t>
            </a:r>
            <a:r>
              <a:rPr lang="fr-FR" baseline="0" dirty="0" smtClean="0"/>
              <a:t> Des fois le `S` apparaitra seulement sur la page de confirmation de paiement, quand c`est le temps de rentrer votre information de carte d`achat. Cela est correct aussi.</a:t>
            </a:r>
          </a:p>
          <a:p>
            <a:endParaRPr lang="fr-FR" dirty="0" smtClean="0"/>
          </a:p>
        </p:txBody>
      </p:sp>
      <p:sp>
        <p:nvSpPr>
          <p:cNvPr id="4" name="Slide Number Placeholder 3"/>
          <p:cNvSpPr>
            <a:spLocks noGrp="1"/>
          </p:cNvSpPr>
          <p:nvPr>
            <p:ph type="sldNum" sz="quarter" idx="10"/>
          </p:nvPr>
        </p:nvSpPr>
        <p:spPr/>
        <p:txBody>
          <a:bodyPr/>
          <a:lstStyle/>
          <a:p>
            <a:fld id="{279263EB-C44A-4717-950D-9D5C7CD21EA5}" type="slidenum">
              <a:rPr lang="en-CA" smtClean="0"/>
              <a:t>12</a:t>
            </a:fld>
            <a:endParaRPr lang="en-CA"/>
          </a:p>
        </p:txBody>
      </p:sp>
    </p:spTree>
    <p:extLst>
      <p:ext uri="{BB962C8B-B14F-4D97-AF65-F5344CB8AC3E}">
        <p14:creationId xmlns:p14="http://schemas.microsoft.com/office/powerpoint/2010/main" val="1658923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Nous</a:t>
            </a:r>
            <a:r>
              <a:rPr lang="fr-CA" baseline="0" dirty="0" smtClean="0"/>
              <a:t> faisons de la surveillance sur tout achat de carte d ’acquisition sur une base m</a:t>
            </a:r>
            <a:r>
              <a:rPr lang="fr-CA" dirty="0" smtClean="0"/>
              <a:t>ensuelle.</a:t>
            </a:r>
            <a:r>
              <a:rPr lang="fr-CA" baseline="0" dirty="0" smtClean="0"/>
              <a:t> Si vous recevez des questions concernant un de vos achats, il est très possible que vous avez déjà fourni les informations et vos documents justificatives en forme de pièces de cartes. Nous n’avons pas accès aux documents que vous soumettez à la section des comptes payable. </a:t>
            </a:r>
          </a:p>
          <a:p>
            <a:endParaRPr lang="fr-CA" baseline="0" dirty="0" smtClean="0"/>
          </a:p>
          <a:p>
            <a:r>
              <a:rPr lang="fr-CA" baseline="0" dirty="0" smtClean="0"/>
              <a:t>L’information donc nous avons accès consiste des montants de vos transactions, les noms des fournisseurs, ainsi que leurs catégories de marchand. Il nous faut souvent de l’information supplémentaire pour bien effectuer nos activités de surveillance.</a:t>
            </a:r>
            <a:r>
              <a:rPr kumimoji="0" lang="fr-CA" sz="1200" b="0" i="0" u="none" strike="noStrike" kern="1200" cap="none" spc="0" normalizeH="0" baseline="0" noProof="0" dirty="0" smtClean="0">
                <a:ln>
                  <a:noFill/>
                </a:ln>
                <a:solidFill>
                  <a:prstClr val="black"/>
                </a:solidFill>
                <a:effectLst/>
                <a:uLnTx/>
                <a:uFillTx/>
                <a:latin typeface="+mn-lt"/>
                <a:ea typeface="+mn-ea"/>
                <a:cs typeface="+mn-cs"/>
              </a:rPr>
              <a:t> Ne vous inquiétez pas lorsque nous vous questionnons quant à la nature de votre transaction, ceci relève d’une pratique courante et non d’un soupçon de mauvaise utilisation de la carte.</a:t>
            </a:r>
          </a:p>
          <a:p>
            <a:endParaRPr kumimoji="0" lang="fr-CA" sz="1200" b="0" i="0" u="none" strike="noStrike" kern="1200" cap="none" spc="0" normalizeH="0" baseline="0" noProof="0" dirty="0" smtClean="0">
              <a:ln>
                <a:noFill/>
              </a:ln>
              <a:solidFill>
                <a:prstClr val="black"/>
              </a:solidFill>
              <a:effectLst/>
              <a:uLnTx/>
              <a:uFillTx/>
              <a:latin typeface="+mn-lt"/>
              <a:ea typeface="+mn-ea"/>
              <a:cs typeface="+mn-cs"/>
            </a:endParaRPr>
          </a:p>
          <a:p>
            <a:r>
              <a:rPr kumimoji="0" lang="fr-CA" sz="1200" b="0" i="0" u="none" strike="noStrike" kern="1200" cap="none" spc="0" normalizeH="0" baseline="0" noProof="0" dirty="0" smtClean="0">
                <a:ln>
                  <a:noFill/>
                </a:ln>
                <a:solidFill>
                  <a:prstClr val="black"/>
                </a:solidFill>
                <a:effectLst/>
                <a:uLnTx/>
                <a:uFillTx/>
                <a:latin typeface="+mn-lt"/>
                <a:ea typeface="+mn-ea"/>
                <a:cs typeface="+mn-cs"/>
              </a:rPr>
              <a:t>Nous questionnons tout achat avec Amazon et </a:t>
            </a:r>
            <a:r>
              <a:rPr kumimoji="0" lang="fr-CA" sz="1200" b="0" i="0" u="none" strike="noStrike" kern="1200" cap="none" spc="0" normalizeH="0" baseline="0" noProof="0" dirty="0" err="1" smtClean="0">
                <a:ln>
                  <a:noFill/>
                </a:ln>
                <a:solidFill>
                  <a:prstClr val="black"/>
                </a:solidFill>
                <a:effectLst/>
                <a:uLnTx/>
                <a:uFillTx/>
                <a:latin typeface="+mn-lt"/>
                <a:ea typeface="+mn-ea"/>
                <a:cs typeface="+mn-cs"/>
              </a:rPr>
              <a:t>Paypal</a:t>
            </a:r>
            <a:r>
              <a:rPr kumimoji="0" lang="fr-CA" sz="1200" b="0" i="0" u="none" strike="noStrike" kern="1200" cap="none" spc="0" normalizeH="0" baseline="0" noProof="0" dirty="0" smtClean="0">
                <a:ln>
                  <a:noFill/>
                </a:ln>
                <a:solidFill>
                  <a:prstClr val="black"/>
                </a:solidFill>
                <a:effectLst/>
                <a:uLnTx/>
                <a:uFillTx/>
                <a:latin typeface="+mn-lt"/>
                <a:ea typeface="+mn-ea"/>
                <a:cs typeface="+mn-cs"/>
              </a:rPr>
              <a:t> </a:t>
            </a:r>
            <a:r>
              <a:rPr kumimoji="0" lang="fr-CA" sz="1200" b="0" i="0" u="none" strike="noStrike" kern="1200" cap="none" spc="0" normalizeH="0" baseline="0" noProof="0" dirty="0" err="1" smtClean="0">
                <a:ln>
                  <a:noFill/>
                </a:ln>
                <a:solidFill>
                  <a:prstClr val="black"/>
                </a:solidFill>
                <a:effectLst/>
                <a:uLnTx/>
                <a:uFillTx/>
                <a:latin typeface="+mn-lt"/>
                <a:ea typeface="+mn-ea"/>
                <a:cs typeface="+mn-cs"/>
              </a:rPr>
              <a:t>parmis</a:t>
            </a:r>
            <a:r>
              <a:rPr kumimoji="0" lang="fr-CA" sz="1200" b="0" i="0" u="none" strike="noStrike" kern="1200" cap="none" spc="0" normalizeH="0" baseline="0" noProof="0" dirty="0" smtClean="0">
                <a:ln>
                  <a:noFill/>
                </a:ln>
                <a:solidFill>
                  <a:prstClr val="black"/>
                </a:solidFill>
                <a:effectLst/>
                <a:uLnTx/>
                <a:uFillTx/>
                <a:latin typeface="+mn-lt"/>
                <a:ea typeface="+mn-ea"/>
                <a:cs typeface="+mn-cs"/>
              </a:rPr>
              <a:t> d’autre marchand donc la nature de l’achat n’est pas claire. Si vous pouvez évité l’utilisation de </a:t>
            </a:r>
            <a:r>
              <a:rPr kumimoji="0" lang="fr-CA" sz="1200" b="0" i="0" u="none" strike="noStrike" kern="1200" cap="none" spc="0" normalizeH="0" baseline="0" noProof="0" dirty="0" err="1" smtClean="0">
                <a:ln>
                  <a:noFill/>
                </a:ln>
                <a:solidFill>
                  <a:prstClr val="black"/>
                </a:solidFill>
                <a:effectLst/>
                <a:uLnTx/>
                <a:uFillTx/>
                <a:latin typeface="+mn-lt"/>
                <a:ea typeface="+mn-ea"/>
                <a:cs typeface="+mn-cs"/>
              </a:rPr>
              <a:t>Paypal</a:t>
            </a:r>
            <a:r>
              <a:rPr kumimoji="0" lang="fr-CA" sz="1200" b="0" i="0" u="none" strike="noStrike" kern="1200" cap="none" spc="0" normalizeH="0" baseline="0" noProof="0" dirty="0" smtClean="0">
                <a:ln>
                  <a:noFill/>
                </a:ln>
                <a:solidFill>
                  <a:prstClr val="black"/>
                </a:solidFill>
                <a:effectLst/>
                <a:uLnTx/>
                <a:uFillTx/>
                <a:latin typeface="+mn-lt"/>
                <a:ea typeface="+mn-ea"/>
                <a:cs typeface="+mn-cs"/>
              </a:rPr>
              <a:t>, vous devrez.</a:t>
            </a:r>
            <a:endParaRPr lang="fr-CA" baseline="0" dirty="0" smtClean="0"/>
          </a:p>
          <a:p>
            <a:endParaRPr lang="fr-CA" dirty="0" smtClean="0"/>
          </a:p>
          <a:p>
            <a:r>
              <a:rPr kumimoji="0" lang="fr-CA" sz="1200" b="0" i="0" u="none" strike="noStrike" kern="1200" cap="none" spc="0" normalizeH="0" baseline="0" noProof="0" dirty="0" smtClean="0">
                <a:ln>
                  <a:noFill/>
                </a:ln>
                <a:solidFill>
                  <a:prstClr val="black"/>
                </a:solidFill>
                <a:effectLst/>
                <a:uLnTx/>
                <a:uFillTx/>
                <a:latin typeface="+mn-lt"/>
                <a:ea typeface="+mn-ea"/>
                <a:cs typeface="+mn-cs"/>
              </a:rPr>
              <a:t>Comme les dépenses effectuées par contrats, celles effectuées par la carte d’achat doivent aussi être transparentes.</a:t>
            </a:r>
            <a:r>
              <a:rPr kumimoji="0" lang="fr-CA" sz="1200" b="0" i="0" u="none" strike="noStrike" kern="1200" cap="none" spc="0" normalizeH="0" baseline="0" noProof="0" dirty="0" smtClean="0">
                <a:ln>
                  <a:noFill/>
                </a:ln>
                <a:solidFill>
                  <a:schemeClr val="tx1"/>
                </a:solidFill>
                <a:effectLst/>
                <a:uLnTx/>
                <a:uFillTx/>
                <a:latin typeface="+mn-lt"/>
                <a:ea typeface="+mn-ea"/>
                <a:cs typeface="+mn-cs"/>
              </a:rPr>
              <a:t> L</a:t>
            </a:r>
            <a:r>
              <a:rPr lang="fr-CA" baseline="0" dirty="0" smtClean="0"/>
              <a:t>es achats doivent être surveillés et sont sujets à la vérification en tout temps. Notre rôle consiste à surveiller ses achats. </a:t>
            </a:r>
          </a:p>
        </p:txBody>
      </p:sp>
      <p:sp>
        <p:nvSpPr>
          <p:cNvPr id="4" name="Slide Number Placeholder 3"/>
          <p:cNvSpPr>
            <a:spLocks noGrp="1"/>
          </p:cNvSpPr>
          <p:nvPr>
            <p:ph type="sldNum" sz="quarter" idx="10"/>
          </p:nvPr>
        </p:nvSpPr>
        <p:spPr/>
        <p:txBody>
          <a:bodyPr/>
          <a:lstStyle/>
          <a:p>
            <a:fld id="{279263EB-C44A-4717-950D-9D5C7CD21EA5}" type="slidenum">
              <a:rPr lang="en-CA" smtClean="0"/>
              <a:t>13</a:t>
            </a:fld>
            <a:endParaRPr lang="en-CA"/>
          </a:p>
        </p:txBody>
      </p:sp>
    </p:spTree>
    <p:extLst>
      <p:ext uri="{BB962C8B-B14F-4D97-AF65-F5344CB8AC3E}">
        <p14:creationId xmlns:p14="http://schemas.microsoft.com/office/powerpoint/2010/main" val="1272767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smtClean="0"/>
              <a:t>Vous êtes ENTIÈREMENT responsable</a:t>
            </a:r>
            <a:r>
              <a:rPr lang="fr-CA" baseline="0" noProof="0" dirty="0" smtClean="0"/>
              <a:t> de garder la documentation concernant votre carte d’achat à jour et de vous assurer que l’information est exacte en tout temps. Cette responsabilité, qui est primordiale, vient avec le privilège de posséder une carte au nom du ministère. </a:t>
            </a:r>
          </a:p>
          <a:p>
            <a:endParaRPr lang="fr-CA" baseline="0" noProof="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fr-CA" noProof="0" dirty="0" smtClean="0"/>
              <a:t>Toutes vos pièces de carte doivent être créées dès l’approbation de l’achat par le gestionnaire (ou au plus tard au moment de l’achat) afin de réserver les fonds dans le budget approprié, même si vous n’avez pas encore reçu le numéro d’autorisation.</a:t>
            </a:r>
            <a:endParaRPr lang="fr-CA" noProof="0" dirty="0" smtClean="0">
              <a:latin typeface="Arial" panose="020B0604020202020204" pitchFamily="34" charset="0"/>
              <a:cs typeface="Arial" panose="020B0604020202020204" pitchFamily="34" charset="0"/>
            </a:endParaRPr>
          </a:p>
          <a:p>
            <a:endParaRPr lang="fr-CA" baseline="0" noProof="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fr-CA" noProof="0" dirty="0" smtClean="0"/>
              <a:t>Les pièces de carte sont des engagements et réservent les fonds dans le budget quand elle sont créer. </a:t>
            </a:r>
            <a:r>
              <a:rPr lang="fr-CA" b="0" cap="none" spc="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Veuillez vérifier votre relevé de carte en suspens (ZZCCVR) régulièrement et fermer les pièces de carte qui ne sont plus nécessaires ou qui avaient été créées par erreur</a:t>
            </a:r>
            <a:r>
              <a:rPr lang="fr-CA" b="0" cap="none" spc="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pour évité d’engager inutilement des fonds au budget.</a:t>
            </a:r>
            <a:endParaRPr lang="fr-CA" b="0" cap="none" spc="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fr-CA" b="0" cap="none" spc="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CA" noProof="0" dirty="0" smtClean="0"/>
              <a:t>Le 1</a:t>
            </a:r>
            <a:r>
              <a:rPr lang="fr-CA" baseline="30000" noProof="0" dirty="0" smtClean="0"/>
              <a:t>er</a:t>
            </a:r>
            <a:r>
              <a:rPr lang="fr-CA" noProof="0" dirty="0" smtClean="0"/>
              <a:t> jour du mois, nous vous suggérons fortement de comparer votre relevé BMO en ligne avec le rapport de carte en suspens (ZZCCVR) pour assurer que toutes vos pièces de carte sont créées et que les montants totaux et les numéros d’autorisation sont exacts.</a:t>
            </a:r>
            <a:endParaRPr lang="fr-CA" noProof="0" dirty="0" smtClean="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fr-CA" noProof="0" dirty="0" smtClean="0"/>
          </a:p>
          <a:p>
            <a:endParaRPr lang="fr-CA" baseline="0" noProof="0" dirty="0" smtClean="0"/>
          </a:p>
        </p:txBody>
      </p:sp>
      <p:sp>
        <p:nvSpPr>
          <p:cNvPr id="4" name="Slide Number Placeholder 3"/>
          <p:cNvSpPr>
            <a:spLocks noGrp="1"/>
          </p:cNvSpPr>
          <p:nvPr>
            <p:ph type="sldNum" sz="quarter" idx="10"/>
          </p:nvPr>
        </p:nvSpPr>
        <p:spPr/>
        <p:txBody>
          <a:bodyPr/>
          <a:lstStyle/>
          <a:p>
            <a:fld id="{F8388A4E-02B6-B348-A9C6-C9848B6DDFFF}" type="slidenum">
              <a:rPr lang="en-US" smtClean="0"/>
              <a:t>14</a:t>
            </a:fld>
            <a:endParaRPr lang="en-US"/>
          </a:p>
        </p:txBody>
      </p:sp>
    </p:spTree>
    <p:extLst>
      <p:ext uri="{BB962C8B-B14F-4D97-AF65-F5344CB8AC3E}">
        <p14:creationId xmlns:p14="http://schemas.microsoft.com/office/powerpoint/2010/main" val="587547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200" b="0" dirty="0" smtClean="0">
                <a:ln>
                  <a:noFill/>
                </a:ln>
                <a:solidFill>
                  <a:schemeClr val="tx1"/>
                </a:solidFill>
                <a:effectLst/>
                <a:latin typeface="Arial" panose="020B0604020202020204" pitchFamily="34" charset="0"/>
                <a:cs typeface="Arial" panose="020B0604020202020204" pitchFamily="34" charset="0"/>
              </a:rPr>
              <a:t>Lors de votre réconciliation mensuelle, veuillez-vous assurer d’</a:t>
            </a:r>
            <a:r>
              <a:rPr lang="fr-CA" sz="1200" b="0" dirty="0" smtClean="0">
                <a:ln w="12700">
                  <a:noFill/>
                  <a:prstDash val="solid"/>
                </a:ln>
                <a:solidFill>
                  <a:schemeClr val="tx1"/>
                </a:solidFill>
                <a:effectLst/>
                <a:latin typeface="Arial" panose="020B0604020202020204" pitchFamily="34" charset="0"/>
                <a:cs typeface="Arial" panose="020B0604020202020204" pitchFamily="34" charset="0"/>
              </a:rPr>
              <a:t>accepter</a:t>
            </a:r>
            <a:r>
              <a:rPr lang="fr-CA" sz="1200" b="0" dirty="0" smtClean="0">
                <a:ln>
                  <a:noFill/>
                </a:ln>
                <a:solidFill>
                  <a:schemeClr val="tx1"/>
                </a:solidFill>
                <a:effectLst/>
                <a:latin typeface="Arial" panose="020B0604020202020204" pitchFamily="34" charset="0"/>
                <a:cs typeface="Arial" panose="020B0604020202020204" pitchFamily="34" charset="0"/>
              </a:rPr>
              <a:t> seulement les </a:t>
            </a:r>
            <a:r>
              <a:rPr lang="fr-CA" sz="1200" b="0" dirty="0" smtClean="0">
                <a:ln w="12700">
                  <a:noFill/>
                  <a:prstDash val="solid"/>
                </a:ln>
                <a:solidFill>
                  <a:schemeClr val="tx1"/>
                </a:solidFill>
                <a:effectLst/>
                <a:latin typeface="Arial" panose="020B0604020202020204" pitchFamily="34" charset="0"/>
                <a:cs typeface="Arial" panose="020B0604020202020204" pitchFamily="34" charset="0"/>
              </a:rPr>
              <a:t>transactions</a:t>
            </a:r>
            <a:r>
              <a:rPr lang="fr-CA" sz="1200" b="0" dirty="0" smtClean="0">
                <a:ln>
                  <a:noFill/>
                </a:ln>
                <a:solidFill>
                  <a:schemeClr val="tx1"/>
                </a:solidFill>
                <a:effectLst/>
                <a:latin typeface="Arial" panose="020B0604020202020204" pitchFamily="34" charset="0"/>
                <a:cs typeface="Arial" panose="020B0604020202020204" pitchFamily="34" charset="0"/>
              </a:rPr>
              <a:t> </a:t>
            </a:r>
            <a:r>
              <a:rPr lang="fr-CA" sz="1200" b="0" dirty="0" smtClean="0">
                <a:ln w="12700">
                  <a:noFill/>
                  <a:prstDash val="solid"/>
                </a:ln>
                <a:solidFill>
                  <a:schemeClr val="tx1"/>
                </a:solidFill>
                <a:effectLst/>
                <a:latin typeface="Arial" panose="020B0604020202020204" pitchFamily="34" charset="0"/>
                <a:cs typeface="Arial" panose="020B0604020202020204" pitchFamily="34" charset="0"/>
              </a:rPr>
              <a:t>appariées</a:t>
            </a:r>
            <a:r>
              <a:rPr lang="fr-CA" sz="1200" b="0" dirty="0" smtClean="0">
                <a:ln>
                  <a:noFill/>
                </a:ln>
                <a:solidFill>
                  <a:schemeClr val="tx1"/>
                </a:solidFill>
                <a:effectLst/>
                <a:latin typeface="Arial" panose="020B0604020202020204" pitchFamily="34" charset="0"/>
                <a:cs typeface="Arial" panose="020B0604020202020204" pitchFamily="34" charset="0"/>
              </a:rPr>
              <a:t> (« </a:t>
            </a:r>
            <a:r>
              <a:rPr lang="fr-CA" sz="1200" b="0" dirty="0" err="1" smtClean="0">
                <a:ln>
                  <a:noFill/>
                </a:ln>
                <a:solidFill>
                  <a:schemeClr val="tx1"/>
                </a:solidFill>
                <a:effectLst/>
                <a:latin typeface="Arial" panose="020B0604020202020204" pitchFamily="34" charset="0"/>
                <a:cs typeface="Arial" panose="020B0604020202020204" pitchFamily="34" charset="0"/>
              </a:rPr>
              <a:t>matched</a:t>
            </a:r>
            <a:r>
              <a:rPr lang="fr-CA" sz="1200" b="0" dirty="0" smtClean="0">
                <a:ln>
                  <a:noFill/>
                </a:ln>
                <a:solidFill>
                  <a:schemeClr val="tx1"/>
                </a:solidFill>
                <a:effectLst/>
                <a:latin typeface="Arial" panose="020B0604020202020204" pitchFamily="34" charset="0"/>
                <a:cs typeface="Arial" panose="020B0604020202020204" pitchFamily="34" charset="0"/>
              </a:rPr>
              <a:t> »). </a:t>
            </a:r>
            <a:r>
              <a:rPr lang="fr-CA" sz="1200" b="0" dirty="0" smtClean="0">
                <a:ln w="12700">
                  <a:noFill/>
                  <a:prstDash val="solid"/>
                </a:ln>
                <a:solidFill>
                  <a:schemeClr val="tx1"/>
                </a:solidFill>
                <a:effectLst/>
                <a:latin typeface="Arial" panose="020B0604020202020204" pitchFamily="34" charset="0"/>
                <a:cs typeface="Arial" panose="020B0604020202020204" pitchFamily="34" charset="0"/>
              </a:rPr>
              <a:t>NE JAMAIS accepter une transaction non-appariée.</a:t>
            </a:r>
            <a:r>
              <a:rPr lang="en-US" sz="1200" b="0" dirty="0" smtClean="0">
                <a:ln w="12700">
                  <a:noFill/>
                  <a:prstDash val="solid"/>
                </a:ln>
                <a:solidFill>
                  <a:schemeClr val="tx1"/>
                </a:solidFill>
                <a:effectLst/>
                <a:latin typeface="Arial" panose="020B0604020202020204" pitchFamily="34" charset="0"/>
                <a:cs typeface="Arial" panose="020B0604020202020204" pitchFamily="34" charset="0"/>
              </a:rPr>
              <a:t> </a:t>
            </a:r>
            <a:r>
              <a:rPr lang="fr-CA" sz="1200" b="0" dirty="0" smtClean="0">
                <a:ln>
                  <a:noFill/>
                </a:ln>
                <a:solidFill>
                  <a:schemeClr val="tx1"/>
                </a:solidFill>
                <a:effectLst/>
                <a:latin typeface="Arial" panose="020B0604020202020204" pitchFamily="34" charset="0"/>
                <a:cs typeface="Arial" panose="020B0604020202020204" pitchFamily="34" charset="0"/>
              </a:rPr>
              <a:t>Toutes transactions non-appariées « </a:t>
            </a:r>
            <a:r>
              <a:rPr lang="fr-CA" sz="1200" b="0" dirty="0" err="1" smtClean="0">
                <a:ln>
                  <a:noFill/>
                </a:ln>
                <a:solidFill>
                  <a:schemeClr val="tx1"/>
                </a:solidFill>
                <a:effectLst/>
                <a:latin typeface="Arial" panose="020B0604020202020204" pitchFamily="34" charset="0"/>
                <a:cs typeface="Arial" panose="020B0604020202020204" pitchFamily="34" charset="0"/>
              </a:rPr>
              <a:t>unmatched</a:t>
            </a:r>
            <a:r>
              <a:rPr lang="fr-CA" sz="1200" b="0" dirty="0" smtClean="0">
                <a:ln>
                  <a:noFill/>
                </a:ln>
                <a:solidFill>
                  <a:schemeClr val="tx1"/>
                </a:solidFill>
                <a:effectLst/>
                <a:latin typeface="Arial" panose="020B0604020202020204" pitchFamily="34" charset="0"/>
                <a:cs typeface="Arial" panose="020B0604020202020204" pitchFamily="34" charset="0"/>
              </a:rPr>
              <a:t> ») doivent être modifiées dans l’écran ZZCR.</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CA" sz="1200" b="0" dirty="0" smtClean="0">
              <a:ln>
                <a:noFill/>
              </a:ln>
              <a:solidFill>
                <a:schemeClr val="tx1"/>
              </a:solidFill>
              <a:effectLst/>
              <a:latin typeface="Arial" panose="020B0604020202020204" pitchFamily="34" charset="0"/>
              <a:cs typeface="Arial" panose="020B0604020202020204" pitchFamily="34" charset="0"/>
            </a:endParaRPr>
          </a:p>
          <a:p>
            <a:pPr lvl="0" algn="l"/>
            <a:r>
              <a:rPr lang="fr-CA" sz="1200" dirty="0" smtClean="0">
                <a:latin typeface="Arial" panose="020B0604020202020204" pitchFamily="34" charset="0"/>
                <a:cs typeface="Arial" panose="020B0604020202020204" pitchFamily="34" charset="0"/>
              </a:rPr>
              <a:t>Lorsque vous générez votre rapport d’activité (ZZCCAR) pour signature de l’article 34, vous devez toujours choisir</a:t>
            </a:r>
            <a:r>
              <a:rPr lang="fr-CA" sz="1200" baseline="0" dirty="0" smtClean="0">
                <a:latin typeface="Arial" panose="020B0604020202020204" pitchFamily="34" charset="0"/>
                <a:cs typeface="Arial" panose="020B0604020202020204" pitchFamily="34" charset="0"/>
              </a:rPr>
              <a:t> « </a:t>
            </a:r>
            <a:r>
              <a:rPr lang="fr-CA" sz="1200" b="1" dirty="0" smtClean="0">
                <a:latin typeface="Arial" panose="020B0604020202020204" pitchFamily="34" charset="0"/>
                <a:cs typeface="Arial" panose="020B0604020202020204" pitchFamily="34" charset="0"/>
              </a:rPr>
              <a:t>Inclure corrections » </a:t>
            </a:r>
            <a:r>
              <a:rPr lang="fr-CA" sz="1200" b="0" dirty="0" smtClean="0">
                <a:latin typeface="Arial" panose="020B0604020202020204" pitchFamily="34" charset="0"/>
                <a:cs typeface="Arial" panose="020B0604020202020204" pitchFamily="34" charset="0"/>
              </a:rPr>
              <a:t>et</a:t>
            </a:r>
            <a:r>
              <a:rPr lang="fr-CA" sz="1200" b="1" dirty="0" smtClean="0">
                <a:latin typeface="Arial" panose="020B0604020202020204" pitchFamily="34" charset="0"/>
                <a:cs typeface="Arial" panose="020B0604020202020204" pitchFamily="34" charset="0"/>
              </a:rPr>
              <a:t> « Afficher les lignes de taxe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CA" sz="1200" b="0" dirty="0" smtClean="0">
              <a:ln>
                <a:noFill/>
              </a:ln>
              <a:solidFill>
                <a:schemeClr val="tx1"/>
              </a:solidFill>
              <a:effectLst/>
              <a:latin typeface="Arial" panose="020B0604020202020204" pitchFamily="34" charset="0"/>
              <a:cs typeface="Arial" panose="020B0604020202020204" pitchFamily="34" charset="0"/>
            </a:endParaRPr>
          </a:p>
          <a:p>
            <a:pPr lvl="0" algn="l" rtl="0"/>
            <a:r>
              <a:rPr lang="fr-CA" sz="1400" dirty="0" smtClean="0">
                <a:latin typeface="Arial" panose="020B0604020202020204" pitchFamily="34" charset="0"/>
                <a:cs typeface="Arial" panose="020B0604020202020204" pitchFamily="34" charset="0"/>
              </a:rPr>
              <a:t>Veuillez vous assurer que la  date et le nom en lettre moulé sont indiqués à côté de la signature du gestionnaire</a:t>
            </a:r>
            <a:r>
              <a:rPr lang="en-US" sz="1400" dirty="0" smtClean="0">
                <a:latin typeface="Arial" panose="020B0604020202020204" pitchFamily="34" charset="0"/>
                <a:cs typeface="Arial" panose="020B0604020202020204" pitchFamily="34" charset="0"/>
              </a:rPr>
              <a:t> </a:t>
            </a:r>
            <a:r>
              <a:rPr lang="fr-CA" sz="1400" dirty="0" smtClean="0">
                <a:latin typeface="Arial" panose="020B0604020202020204" pitchFamily="34" charset="0"/>
                <a:cs typeface="Arial" panose="020B0604020202020204" pitchFamily="34" charset="0"/>
              </a:rPr>
              <a:t>sur le rapport d’activité (ZZCCAR).</a:t>
            </a:r>
            <a:r>
              <a:rPr lang="fr-FR" sz="1400" dirty="0" smtClean="0">
                <a:latin typeface="Arial" panose="020B0604020202020204" pitchFamily="34" charset="0"/>
                <a:cs typeface="Arial" panose="020B0604020202020204" pitchFamily="34" charset="0"/>
              </a:rPr>
              <a:t>34.</a:t>
            </a:r>
          </a:p>
          <a:p>
            <a:pPr lvl="0" algn="l" rtl="0"/>
            <a:endParaRPr lang="fr-FR" sz="1400" dirty="0" smtClean="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CA" sz="1400" dirty="0" smtClean="0">
                <a:latin typeface="Arial" panose="020B0604020202020204" pitchFamily="34" charset="0"/>
                <a:cs typeface="Arial" panose="020B0604020202020204" pitchFamily="34" charset="0"/>
              </a:rPr>
              <a:t>Si les factures sont signées individuellement au lieu du rapport d’activité, veuillez vous assurer que le </a:t>
            </a:r>
            <a:r>
              <a:rPr lang="fr-CA" sz="1400" u="sng" dirty="0" smtClean="0">
                <a:latin typeface="Arial" panose="020B0604020202020204" pitchFamily="34" charset="0"/>
                <a:cs typeface="Arial" panose="020B0604020202020204" pitchFamily="34" charset="0"/>
              </a:rPr>
              <a:t>codage financier</a:t>
            </a:r>
            <a:r>
              <a:rPr lang="fr-CA" sz="1400" u="none" dirty="0" smtClean="0">
                <a:latin typeface="Arial" panose="020B0604020202020204" pitchFamily="34" charset="0"/>
                <a:cs typeface="Arial" panose="020B0604020202020204" pitchFamily="34" charset="0"/>
              </a:rPr>
              <a:t>,</a:t>
            </a:r>
            <a:r>
              <a:rPr lang="fr-CA" sz="1400" u="none" baseline="0" dirty="0" smtClean="0">
                <a:latin typeface="Arial" panose="020B0604020202020204" pitchFamily="34" charset="0"/>
                <a:cs typeface="Arial" panose="020B0604020202020204" pitchFamily="34" charset="0"/>
              </a:rPr>
              <a:t> </a:t>
            </a:r>
            <a:r>
              <a:rPr lang="fr-CA" sz="1400" u="sng" dirty="0" smtClean="0">
                <a:latin typeface="Arial" panose="020B0604020202020204" pitchFamily="34" charset="0"/>
                <a:cs typeface="Arial" panose="020B0604020202020204" pitchFamily="34" charset="0"/>
              </a:rPr>
              <a:t>le</a:t>
            </a:r>
            <a:r>
              <a:rPr lang="fr-CA" sz="1400" u="sng" baseline="0" dirty="0" smtClean="0">
                <a:latin typeface="Arial" panose="020B0604020202020204" pitchFamily="34" charset="0"/>
                <a:cs typeface="Arial" panose="020B0604020202020204" pitchFamily="34" charset="0"/>
              </a:rPr>
              <a:t> </a:t>
            </a:r>
            <a:r>
              <a:rPr lang="fr-CA" sz="1400" u="sng" dirty="0" smtClean="0">
                <a:latin typeface="Arial" panose="020B0604020202020204" pitchFamily="34" charset="0"/>
                <a:cs typeface="Arial" panose="020B0604020202020204" pitchFamily="34" charset="0"/>
              </a:rPr>
              <a:t>nom en lettre moulé du gestionnaire</a:t>
            </a:r>
            <a:r>
              <a:rPr lang="fr-CA" sz="1400" dirty="0" smtClean="0">
                <a:latin typeface="Arial" panose="020B0604020202020204" pitchFamily="34" charset="0"/>
                <a:cs typeface="Arial" panose="020B0604020202020204" pitchFamily="34" charset="0"/>
              </a:rPr>
              <a:t> et </a:t>
            </a:r>
            <a:r>
              <a:rPr lang="fr-CA" sz="1400" u="sng" dirty="0" smtClean="0">
                <a:latin typeface="Arial" panose="020B0604020202020204" pitchFamily="34" charset="0"/>
                <a:cs typeface="Arial" panose="020B0604020202020204" pitchFamily="34" charset="0"/>
              </a:rPr>
              <a:t>la date de signature</a:t>
            </a:r>
            <a:r>
              <a:rPr lang="fr-CA" sz="1400" dirty="0" smtClean="0">
                <a:latin typeface="Arial" panose="020B0604020202020204" pitchFamily="34" charset="0"/>
                <a:cs typeface="Arial" panose="020B0604020202020204" pitchFamily="34" charset="0"/>
              </a:rPr>
              <a:t> </a:t>
            </a:r>
            <a:r>
              <a:rPr lang="fr-CA" sz="1200" dirty="0" smtClean="0">
                <a:latin typeface="Arial" panose="020B0604020202020204" pitchFamily="34" charset="0"/>
                <a:cs typeface="Arial" panose="020B0604020202020204" pitchFamily="34" charset="0"/>
              </a:rPr>
              <a:t>sont indiquées sur chaque facture.</a:t>
            </a:r>
            <a:endParaRPr lang="en-CA" dirty="0" smtClean="0"/>
          </a:p>
          <a:p>
            <a:pPr lvl="0"/>
            <a:endParaRPr lang="en-CA" dirty="0" smtClean="0"/>
          </a:p>
          <a:p>
            <a:pPr lvl="0" algn="l" rtl="0"/>
            <a:endParaRPr lang="fr-CA" sz="1400" dirty="0" smtClean="0">
              <a:latin typeface="Arial" panose="020B0604020202020204" pitchFamily="34" charset="0"/>
              <a:cs typeface="Arial" panose="020B0604020202020204" pitchFamily="34" charset="0"/>
            </a:endParaRPr>
          </a:p>
          <a:p>
            <a:pPr lvl="0" algn="l" rtl="0"/>
            <a:endParaRPr lang="en-CA" sz="1400" dirty="0" smtClean="0">
              <a:latin typeface="Arial" panose="020B0604020202020204" pitchFamily="34" charset="0"/>
              <a:cs typeface="Arial" panose="020B0604020202020204" pitchFamily="34" charset="0"/>
            </a:endParaRPr>
          </a:p>
          <a:p>
            <a:endParaRPr lang="en-CA" dirty="0"/>
          </a:p>
        </p:txBody>
      </p:sp>
      <p:sp>
        <p:nvSpPr>
          <p:cNvPr id="4" name="Slide Number Placeholder 3"/>
          <p:cNvSpPr>
            <a:spLocks noGrp="1"/>
          </p:cNvSpPr>
          <p:nvPr>
            <p:ph type="sldNum" sz="quarter" idx="10"/>
          </p:nvPr>
        </p:nvSpPr>
        <p:spPr/>
        <p:txBody>
          <a:bodyPr/>
          <a:lstStyle/>
          <a:p>
            <a:fld id="{F8388A4E-02B6-B348-A9C6-C9848B6DDFFF}" type="slidenum">
              <a:rPr lang="en-US" smtClean="0"/>
              <a:t>15</a:t>
            </a:fld>
            <a:endParaRPr lang="en-US" dirty="0"/>
          </a:p>
        </p:txBody>
      </p:sp>
    </p:spTree>
    <p:extLst>
      <p:ext uri="{BB962C8B-B14F-4D97-AF65-F5344CB8AC3E}">
        <p14:creationId xmlns:p14="http://schemas.microsoft.com/office/powerpoint/2010/main" val="1543828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200" dirty="0" smtClean="0"/>
              <a:t>Les rapports signés sous l’article 34 doivent être envoyés à votre centre de traitement </a:t>
            </a:r>
            <a:r>
              <a:rPr lang="fr-CA" sz="1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avant la prochaine sortie du rapport</a:t>
            </a:r>
            <a:r>
              <a:rPr lang="fr-CA" sz="1200" b="1" dirty="0" smtClean="0">
                <a:ln>
                  <a:noFill/>
                </a:ln>
                <a:solidFill>
                  <a:schemeClr val="tx1"/>
                </a:solidFill>
                <a:effectLst/>
              </a:rPr>
              <a:t>,</a:t>
            </a:r>
            <a:r>
              <a:rPr lang="fr-CA" sz="1200" b="1" baseline="0" dirty="0" smtClean="0">
                <a:ln>
                  <a:noFill/>
                </a:ln>
                <a:solidFill>
                  <a:schemeClr val="tx1"/>
                </a:solidFill>
                <a:effectLst/>
              </a:rPr>
              <a:t> </a:t>
            </a:r>
            <a:r>
              <a:rPr lang="fr-CA" sz="1200" b="0" baseline="0" dirty="0" smtClean="0">
                <a:ln>
                  <a:noFill/>
                </a:ln>
                <a:solidFill>
                  <a:schemeClr val="tx1"/>
                </a:solidFill>
                <a:effectLst/>
              </a:rPr>
              <a:t>c’est la</a:t>
            </a:r>
            <a:r>
              <a:rPr lang="fr-CA" sz="1200" dirty="0" smtClean="0"/>
              <a:t> seule preuve que la signature sous l’article 34 a été faite adéquatement.</a:t>
            </a:r>
            <a:endParaRPr lang="en-CA" sz="1200" b="1" dirty="0" smtClean="0">
              <a:latin typeface="Arial" panose="020B0604020202020204" pitchFamily="34" charset="0"/>
              <a:cs typeface="Arial" panose="020B0604020202020204" pitchFamily="34" charset="0"/>
            </a:endParaRPr>
          </a:p>
          <a:p>
            <a:pPr lvl="0" rtl="0"/>
            <a:endParaRPr lang="en-CA" sz="1200" dirty="0" smtClean="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CA" sz="1200" dirty="0" smtClean="0">
                <a:latin typeface="Arial" panose="020B0604020202020204" pitchFamily="34" charset="0"/>
                <a:cs typeface="Arial" panose="020B0604020202020204" pitchFamily="34" charset="0"/>
              </a:rPr>
              <a:t>Veuillez-vous assurer que vos factures originales, votre autorisation (la section 32) et toute autre documentation pertinente sont jointes à votre relevé d’activités.</a:t>
            </a:r>
            <a:endParaRPr lang="en-CA" dirty="0" smtClean="0"/>
          </a:p>
        </p:txBody>
      </p:sp>
      <p:sp>
        <p:nvSpPr>
          <p:cNvPr id="4" name="Slide Number Placeholder 3"/>
          <p:cNvSpPr>
            <a:spLocks noGrp="1"/>
          </p:cNvSpPr>
          <p:nvPr>
            <p:ph type="sldNum" sz="quarter" idx="10"/>
          </p:nvPr>
        </p:nvSpPr>
        <p:spPr/>
        <p:txBody>
          <a:bodyPr/>
          <a:lstStyle/>
          <a:p>
            <a:fld id="{F8388A4E-02B6-B348-A9C6-C9848B6DDFFF}" type="slidenum">
              <a:rPr lang="en-US" smtClean="0"/>
              <a:t>16</a:t>
            </a:fld>
            <a:endParaRPr lang="en-US"/>
          </a:p>
        </p:txBody>
      </p:sp>
    </p:spTree>
    <p:extLst>
      <p:ext uri="{BB962C8B-B14F-4D97-AF65-F5344CB8AC3E}">
        <p14:creationId xmlns:p14="http://schemas.microsoft.com/office/powerpoint/2010/main" val="3045243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CA" noProof="0" dirty="0" smtClean="0"/>
              <a:t>Ce n’est pas toujours facile de savoir ou se tourner pour avoir des informations concernant l’utilisation de la carte d`achat.</a:t>
            </a:r>
            <a:r>
              <a:rPr lang="fr-CA" baseline="0" noProof="0" dirty="0" smtClean="0"/>
              <a:t> Cette page serait aussi une bonne à imprimer afin de la conserver comme aide-mémoire dans votre bureau.</a:t>
            </a:r>
          </a:p>
          <a:p>
            <a:pPr marL="0" marR="0" indent="0" algn="l" defTabSz="457200" rtl="0" eaLnBrk="1" fontAlgn="auto" latinLnBrk="0" hangingPunct="1">
              <a:lnSpc>
                <a:spcPct val="100000"/>
              </a:lnSpc>
              <a:spcBef>
                <a:spcPts val="0"/>
              </a:spcBef>
              <a:spcAft>
                <a:spcPts val="0"/>
              </a:spcAft>
              <a:buClrTx/>
              <a:buSzTx/>
              <a:buFontTx/>
              <a:buNone/>
              <a:tabLst/>
              <a:defRPr/>
            </a:pPr>
            <a:endParaRPr lang="fr-CA" baseline="0" noProof="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CA" baseline="0" noProof="0" dirty="0" smtClean="0"/>
              <a:t>En bref, </a:t>
            </a:r>
          </a:p>
          <a:p>
            <a:pPr marL="0" marR="0" indent="0" algn="l" defTabSz="457200" rtl="0" eaLnBrk="1" fontAlgn="auto" latinLnBrk="0" hangingPunct="1">
              <a:lnSpc>
                <a:spcPct val="100000"/>
              </a:lnSpc>
              <a:spcBef>
                <a:spcPts val="0"/>
              </a:spcBef>
              <a:spcAft>
                <a:spcPts val="0"/>
              </a:spcAft>
              <a:buClrTx/>
              <a:buSzTx/>
              <a:buFontTx/>
              <a:buNone/>
              <a:tabLst/>
              <a:defRPr/>
            </a:pPr>
            <a:endParaRPr lang="fr-CA" baseline="0" noProof="0" dirty="0" smtClean="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noProof="0" dirty="0" smtClean="0"/>
              <a:t>Si vous chercher de l’information concernant les procédures à suivre pour obtenir ou annuler une carte d’achat, pour changer vos informations reliées à votre carte ou concernant les politiques à suivre, communiquer avec nous en écrivant au portail d’achat.</a:t>
            </a:r>
          </a:p>
          <a:p>
            <a:pPr marL="171450" lvl="0" indent="-171450">
              <a:buFont typeface="Arial" panose="020B0604020202020204" pitchFamily="34" charset="0"/>
              <a:buChar char="•"/>
            </a:pPr>
            <a:r>
              <a:rPr lang="fr-CA" baseline="0" noProof="0" dirty="0" smtClean="0"/>
              <a:t>Si vous chercher de l’information concernant</a:t>
            </a:r>
            <a:r>
              <a:rPr lang="fr-CA" sz="1400" b="0" baseline="0" noProof="0" dirty="0" smtClean="0"/>
              <a:t> la c</a:t>
            </a:r>
            <a:r>
              <a:rPr lang="fr-CA" sz="1400" b="0" noProof="0" dirty="0" smtClean="0"/>
              <a:t>réation de pièces de cartes,</a:t>
            </a:r>
            <a:r>
              <a:rPr lang="fr-CA" sz="1400" b="0" baseline="0" noProof="0" dirty="0" smtClean="0"/>
              <a:t> signaler un incident dans le portail </a:t>
            </a:r>
            <a:r>
              <a:rPr lang="fr-CA" sz="1400" b="0" baseline="0" noProof="0" dirty="0" err="1" smtClean="0"/>
              <a:t>maSGE</a:t>
            </a:r>
            <a:r>
              <a:rPr lang="fr-CA" sz="1400" b="0" baseline="0" noProof="0" dirty="0" smtClean="0"/>
              <a:t> (SAP).</a:t>
            </a:r>
          </a:p>
          <a:p>
            <a:pPr marL="171450" lvl="0" indent="-171450">
              <a:buFont typeface="Arial" panose="020B0604020202020204" pitchFamily="34" charset="0"/>
              <a:buChar char="•"/>
            </a:pPr>
            <a:r>
              <a:rPr lang="fr-CA" sz="1400" b="0" baseline="0" noProof="0" dirty="0" smtClean="0"/>
              <a:t>Si vous cherchez de l’information concernant votre réconciliation mensuelle, communiquer avec le </a:t>
            </a:r>
            <a:r>
              <a:rPr lang="fr-CA" sz="1200" u="sng" kern="1200" dirty="0" smtClean="0">
                <a:solidFill>
                  <a:schemeClr val="tx1"/>
                </a:solidFill>
                <a:effectLst/>
                <a:latin typeface="+mn-lt"/>
                <a:ea typeface="+mn-ea"/>
                <a:cs typeface="+mn-cs"/>
                <a:hlinkClick r:id="rId3"/>
              </a:rPr>
              <a:t>Support BMO Carte d’acquisition</a:t>
            </a:r>
            <a:r>
              <a:rPr lang="fr-CA" sz="1200" kern="1200" dirty="0" smtClean="0">
                <a:solidFill>
                  <a:schemeClr val="tx1"/>
                </a:solidFill>
                <a:effectLst/>
                <a:latin typeface="+mn-lt"/>
                <a:ea typeface="+mn-ea"/>
                <a:cs typeface="+mn-cs"/>
              </a:rPr>
              <a:t> </a:t>
            </a:r>
            <a:r>
              <a:rPr lang="fr-CA" sz="1400" b="0" baseline="0" noProof="0" dirty="0" smtClean="0"/>
              <a:t>.</a:t>
            </a:r>
          </a:p>
        </p:txBody>
      </p:sp>
      <p:sp>
        <p:nvSpPr>
          <p:cNvPr id="4" name="Slide Number Placeholder 3"/>
          <p:cNvSpPr>
            <a:spLocks noGrp="1"/>
          </p:cNvSpPr>
          <p:nvPr>
            <p:ph type="sldNum" sz="quarter" idx="10"/>
          </p:nvPr>
        </p:nvSpPr>
        <p:spPr/>
        <p:txBody>
          <a:bodyPr/>
          <a:lstStyle/>
          <a:p>
            <a:fld id="{279263EB-C44A-4717-950D-9D5C7CD21EA5}" type="slidenum">
              <a:rPr lang="en-CA" smtClean="0"/>
              <a:t>17</a:t>
            </a:fld>
            <a:endParaRPr lang="en-CA"/>
          </a:p>
        </p:txBody>
      </p:sp>
    </p:spTree>
    <p:extLst>
      <p:ext uri="{BB962C8B-B14F-4D97-AF65-F5344CB8AC3E}">
        <p14:creationId xmlns:p14="http://schemas.microsoft.com/office/powerpoint/2010/main" val="1535563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À </a:t>
            </a:r>
            <a:r>
              <a:rPr lang="fr-FR" dirty="0" smtClean="0"/>
              <a:t>l'automne, </a:t>
            </a:r>
            <a:r>
              <a:rPr lang="fr-FR" dirty="0"/>
              <a:t>il y aura des changements au programme de la </a:t>
            </a:r>
            <a:r>
              <a:rPr lang="fr-FR" dirty="0" smtClean="0"/>
              <a:t>carte. </a:t>
            </a:r>
          </a:p>
          <a:p>
            <a:endParaRPr lang="fr-FR" dirty="0" smtClean="0"/>
          </a:p>
          <a:p>
            <a:r>
              <a:rPr lang="fr-FR" dirty="0" smtClean="0"/>
              <a:t>À ce fait, nous conseillons</a:t>
            </a:r>
            <a:r>
              <a:rPr lang="fr-FR" baseline="0" dirty="0" smtClean="0"/>
              <a:t> fortement aux titulaires de carte qui possède des paiements récurrents de les annuler après le mois d’o</a:t>
            </a:r>
            <a:r>
              <a:rPr lang="fr-FR" dirty="0" smtClean="0"/>
              <a:t>ctobre, car les informations reliés</a:t>
            </a:r>
            <a:r>
              <a:rPr lang="fr-FR" baseline="0" dirty="0" smtClean="0"/>
              <a:t> à votre carte </a:t>
            </a:r>
            <a:r>
              <a:rPr lang="fr-FR" dirty="0" smtClean="0"/>
              <a:t>cesseront d’être à jour. </a:t>
            </a:r>
            <a:endParaRPr lang="fr-FR" dirty="0"/>
          </a:p>
          <a:p>
            <a:endParaRPr lang="fr-FR" dirty="0"/>
          </a:p>
          <a:p>
            <a:r>
              <a:rPr lang="fr-FR" dirty="0" smtClean="0"/>
              <a:t>Toutes les informations</a:t>
            </a:r>
            <a:r>
              <a:rPr lang="fr-FR" baseline="0" dirty="0" smtClean="0"/>
              <a:t> quant à ses </a:t>
            </a:r>
            <a:r>
              <a:rPr lang="fr-FR" dirty="0" smtClean="0"/>
              <a:t>changements vous seront fournies au mois d’août.</a:t>
            </a:r>
          </a:p>
          <a:p>
            <a:endParaRPr lang="en-CA" dirty="0"/>
          </a:p>
        </p:txBody>
      </p:sp>
      <p:sp>
        <p:nvSpPr>
          <p:cNvPr id="4" name="Slide Number Placeholder 3"/>
          <p:cNvSpPr>
            <a:spLocks noGrp="1"/>
          </p:cNvSpPr>
          <p:nvPr>
            <p:ph type="sldNum" sz="quarter" idx="10"/>
          </p:nvPr>
        </p:nvSpPr>
        <p:spPr/>
        <p:txBody>
          <a:bodyPr/>
          <a:lstStyle/>
          <a:p>
            <a:fld id="{279263EB-C44A-4717-950D-9D5C7CD21EA5}" type="slidenum">
              <a:rPr lang="en-CA" smtClean="0"/>
              <a:t>18</a:t>
            </a:fld>
            <a:endParaRPr lang="en-CA"/>
          </a:p>
        </p:txBody>
      </p:sp>
    </p:spTree>
    <p:extLst>
      <p:ext uri="{BB962C8B-B14F-4D97-AF65-F5344CB8AC3E}">
        <p14:creationId xmlns:p14="http://schemas.microsoft.com/office/powerpoint/2010/main" val="24684389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CA" noProof="0" dirty="0" smtClean="0"/>
              <a:t>Pour</a:t>
            </a:r>
            <a:r>
              <a:rPr lang="fr-CA" baseline="0" noProof="0" dirty="0" smtClean="0"/>
              <a:t> vous rendre au section pour la carte d'acquisition sur </a:t>
            </a:r>
            <a:r>
              <a:rPr lang="fr-CA" baseline="0" noProof="0" dirty="0" err="1" smtClean="0"/>
              <a:t>iService</a:t>
            </a:r>
            <a:r>
              <a:rPr lang="fr-CA" baseline="0" noProof="0" dirty="0" smtClean="0"/>
              <a:t>, vous allez cliquer sur ‘notre façon de fonctionner’ et ensuite sur ‘carte d’achat’. Comme tout sur </a:t>
            </a:r>
            <a:r>
              <a:rPr lang="fr-CA" baseline="0" noProof="0" dirty="0" err="1" smtClean="0"/>
              <a:t>iService</a:t>
            </a:r>
            <a:r>
              <a:rPr lang="fr-CA" baseline="0" noProof="0" dirty="0" smtClean="0"/>
              <a:t>, c’est très facile a trouvé.</a:t>
            </a:r>
          </a:p>
          <a:p>
            <a:endParaRPr lang="fr-CA" baseline="0" noProof="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CA" b="1" baseline="0" noProof="0" dirty="0" smtClean="0">
                <a:solidFill>
                  <a:srgbClr val="FF0000"/>
                </a:solidFill>
              </a:rPr>
              <a:t>LIEN 5:  http://iservice.prv/fra/index.shtml</a:t>
            </a:r>
          </a:p>
          <a:p>
            <a:endParaRPr lang="fr-CA" baseline="0" noProof="0" dirty="0" smtClean="0"/>
          </a:p>
          <a:p>
            <a:r>
              <a:rPr lang="fr-CA" baseline="0" noProof="0" dirty="0" smtClean="0"/>
              <a:t>Vous allez cliquer sur ‘notre façon de fonctionner’ et ensuite sur ‘carte d’achat’. Comme tout sur </a:t>
            </a:r>
            <a:r>
              <a:rPr lang="fr-CA" baseline="0" noProof="0" dirty="0" err="1" smtClean="0"/>
              <a:t>iService</a:t>
            </a:r>
            <a:r>
              <a:rPr lang="fr-CA" baseline="0" noProof="0" dirty="0" smtClean="0"/>
              <a:t>, c’est très facile a trouvé.</a:t>
            </a:r>
          </a:p>
          <a:p>
            <a:endParaRPr lang="fr-CA" baseline="0" noProof="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CA" baseline="0" noProof="0" dirty="0" smtClean="0"/>
              <a:t>J’aimerai vous rappeler aussi que si jamais vous aimerez avoir plus d’information vous pouvez toujours communiquer avec nous via le portail d’achat.</a:t>
            </a:r>
          </a:p>
          <a:p>
            <a:endParaRPr lang="fr-CA" baseline="0" noProof="0" dirty="0" smtClean="0"/>
          </a:p>
          <a:p>
            <a:r>
              <a:rPr lang="fr-CA" baseline="0" noProof="0" dirty="0" smtClean="0"/>
              <a:t>Merci de votre participation, et bonne journée!</a:t>
            </a:r>
            <a:endParaRPr lang="fr-CA" noProof="0" dirty="0"/>
          </a:p>
        </p:txBody>
      </p:sp>
      <p:sp>
        <p:nvSpPr>
          <p:cNvPr id="4" name="Slide Number Placeholder 3"/>
          <p:cNvSpPr>
            <a:spLocks noGrp="1"/>
          </p:cNvSpPr>
          <p:nvPr>
            <p:ph type="sldNum" sz="quarter" idx="10"/>
          </p:nvPr>
        </p:nvSpPr>
        <p:spPr/>
        <p:txBody>
          <a:bodyPr/>
          <a:lstStyle/>
          <a:p>
            <a:fld id="{279263EB-C44A-4717-950D-9D5C7CD21EA5}" type="slidenum">
              <a:rPr lang="en-CA" smtClean="0"/>
              <a:t>19</a:t>
            </a:fld>
            <a:endParaRPr lang="en-CA"/>
          </a:p>
        </p:txBody>
      </p:sp>
    </p:spTree>
    <p:extLst>
      <p:ext uri="{BB962C8B-B14F-4D97-AF65-F5344CB8AC3E}">
        <p14:creationId xmlns:p14="http://schemas.microsoft.com/office/powerpoint/2010/main" val="515140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smtClean="0"/>
              <a:t>Nous allons couvrir plusieurs sujets aujourd’hui:</a:t>
            </a:r>
          </a:p>
          <a:p>
            <a:endParaRPr lang="fr-CA" noProof="0" dirty="0" smtClean="0"/>
          </a:p>
          <a:p>
            <a:pPr marL="228600" indent="-228600">
              <a:buAutoNum type="arabicPeriod"/>
            </a:pPr>
            <a:r>
              <a:rPr lang="fr-CA" noProof="0" dirty="0" smtClean="0"/>
              <a:t>Les faits importants  - </a:t>
            </a:r>
            <a:r>
              <a:rPr lang="fr-CA" i="1" noProof="0" dirty="0" smtClean="0"/>
              <a:t>et intéressant</a:t>
            </a:r>
            <a:r>
              <a:rPr lang="fr-CA" i="1" baseline="0" noProof="0" dirty="0" smtClean="0"/>
              <a:t>s, </a:t>
            </a:r>
            <a:r>
              <a:rPr lang="fr-CA" baseline="0" noProof="0" dirty="0" smtClean="0"/>
              <a:t>nous espérons!</a:t>
            </a:r>
          </a:p>
          <a:p>
            <a:pPr marL="228600" indent="-228600">
              <a:buAutoNum type="arabicPeriod"/>
            </a:pPr>
            <a:r>
              <a:rPr lang="fr-CA" baseline="0" noProof="0" dirty="0" smtClean="0"/>
              <a:t>Les instances ou vous devez ou ne devez pas utiliser votre carte.</a:t>
            </a:r>
          </a:p>
          <a:p>
            <a:pPr marL="228600" indent="-228600">
              <a:buAutoNum type="arabicPeriod"/>
            </a:pPr>
            <a:r>
              <a:rPr lang="fr-CA" baseline="0" noProof="0" dirty="0" smtClean="0"/>
              <a:t>Vos responsabilités en tant que détenteur de carte.</a:t>
            </a:r>
          </a:p>
          <a:p>
            <a:pPr marL="228600" indent="-228600">
              <a:buAutoNum type="arabicPeriod"/>
            </a:pPr>
            <a:r>
              <a:rPr lang="fr-CA" baseline="0" noProof="0" dirty="0" smtClean="0"/>
              <a:t>La livraison des biens qui arrivent d’autres pays.</a:t>
            </a:r>
          </a:p>
          <a:p>
            <a:pPr marL="228600" indent="-228600">
              <a:buAutoNum type="arabicPeriod"/>
            </a:pPr>
            <a:r>
              <a:rPr lang="fr-CA" baseline="0" noProof="0" dirty="0" smtClean="0"/>
              <a:t>Comment éviter les confirmations de commande.</a:t>
            </a:r>
          </a:p>
          <a:p>
            <a:pPr marL="228600" indent="-228600">
              <a:buAutoNum type="arabicPeriod"/>
            </a:pPr>
            <a:r>
              <a:rPr lang="fr-CA" baseline="0" noProof="0" dirty="0" smtClean="0"/>
              <a:t>Le magasinage via l’internet.</a:t>
            </a:r>
          </a:p>
          <a:p>
            <a:pPr marL="228600" indent="-228600">
              <a:buAutoNum type="arabicPeriod"/>
            </a:pPr>
            <a:r>
              <a:rPr lang="fr-CA" baseline="0" noProof="0" dirty="0" smtClean="0"/>
              <a:t>La surveillance de vos achats.</a:t>
            </a:r>
          </a:p>
          <a:p>
            <a:pPr marL="228600" indent="-228600">
              <a:buAutoNum type="arabicPeriod"/>
            </a:pPr>
            <a:r>
              <a:rPr lang="fr-CA" baseline="0" noProof="0" dirty="0" smtClean="0"/>
              <a:t>Et nous allons aussi parler au sujet de la comptabilisation des comptes créditeurs et des charges à payer.</a:t>
            </a:r>
          </a:p>
          <a:p>
            <a:pPr marL="228600" indent="-228600">
              <a:buAutoNum type="arabicPeriod"/>
            </a:pPr>
            <a:endParaRPr lang="fr-CA" baseline="0" noProof="0" dirty="0" smtClean="0"/>
          </a:p>
          <a:p>
            <a:pPr marL="228600" indent="-228600">
              <a:buAutoNum type="arabicPeriod"/>
            </a:pPr>
            <a:endParaRPr lang="fr-CA" noProof="0" dirty="0"/>
          </a:p>
        </p:txBody>
      </p:sp>
      <p:sp>
        <p:nvSpPr>
          <p:cNvPr id="4" name="Slide Number Placeholder 3"/>
          <p:cNvSpPr>
            <a:spLocks noGrp="1"/>
          </p:cNvSpPr>
          <p:nvPr>
            <p:ph type="sldNum" sz="quarter" idx="10"/>
          </p:nvPr>
        </p:nvSpPr>
        <p:spPr/>
        <p:txBody>
          <a:bodyPr/>
          <a:lstStyle/>
          <a:p>
            <a:fld id="{F8388A4E-02B6-B348-A9C6-C9848B6DDFFF}" type="slidenum">
              <a:rPr lang="en-US" smtClean="0"/>
              <a:t>2</a:t>
            </a:fld>
            <a:endParaRPr lang="en-US"/>
          </a:p>
        </p:txBody>
      </p:sp>
    </p:spTree>
    <p:extLst>
      <p:ext uri="{BB962C8B-B14F-4D97-AF65-F5344CB8AC3E}">
        <p14:creationId xmlns:p14="http://schemas.microsoft.com/office/powerpoint/2010/main" val="722838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100" dirty="0" smtClean="0"/>
              <a:t>Alors pour tous ceux qui sont fascinés par les </a:t>
            </a:r>
            <a:r>
              <a:rPr lang="fr-FR" sz="1100" dirty="0" smtClean="0"/>
              <a:t>statistiques</a:t>
            </a:r>
            <a:r>
              <a:rPr lang="fr-FR" sz="1100" dirty="0" smtClean="0"/>
              <a:t>…</a:t>
            </a:r>
          </a:p>
          <a:p>
            <a:endParaRPr lang="fr-FR" sz="1100" dirty="0" smtClean="0"/>
          </a:p>
          <a:p>
            <a:r>
              <a:rPr lang="fr-FR" sz="1100" dirty="0" smtClean="0"/>
              <a:t>Présentement à EDSC, nous avons environ 550 cartes en circulation.</a:t>
            </a:r>
          </a:p>
          <a:p>
            <a:r>
              <a:rPr lang="fr-FR" sz="1100" dirty="0" smtClean="0"/>
              <a:t>L’année passée, nous</a:t>
            </a:r>
            <a:r>
              <a:rPr lang="fr-FR" sz="1100" baseline="0" dirty="0" smtClean="0"/>
              <a:t> avons effectué à peu près 50,000 transactions, pour une valeur de $34 millions dollars. Cela représente un processus beaucoup plus efficace et moins couteux vu que ça réduit les ressources utilisées de l’équipe d’approvisionnement. </a:t>
            </a:r>
          </a:p>
          <a:p>
            <a:endParaRPr lang="fr-FR" sz="1100" baseline="0" dirty="0" smtClean="0"/>
          </a:p>
          <a:p>
            <a:r>
              <a:rPr lang="fr-FR" sz="1100" baseline="0" dirty="0" smtClean="0"/>
              <a:t>Quand on considère le temps passé par les employés impliquer, le coût pour faire un bon de commande est de 200 $ (minimum), et le coût pour effectuer un achat avec votre carte d’acquisition est environ 100 $ – alors le rapport qualité prix est important quand on additionne cela par 50,000 transactions.</a:t>
            </a:r>
          </a:p>
          <a:p>
            <a:endParaRPr lang="fr-FR" sz="1100" baseline="0" dirty="0" smtClean="0"/>
          </a:p>
          <a:p>
            <a:r>
              <a:rPr lang="fr-FR" sz="1100" baseline="0" dirty="0" smtClean="0"/>
              <a:t>Pour les dépenses par trimestre, il est normal que le quatrième quart soit celui avec le plus de dépenses, par contre, cette année les dépenses ont probablement augmentées dues aux élections.</a:t>
            </a:r>
          </a:p>
          <a:p>
            <a:endParaRPr lang="fr-FR" sz="1100" dirty="0" smtClean="0"/>
          </a:p>
          <a:p>
            <a:r>
              <a:rPr lang="fr-FR" sz="1100" dirty="0" smtClean="0"/>
              <a:t>Si on regarde les dépenses par catégories de marchand,</a:t>
            </a:r>
            <a:r>
              <a:rPr lang="fr-FR" sz="1100" baseline="0" dirty="0" smtClean="0"/>
              <a:t> on peut voir que s</a:t>
            </a:r>
            <a:r>
              <a:rPr lang="fr-FR" sz="1100" dirty="0" smtClean="0"/>
              <a:t>ouvent les descriptions ne</a:t>
            </a:r>
            <a:r>
              <a:rPr lang="fr-FR" sz="1100" baseline="0" dirty="0" smtClean="0"/>
              <a:t> sont pas claires et nous devons demander plus d’informations quant à la nature de votre achat lorsque nous effectuons la surveillance de vos transactions.</a:t>
            </a:r>
          </a:p>
          <a:p>
            <a:endParaRPr lang="fr-FR" sz="11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sz="1100" dirty="0" smtClean="0"/>
              <a:t>La catégorie « autres » pourrait</a:t>
            </a:r>
            <a:r>
              <a:rPr lang="fr-FR" sz="1100" baseline="0" dirty="0" smtClean="0"/>
              <a:t> inclure des services </a:t>
            </a:r>
            <a:r>
              <a:rPr lang="fr-FR" sz="1100" dirty="0" smtClean="0"/>
              <a:t>professionnels non-précisés ailleurs (ceci ne fait pas référence au services professionnel donc nous sommes</a:t>
            </a:r>
            <a:r>
              <a:rPr lang="fr-FR" sz="1100" baseline="0" dirty="0" smtClean="0"/>
              <a:t> habitué, mais plutôt des services comme le déchiquetage, les services ambulanciers, etc.), des fournitures de bureau, certaines formations, les </a:t>
            </a:r>
            <a:r>
              <a:rPr kumimoji="0" lang="fr-FR" sz="1100" b="0" i="0" u="none" strike="noStrike" kern="1200" cap="none" spc="0" normalizeH="0" baseline="0" noProof="0" dirty="0" smtClean="0">
                <a:ln>
                  <a:noFill/>
                </a:ln>
                <a:solidFill>
                  <a:prstClr val="black"/>
                </a:solidFill>
                <a:effectLst/>
                <a:uLnTx/>
                <a:uFillTx/>
                <a:latin typeface="+mn-lt"/>
                <a:ea typeface="+mn-ea"/>
                <a:cs typeface="+mn-cs"/>
              </a:rPr>
              <a:t>services de courrier et messagerie </a:t>
            </a:r>
            <a:r>
              <a:rPr lang="fr-FR" sz="1100" dirty="0" smtClean="0"/>
              <a:t>(comme </a:t>
            </a:r>
            <a:r>
              <a:rPr lang="fr-FR" sz="1100" dirty="0" err="1" smtClean="0"/>
              <a:t>FedEx</a:t>
            </a:r>
            <a:r>
              <a:rPr lang="fr-FR" sz="1100" dirty="0" smtClean="0"/>
              <a:t>,</a:t>
            </a:r>
            <a:r>
              <a:rPr lang="fr-FR" sz="1100" baseline="0" dirty="0" smtClean="0"/>
              <a:t> ou </a:t>
            </a:r>
            <a:r>
              <a:rPr lang="fr-FR" sz="1100" baseline="0" dirty="0" err="1" smtClean="0"/>
              <a:t>Purolator</a:t>
            </a:r>
            <a:r>
              <a:rPr lang="fr-FR" sz="1100" baseline="0" dirty="0" smtClean="0"/>
              <a:t>) et les ordinateurs et logiciels, parmi d’autres catégories. Il y en a beaucoup trop pour nommées! C’est pour ça qu’on vous demande pour plus d’information.</a:t>
            </a:r>
            <a:endParaRPr lang="en-CA" sz="1100" dirty="0" smtClean="0"/>
          </a:p>
        </p:txBody>
      </p:sp>
      <p:sp>
        <p:nvSpPr>
          <p:cNvPr id="4" name="Slide Number Placeholder 3"/>
          <p:cNvSpPr>
            <a:spLocks noGrp="1"/>
          </p:cNvSpPr>
          <p:nvPr>
            <p:ph type="sldNum" sz="quarter" idx="10"/>
          </p:nvPr>
        </p:nvSpPr>
        <p:spPr/>
        <p:txBody>
          <a:bodyPr/>
          <a:lstStyle/>
          <a:p>
            <a:fld id="{279263EB-C44A-4717-950D-9D5C7CD21EA5}" type="slidenum">
              <a:rPr lang="en-CA" smtClean="0"/>
              <a:t>3</a:t>
            </a:fld>
            <a:endParaRPr lang="en-CA"/>
          </a:p>
        </p:txBody>
      </p:sp>
    </p:spTree>
    <p:extLst>
      <p:ext uri="{BB962C8B-B14F-4D97-AF65-F5344CB8AC3E}">
        <p14:creationId xmlns:p14="http://schemas.microsoft.com/office/powerpoint/2010/main" val="3318629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CA" sz="1100" baseline="0" dirty="0" smtClean="0">
                <a:latin typeface="+mn-lt"/>
              </a:rPr>
              <a:t>Lorsque vous aimeriez effectuer un achat, il faut être certain de la bonne méthode à utiliser, soit par un engagement de fond, en utilisant votre carte d’acquisition ou en créant un contrat.</a:t>
            </a:r>
          </a:p>
          <a:p>
            <a:endParaRPr lang="fr-CA" sz="1100" baseline="0" dirty="0" smtClean="0">
              <a:latin typeface="+mn-lt"/>
            </a:endParaRPr>
          </a:p>
          <a:p>
            <a:r>
              <a:rPr lang="fr-CA" sz="1100" baseline="0" dirty="0" smtClean="0">
                <a:latin typeface="+mn-lt"/>
              </a:rPr>
              <a:t>Je vous recommande fortement d’imprimer cette page afin de la conserver comme aide-mémoire dans votre bureau. </a:t>
            </a:r>
          </a:p>
          <a:p>
            <a:endParaRPr lang="fr-CA" sz="1100" baseline="0" dirty="0" smtClean="0">
              <a:latin typeface="+mn-lt"/>
            </a:endParaRPr>
          </a:p>
          <a:p>
            <a:r>
              <a:rPr lang="fr-CA" sz="1100" baseline="0" dirty="0" smtClean="0">
                <a:latin typeface="+mn-lt"/>
              </a:rPr>
              <a:t>Vous devez utiliser votre carte d’acquisition pour tous biens et services avec une valeur en bas de 10 000 $ , sauf: </a:t>
            </a:r>
          </a:p>
          <a:p>
            <a:endParaRPr lang="fr-CA" sz="1100" baseline="0" dirty="0" smtClean="0">
              <a:latin typeface="+mn-lt"/>
            </a:endParaRPr>
          </a:p>
          <a:p>
            <a:pPr marL="171450" indent="-171450" algn="l">
              <a:buFont typeface="Arial" panose="020B0604020202020204" pitchFamily="34" charset="0"/>
              <a:buChar char="•"/>
            </a:pPr>
            <a:r>
              <a:rPr lang="fr-CA" sz="1100" baseline="0" dirty="0" smtClean="0">
                <a:latin typeface="+mn-lt"/>
              </a:rPr>
              <a:t>si vous avez trouvez </a:t>
            </a:r>
            <a:r>
              <a:rPr kumimoji="0" lang="fr-CA" sz="11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un fournisseur ET qu’il ne prend pas la carte, et qu’il n’y a aucun autre fournisseur qui peut vous servir, </a:t>
            </a:r>
          </a:p>
          <a:p>
            <a:pPr marL="171450" indent="-171450" algn="l">
              <a:buFont typeface="Arial" panose="020B0604020202020204" pitchFamily="34" charset="0"/>
              <a:buChar char="•"/>
            </a:pPr>
            <a:r>
              <a:rPr lang="fr-CA" sz="1100" dirty="0" smtClean="0">
                <a:latin typeface="+mn-lt"/>
                <a:cs typeface="Arial" panose="020B0604020202020204" pitchFamily="34" charset="0"/>
              </a:rPr>
              <a:t>s’il vous faut des </a:t>
            </a:r>
            <a:r>
              <a:rPr lang="fr-CA" sz="1100" baseline="0" dirty="0" smtClean="0">
                <a:latin typeface="+mn-lt"/>
                <a:cs typeface="Arial" panose="020B0604020202020204" pitchFamily="34" charset="0"/>
              </a:rPr>
              <a:t>clauses contractuelles ou un énoncé de travail, </a:t>
            </a:r>
          </a:p>
          <a:p>
            <a:pPr marL="171450" indent="-171450" algn="l">
              <a:buFont typeface="Arial" panose="020B0604020202020204" pitchFamily="34" charset="0"/>
              <a:buChar char="•"/>
            </a:pPr>
            <a:r>
              <a:rPr lang="fr-CA" sz="1100" baseline="0" dirty="0" smtClean="0">
                <a:latin typeface="+mn-lt"/>
                <a:cs typeface="Arial" panose="020B0604020202020204" pitchFamily="34" charset="0"/>
              </a:rPr>
              <a:t>si vous faites affaire directement avec un autre ministère OU </a:t>
            </a:r>
          </a:p>
          <a:p>
            <a:pPr marL="171450" indent="-171450" algn="l">
              <a:buFont typeface="Arial" panose="020B0604020202020204" pitchFamily="34" charset="0"/>
              <a:buChar char="•"/>
            </a:pPr>
            <a:r>
              <a:rPr lang="fr-CA" sz="1100" baseline="0" dirty="0" smtClean="0">
                <a:latin typeface="+mn-lt"/>
                <a:cs typeface="Arial" panose="020B0604020202020204" pitchFamily="34" charset="0"/>
              </a:rPr>
              <a:t>s’il y a une offre à commande mandataire pour le bien ou le service. Et si jamais vous aimeriez voir la liste des biens et de services relier a des offres à commandes mandataires, vous pouvez visiter le site de </a:t>
            </a:r>
            <a:r>
              <a:rPr lang="fr-CA" sz="1100" b="0" dirty="0" smtClean="0">
                <a:latin typeface="+mn-lt"/>
              </a:rPr>
              <a:t>Services publics et Approvisionnement Canada: </a:t>
            </a:r>
          </a:p>
          <a:p>
            <a:pPr marL="0" indent="0" algn="l">
              <a:buFont typeface="Arial" panose="020B0604020202020204" pitchFamily="34" charset="0"/>
              <a:buNone/>
            </a:pPr>
            <a:endParaRPr lang="fr-CA" sz="1100" b="0" dirty="0" smtClean="0">
              <a:latin typeface="+mn-lt"/>
            </a:endParaRPr>
          </a:p>
          <a:p>
            <a:pPr marL="0" indent="0" algn="l">
              <a:buFont typeface="Arial" panose="020B0604020202020204" pitchFamily="34" charset="0"/>
              <a:buNone/>
            </a:pPr>
            <a:r>
              <a:rPr lang="fr-CA" sz="1100" b="1" baseline="0" dirty="0" smtClean="0">
                <a:solidFill>
                  <a:srgbClr val="FF0000"/>
                </a:solidFill>
                <a:latin typeface="+mn-lt"/>
              </a:rPr>
              <a:t>LIEN 1:    </a:t>
            </a:r>
            <a:r>
              <a:rPr lang="fr-CA" sz="1100" b="1" u="sng" baseline="0" dirty="0" smtClean="0">
                <a:solidFill>
                  <a:srgbClr val="FF0000"/>
                </a:solidFill>
                <a:latin typeface="+mn-lt"/>
              </a:rPr>
              <a:t>https://www.canada.ca/fr/services-publics-approvisionnement.html</a:t>
            </a:r>
          </a:p>
          <a:p>
            <a:pPr marL="0" indent="0" algn="l">
              <a:buFont typeface="Arial" panose="020B0604020202020204" pitchFamily="34" charset="0"/>
              <a:buNone/>
            </a:pPr>
            <a:endParaRPr kumimoji="0" lang="fr-CA" sz="11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endParaRPr>
          </a:p>
          <a:p>
            <a:pPr marL="0" indent="0" algn="l">
              <a:buFont typeface="Arial" panose="020B0604020202020204" pitchFamily="34" charset="0"/>
              <a:buNone/>
            </a:pPr>
            <a:r>
              <a:rPr kumimoji="0" lang="fr-CA" sz="11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Vous ne devez pas utiliser les engagements de fonds pour éviter l’utilisation de la carte d’acquisition, de contrat ou pour éviter de faire une confirmation de commande.</a:t>
            </a:r>
          </a:p>
          <a:p>
            <a:endParaRPr lang="fr-CA" sz="1100" dirty="0">
              <a:latin typeface="+mn-lt"/>
            </a:endParaRPr>
          </a:p>
        </p:txBody>
      </p:sp>
      <p:sp>
        <p:nvSpPr>
          <p:cNvPr id="4" name="Slide Number Placeholder 3"/>
          <p:cNvSpPr>
            <a:spLocks noGrp="1"/>
          </p:cNvSpPr>
          <p:nvPr>
            <p:ph type="sldNum" sz="quarter" idx="10"/>
          </p:nvPr>
        </p:nvSpPr>
        <p:spPr/>
        <p:txBody>
          <a:bodyPr/>
          <a:lstStyle/>
          <a:p>
            <a:fld id="{279263EB-C44A-4717-950D-9D5C7CD21EA5}" type="slidenum">
              <a:rPr lang="en-CA" smtClean="0"/>
              <a:t>4</a:t>
            </a:fld>
            <a:endParaRPr lang="en-CA"/>
          </a:p>
        </p:txBody>
      </p:sp>
    </p:spTree>
    <p:extLst>
      <p:ext uri="{BB962C8B-B14F-4D97-AF65-F5344CB8AC3E}">
        <p14:creationId xmlns:p14="http://schemas.microsoft.com/office/powerpoint/2010/main" val="1331845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En tant que titulaires de carte,</a:t>
            </a:r>
            <a:r>
              <a:rPr lang="fr-FR" baseline="0" dirty="0" smtClean="0"/>
              <a:t> vous avez plusieurs responsabilités, incluant la responsabilité d’être au courant de vos responsabilités!</a:t>
            </a:r>
          </a:p>
          <a:p>
            <a:endParaRPr lang="fr-FR" dirty="0" smtClean="0"/>
          </a:p>
          <a:p>
            <a:r>
              <a:rPr lang="fr-FR" dirty="0" smtClean="0"/>
              <a:t>1. Le</a:t>
            </a:r>
            <a:r>
              <a:rPr lang="fr-FR" baseline="0" dirty="0" smtClean="0"/>
              <a:t> f</a:t>
            </a:r>
            <a:r>
              <a:rPr lang="fr-FR" dirty="0" smtClean="0"/>
              <a:t>ractionnement des factures – il y a eu quelques occasions où les gens ont subdivisé leurs factures parce que le montant était supérieur de leur limite transactionnelle.</a:t>
            </a:r>
            <a:r>
              <a:rPr lang="fr-FR" baseline="0" dirty="0" smtClean="0"/>
              <a:t> Si jamais vous êtes confronté avec cette situation et que votre </a:t>
            </a:r>
            <a:r>
              <a:rPr lang="fr-FR" dirty="0" smtClean="0"/>
              <a:t>transaction dépasse la limite</a:t>
            </a:r>
            <a:r>
              <a:rPr lang="fr-FR" baseline="0" dirty="0" smtClean="0"/>
              <a:t>, </a:t>
            </a:r>
            <a:r>
              <a:rPr lang="fr-FR" dirty="0" smtClean="0"/>
              <a:t>écrivez au portail avant de faire votre achat pour discuter des options.</a:t>
            </a:r>
          </a:p>
          <a:p>
            <a:endParaRPr lang="fr-FR" dirty="0" smtClean="0"/>
          </a:p>
          <a:p>
            <a:r>
              <a:rPr lang="fr-FR" dirty="0" smtClean="0"/>
              <a:t>2. C’est votre responsabilité de nous aviser de tout changement concernant votre centre de coût ou votre gestionnaire puisque nous devons mettre à jour vos profils de BMO et votre fiche de carte de paiement dans le système </a:t>
            </a:r>
            <a:r>
              <a:rPr lang="fr-FR" dirty="0" err="1" smtClean="0"/>
              <a:t>maSGE</a:t>
            </a:r>
            <a:r>
              <a:rPr lang="fr-FR" dirty="0" smtClean="0"/>
              <a:t> (SAP). Par conséquent, il vous faudra un nouveau formulaire de demande de carte d’Acquisition et les autorisations de dépenses (ADM5061) avec votre signature et celle de votre gestionnaire de centre de coût.</a:t>
            </a:r>
            <a:r>
              <a:rPr lang="fr-FR" baseline="0" dirty="0" smtClean="0"/>
              <a:t> Vous pouvez nous l’envoyer par courriel au portail. Ce même formulaire est utilisé en cas de demande de nouvelle carte ou de carte additionnelle pour votre centre de coût et pour les augmentations de limite. </a:t>
            </a:r>
            <a:endParaRPr lang="fr-FR" dirty="0" smtClean="0"/>
          </a:p>
          <a:p>
            <a:r>
              <a:rPr lang="fr-FR" dirty="0" smtClean="0"/>
              <a:t> </a:t>
            </a:r>
          </a:p>
          <a:p>
            <a:r>
              <a:rPr lang="fr-FR" dirty="0" smtClean="0"/>
              <a:t>3. Après avoir fait votre rapprochement mensuel et avant d’envoyer votre déclaration</a:t>
            </a:r>
            <a:r>
              <a:rPr lang="fr-FR" baseline="0" dirty="0" smtClean="0"/>
              <a:t> </a:t>
            </a:r>
            <a:r>
              <a:rPr lang="fr-FR" dirty="0" smtClean="0"/>
              <a:t>et les factures à Winnipeg ou à Montréal, assurez-vous que l’article 34 est signé par votre gestionnaire de centre de coûts.</a:t>
            </a:r>
          </a:p>
          <a:p>
            <a:endParaRPr lang="fr-FR" dirty="0" smtClean="0"/>
          </a:p>
          <a:p>
            <a:r>
              <a:rPr lang="fr-FR" dirty="0" smtClean="0"/>
              <a:t>4. Si vous devez</a:t>
            </a:r>
            <a:r>
              <a:rPr lang="fr-FR" baseline="0" dirty="0" smtClean="0"/>
              <a:t> </a:t>
            </a:r>
            <a:r>
              <a:rPr lang="fr-FR" dirty="0" smtClean="0"/>
              <a:t>faire un achat dans un pays autre que le Canada vous devez nous envoyer un courriel avant d’effectuer l’achat, en nous précisant ce que vous aimeriez acheter et le cout, comme ça nous pouvions débloquer la</a:t>
            </a:r>
            <a:r>
              <a:rPr lang="fr-FR" baseline="0" dirty="0" smtClean="0"/>
              <a:t> table des pays. </a:t>
            </a:r>
            <a:endParaRPr lang="fr-FR" dirty="0" smtClean="0"/>
          </a:p>
          <a:p>
            <a:endParaRPr lang="fr-FR" dirty="0" smtClean="0"/>
          </a:p>
          <a:p>
            <a:r>
              <a:rPr lang="fr-FR" dirty="0" smtClean="0"/>
              <a:t>5. Quand vous recevez votre carte, il faut faire certain</a:t>
            </a:r>
            <a:r>
              <a:rPr lang="fr-FR" baseline="0" dirty="0" smtClean="0"/>
              <a:t> de signer le formulaire de Réception de la carte d’acquisition (ADM5080) le formulaire vous sera fourni soit par courriel ou en personne.</a:t>
            </a:r>
          </a:p>
          <a:p>
            <a:endParaRPr lang="fr-FR" baseline="0" dirty="0" smtClean="0"/>
          </a:p>
          <a:p>
            <a:r>
              <a:rPr lang="fr-FR" baseline="0" dirty="0" smtClean="0"/>
              <a:t>6. Si jamais vous êtes victime de fraude sur votre carte d’achat, en plus d’aviser BMO, il faut aussi nous aviser en écrivant au portail.</a:t>
            </a:r>
          </a:p>
          <a:p>
            <a:endParaRPr lang="fr-FR" baseline="0" dirty="0" smtClean="0"/>
          </a:p>
          <a:p>
            <a:r>
              <a:rPr lang="fr-FR" baseline="0" dirty="0" smtClean="0"/>
              <a:t>7. Votre carte ne doit pas être dans votre portefeuille, il faut la garder en tout temps, barrée dans votre bureau (sauf évidemment quand vous devez la sortir pour faire un achat).</a:t>
            </a:r>
          </a:p>
          <a:p>
            <a:endParaRPr lang="fr-FR" baseline="0" dirty="0" smtClean="0"/>
          </a:p>
          <a:p>
            <a:r>
              <a:rPr lang="fr-FR" baseline="0" dirty="0" smtClean="0"/>
              <a:t>8. Si vous partez en congé prolongé ou indéterminé, il faut nous aviser (ou que quelqu’un de votre équipe nous avise) pour que nous puissions suspendre votre carte pour éviter les cas de fraude en votre absence. Dès votre retour, nous envoyer un courriel et nous pouvons rétablir votre carte (cela prend environ 24 heures).</a:t>
            </a:r>
          </a:p>
          <a:p>
            <a:endParaRPr lang="fr-FR" baseline="0" dirty="0" smtClean="0"/>
          </a:p>
          <a:p>
            <a:r>
              <a:rPr lang="fr-FR" baseline="0" dirty="0" smtClean="0"/>
              <a:t>9. Si vous partez de votre position et vous n’aviez plus besoin de votre carte, vous devez nous en aviser par courriel, vous pouvez ensuite couper votre carte. Avant de partir de votre position, il faut aussi s’assurer de faire votre dernière réconciliation et remplir vos pièces de carte (ou demandez à un collègue qui détient une carte de le faire pour vous). Dans ce cas, vous devez nous donner le nom de la personne pour que l’on puisse lui donner accès a votre carte.</a:t>
            </a:r>
          </a:p>
          <a:p>
            <a:endParaRPr lang="fr-FR" baseline="0" dirty="0" smtClean="0"/>
          </a:p>
          <a:p>
            <a:r>
              <a:rPr lang="fr-FR" baseline="0" dirty="0" smtClean="0"/>
              <a:t>10. Dernièrement, il est votre responsabilité de lire tous les courriels que vous recevez du portail d’achat </a:t>
            </a:r>
            <a:r>
              <a:rPr kumimoji="0" lang="fr-FR" sz="1200" b="0" i="0" u="none" strike="noStrike" kern="1200" cap="none" spc="0" normalizeH="0" baseline="0" noProof="0" dirty="0" smtClean="0">
                <a:ln>
                  <a:noFill/>
                </a:ln>
                <a:solidFill>
                  <a:prstClr val="black"/>
                </a:solidFill>
                <a:effectLst/>
                <a:uLnTx/>
                <a:uFillTx/>
                <a:latin typeface="+mn-lt"/>
                <a:ea typeface="+mn-ea"/>
                <a:cs typeface="+mn-cs"/>
              </a:rPr>
              <a:t>et d’ouvrir les liens </a:t>
            </a:r>
            <a:r>
              <a:rPr kumimoji="0" lang="fr-FR" sz="1200" b="0" i="0" u="none" strike="noStrike" kern="1200" cap="none" spc="0" normalizeH="0" baseline="0" noProof="0" dirty="0" smtClean="0">
                <a:ln>
                  <a:noFill/>
                </a:ln>
                <a:solidFill>
                  <a:schemeClr val="tx1"/>
                </a:solidFill>
                <a:effectLst/>
                <a:uLnTx/>
                <a:uFillTx/>
                <a:latin typeface="+mn-lt"/>
                <a:ea typeface="+mn-ea"/>
                <a:cs typeface="+mn-cs"/>
              </a:rPr>
              <a:t>qui se trouvent dans</a:t>
            </a:r>
            <a:r>
              <a:rPr lang="fr-FR" baseline="0" dirty="0" smtClean="0"/>
              <a:t> ces courriels et d’être au courant des </a:t>
            </a:r>
            <a:r>
              <a:rPr lang="fr-FR" b="0" baseline="0" dirty="0" smtClean="0"/>
              <a:t>p</a:t>
            </a:r>
            <a:r>
              <a:rPr lang="fr-FR" b="0" dirty="0" smtClean="0"/>
              <a:t>olitiques, procédures et lignes directrices sur la carte d'achat qui se trouvent sur service. </a:t>
            </a:r>
            <a:endParaRPr lang="en-CA"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79263EB-C44A-4717-950D-9D5C7CD21EA5}" type="slidenum">
              <a:rPr lang="en-CA" smtClean="0"/>
              <a:t>5</a:t>
            </a:fld>
            <a:endParaRPr lang="en-CA"/>
          </a:p>
        </p:txBody>
      </p:sp>
    </p:spTree>
    <p:extLst>
      <p:ext uri="{BB962C8B-B14F-4D97-AF65-F5344CB8AC3E}">
        <p14:creationId xmlns:p14="http://schemas.microsoft.com/office/powerpoint/2010/main" val="795551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100" noProof="0" dirty="0" smtClean="0"/>
              <a:t>Dans certains cas, vous pouvez acheter la propriété intellectuelle avec</a:t>
            </a:r>
            <a:r>
              <a:rPr lang="fr-CA" sz="1100" baseline="0" noProof="0" dirty="0" smtClean="0"/>
              <a:t> votre carte d’achat.</a:t>
            </a:r>
          </a:p>
          <a:p>
            <a:endParaRPr lang="fr-CA" sz="1100" baseline="0" noProof="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CA" sz="1100" noProof="0" dirty="0" smtClean="0"/>
              <a:t>Si</a:t>
            </a:r>
            <a:r>
              <a:rPr lang="fr-CA" sz="1100" baseline="0" noProof="0" dirty="0" smtClean="0"/>
              <a:t> la propriété intellectuelle existe déjà, vous pouvez l’acheter, mais soyez vigilant quant aux termes d’utilisation.</a:t>
            </a:r>
            <a:endParaRPr lang="fr-CA" sz="1100" noProof="0" dirty="0" smtClean="0"/>
          </a:p>
          <a:p>
            <a:endParaRPr lang="fr-CA" sz="1100" noProof="0" dirty="0" smtClean="0"/>
          </a:p>
          <a:p>
            <a:r>
              <a:rPr lang="fr-CA" sz="1100" noProof="0" dirty="0" smtClean="0"/>
              <a:t>Si vous avez besoin de </a:t>
            </a:r>
            <a:r>
              <a:rPr lang="fr-CA" sz="1100" u="sng" noProof="0" dirty="0" smtClean="0"/>
              <a:t>créer</a:t>
            </a:r>
            <a:r>
              <a:rPr lang="fr-CA" sz="1100" noProof="0" dirty="0" smtClean="0"/>
              <a:t> la propriété intellectuelle, il vous</a:t>
            </a:r>
            <a:r>
              <a:rPr lang="fr-CA" sz="1100" baseline="0" noProof="0" dirty="0" smtClean="0"/>
              <a:t> faudra un contrat avec un énoncé de travail et des clauses contractuelles spécifique à l’utilisation et la possession.</a:t>
            </a:r>
          </a:p>
          <a:p>
            <a:endParaRPr lang="fr-CA" sz="1100" baseline="0" noProof="0" dirty="0" smtClean="0"/>
          </a:p>
          <a:p>
            <a:r>
              <a:rPr lang="fr-CA" sz="1100" baseline="0" noProof="0" dirty="0" smtClean="0"/>
              <a:t>Exemple: Vous aimeriez faire des affiches pour une session d’information qui aura lieu à votre Centre de Service Canada. Ceci constitue la création de propriétés intellectuelles et il vous faudra un contrat – </a:t>
            </a:r>
            <a:r>
              <a:rPr lang="fr-CA" sz="1100" b="1" baseline="0" noProof="0" dirty="0" smtClean="0"/>
              <a:t>vous ne devez pas utiliser votre carte d’achat</a:t>
            </a:r>
            <a:r>
              <a:rPr lang="fr-CA" sz="1100" baseline="0" noProof="0" dirty="0" smtClean="0"/>
              <a:t>.</a:t>
            </a:r>
          </a:p>
          <a:p>
            <a:endParaRPr lang="fr-CA" sz="1100" baseline="0" noProof="0" dirty="0" smtClean="0"/>
          </a:p>
          <a:p>
            <a:r>
              <a:rPr lang="fr-CA" sz="1100" baseline="0" noProof="0" dirty="0" smtClean="0"/>
              <a:t>Mais, si vous aimeriez acheter une licence pour suivre un cours en ligne, vous pouvez utiliser votre carte, vous avez juste à faire attention au terme d’utilisation. Vous ne pouvez probablement pas réserver une salle et inviter une dizaine de collègues pour suivre le cours en groupe si vous avez seulement payé la licence pour un individu.</a:t>
            </a:r>
          </a:p>
          <a:p>
            <a:endParaRPr lang="en-CA" sz="1100" dirty="0" smtClean="0"/>
          </a:p>
          <a:p>
            <a:r>
              <a:rPr lang="fr-CA" sz="1100" noProof="0" dirty="0" smtClean="0"/>
              <a:t>Si vous aimeriez avoir plus d’information sur la propriété</a:t>
            </a:r>
            <a:r>
              <a:rPr lang="fr-CA" sz="1100" baseline="0" noProof="0" dirty="0" smtClean="0"/>
              <a:t> intellectuelle à EDSC, visitez la section du </a:t>
            </a:r>
            <a:r>
              <a:rPr lang="fr-CA" sz="1100" b="0" noProof="0" dirty="0" smtClean="0"/>
              <a:t>Centre d’excellence sur la PI (CEPI) sur </a:t>
            </a:r>
            <a:r>
              <a:rPr lang="fr-CA" sz="1100" b="0" noProof="0" dirty="0" err="1" smtClean="0"/>
              <a:t>iService</a:t>
            </a:r>
            <a:r>
              <a:rPr lang="fr-CA" sz="1100" b="0" noProof="0" dirty="0" smtClean="0"/>
              <a:t>:</a:t>
            </a:r>
          </a:p>
          <a:p>
            <a:endParaRPr lang="fr-FR" sz="1100" b="0" dirty="0" smtClean="0"/>
          </a:p>
          <a:p>
            <a:r>
              <a:rPr lang="fr-FR" sz="1100" b="1" dirty="0" smtClean="0">
                <a:solidFill>
                  <a:srgbClr val="FF0000"/>
                </a:solidFill>
              </a:rPr>
              <a:t>LIEN 2 : http://iservice.prv/fra/finance/pi/centre_excellence_pi.shtml</a:t>
            </a:r>
            <a:endParaRPr lang="en-CA" sz="1100" b="1" dirty="0" smtClean="0">
              <a:solidFill>
                <a:srgbClr val="FF0000"/>
              </a:solidFill>
            </a:endParaRPr>
          </a:p>
        </p:txBody>
      </p:sp>
      <p:sp>
        <p:nvSpPr>
          <p:cNvPr id="4" name="Slide Number Placeholder 3"/>
          <p:cNvSpPr>
            <a:spLocks noGrp="1"/>
          </p:cNvSpPr>
          <p:nvPr>
            <p:ph type="sldNum" sz="quarter" idx="10"/>
          </p:nvPr>
        </p:nvSpPr>
        <p:spPr/>
        <p:txBody>
          <a:bodyPr/>
          <a:lstStyle/>
          <a:p>
            <a:fld id="{279263EB-C44A-4717-950D-9D5C7CD21EA5}" type="slidenum">
              <a:rPr lang="en-CA" smtClean="0"/>
              <a:t>6</a:t>
            </a:fld>
            <a:endParaRPr lang="en-CA"/>
          </a:p>
        </p:txBody>
      </p:sp>
    </p:spTree>
    <p:extLst>
      <p:ext uri="{BB962C8B-B14F-4D97-AF65-F5344CB8AC3E}">
        <p14:creationId xmlns:p14="http://schemas.microsoft.com/office/powerpoint/2010/main" val="2594622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Certains biens</a:t>
            </a:r>
            <a:r>
              <a:rPr lang="fr-FR" baseline="0" dirty="0" smtClean="0"/>
              <a:t> </a:t>
            </a:r>
            <a:r>
              <a:rPr lang="fr-CA" sz="1200" kern="1200" dirty="0" smtClean="0">
                <a:solidFill>
                  <a:schemeClr val="tx1"/>
                </a:solidFill>
                <a:effectLst/>
                <a:latin typeface="+mn-lt"/>
                <a:ea typeface="+mn-ea"/>
                <a:cs typeface="+mn-cs"/>
              </a:rPr>
              <a:t>doivent être </a:t>
            </a:r>
            <a:r>
              <a:rPr lang="fr-CA" sz="1200" u="sng" kern="1200" dirty="0" smtClean="0">
                <a:solidFill>
                  <a:schemeClr val="tx1"/>
                </a:solidFill>
                <a:effectLst/>
                <a:latin typeface="+mn-lt"/>
                <a:ea typeface="+mn-ea"/>
                <a:cs typeface="+mn-cs"/>
              </a:rPr>
              <a:t>enregistrés</a:t>
            </a:r>
            <a:r>
              <a:rPr lang="fr-CA" sz="1200" kern="1200" dirty="0" smtClean="0">
                <a:solidFill>
                  <a:schemeClr val="tx1"/>
                </a:solidFill>
                <a:effectLst/>
                <a:latin typeface="+mn-lt"/>
                <a:ea typeface="+mn-ea"/>
                <a:cs typeface="+mn-cs"/>
              </a:rPr>
              <a:t>, </a:t>
            </a:r>
            <a:r>
              <a:rPr lang="fr-CA" sz="1200" u="sng" kern="1200" dirty="0" smtClean="0">
                <a:solidFill>
                  <a:schemeClr val="tx1"/>
                </a:solidFill>
                <a:effectLst/>
                <a:latin typeface="+mn-lt"/>
                <a:ea typeface="+mn-ea"/>
                <a:cs typeface="+mn-cs"/>
              </a:rPr>
              <a:t>étiquetés</a:t>
            </a:r>
            <a:r>
              <a:rPr lang="fr-CA" sz="1200" kern="1200" dirty="0" smtClean="0">
                <a:solidFill>
                  <a:schemeClr val="tx1"/>
                </a:solidFill>
                <a:effectLst/>
                <a:latin typeface="+mn-lt"/>
                <a:ea typeface="+mn-ea"/>
                <a:cs typeface="+mn-cs"/>
              </a:rPr>
              <a:t>, et </a:t>
            </a:r>
            <a:r>
              <a:rPr lang="fr-CA" sz="1200" u="sng" kern="1200" dirty="0" smtClean="0">
                <a:solidFill>
                  <a:schemeClr val="tx1"/>
                </a:solidFill>
                <a:effectLst/>
                <a:latin typeface="+mn-lt"/>
                <a:ea typeface="+mn-ea"/>
                <a:cs typeface="+mn-cs"/>
              </a:rPr>
              <a:t>doivent faire l’objet de suivis dans le système </a:t>
            </a:r>
            <a:r>
              <a:rPr lang="fr-CA" sz="1200" u="sng" kern="1200" dirty="0" err="1" smtClean="0">
                <a:solidFill>
                  <a:schemeClr val="tx1"/>
                </a:solidFill>
                <a:effectLst/>
                <a:latin typeface="+mn-lt"/>
                <a:ea typeface="+mn-ea"/>
                <a:cs typeface="+mn-cs"/>
              </a:rPr>
              <a:t>maSGE</a:t>
            </a:r>
            <a:r>
              <a:rPr lang="fr-CA" sz="1200" u="sng" kern="1200" dirty="0" smtClean="0">
                <a:solidFill>
                  <a:schemeClr val="tx1"/>
                </a:solidFill>
                <a:effectLst/>
                <a:latin typeface="+mn-lt"/>
                <a:ea typeface="+mn-ea"/>
                <a:cs typeface="+mn-cs"/>
              </a:rPr>
              <a:t> (SAP)</a:t>
            </a:r>
            <a:r>
              <a:rPr lang="fr-CA" sz="1200" kern="1200" dirty="0" smtClean="0">
                <a:solidFill>
                  <a:schemeClr val="tx1"/>
                </a:solidFill>
                <a:effectLst/>
                <a:latin typeface="+mn-lt"/>
                <a:ea typeface="+mn-ea"/>
                <a:cs typeface="+mn-cs"/>
              </a:rPr>
              <a:t>.</a:t>
            </a:r>
            <a:r>
              <a:rPr lang="fr-CA" sz="1200" kern="1200" baseline="0" dirty="0" smtClean="0">
                <a:solidFill>
                  <a:schemeClr val="tx1"/>
                </a:solidFill>
                <a:effectLst/>
                <a:latin typeface="+mn-lt"/>
                <a:ea typeface="+mn-ea"/>
                <a:cs typeface="+mn-cs"/>
              </a:rPr>
              <a:t> </a:t>
            </a:r>
          </a:p>
          <a:p>
            <a:endParaRPr lang="fr-CA" sz="1200" kern="1200" baseline="0" dirty="0" smtClean="0">
              <a:solidFill>
                <a:schemeClr val="tx1"/>
              </a:solidFill>
              <a:effectLst/>
              <a:latin typeface="+mn-lt"/>
              <a:ea typeface="+mn-ea"/>
              <a:cs typeface="+mn-cs"/>
            </a:endParaRPr>
          </a:p>
          <a:p>
            <a:r>
              <a:rPr lang="fr-CA" sz="1200" kern="1200" baseline="0" dirty="0" smtClean="0">
                <a:solidFill>
                  <a:schemeClr val="tx1"/>
                </a:solidFill>
                <a:effectLst/>
                <a:latin typeface="+mn-lt"/>
                <a:ea typeface="+mn-ea"/>
                <a:cs typeface="+mn-cs"/>
              </a:rPr>
              <a:t>Ceci sont des « biens suivi », et inclus:</a:t>
            </a:r>
          </a:p>
          <a:p>
            <a:pPr marL="171450" indent="-171450" algn="l">
              <a:buFont typeface="Arial" panose="020B0604020202020204" pitchFamily="34" charset="0"/>
              <a:buChar char="•"/>
            </a:pPr>
            <a:r>
              <a:rPr lang="fr-CA" sz="1200" kern="1200" baseline="0" dirty="0" smtClean="0">
                <a:solidFill>
                  <a:schemeClr val="tx1"/>
                </a:solidFill>
                <a:effectLst/>
                <a:latin typeface="+mn-lt"/>
                <a:ea typeface="+mn-ea"/>
                <a:cs typeface="+mn-cs"/>
              </a:rPr>
              <a:t>t</a:t>
            </a:r>
            <a:r>
              <a:rPr lang="fr-CA" sz="1200" kern="1200" dirty="0" smtClean="0">
                <a:solidFill>
                  <a:schemeClr val="tx1"/>
                </a:solidFill>
                <a:effectLst/>
                <a:latin typeface="+mn-lt"/>
                <a:ea typeface="+mn-ea"/>
                <a:cs typeface="+mn-cs"/>
              </a:rPr>
              <a:t>ous les biens dont la valeur excède 10 000 $</a:t>
            </a:r>
          </a:p>
          <a:p>
            <a:pPr marL="171450" indent="-171450" algn="l">
              <a:buFont typeface="Arial" panose="020B0604020202020204" pitchFamily="34" charset="0"/>
              <a:buChar char="•"/>
            </a:pPr>
            <a:r>
              <a:rPr lang="fr-CA" sz="1200" kern="1200" dirty="0" smtClean="0">
                <a:solidFill>
                  <a:schemeClr val="tx1"/>
                </a:solidFill>
                <a:effectLst/>
                <a:latin typeface="+mn-lt"/>
                <a:ea typeface="+mn-ea"/>
                <a:cs typeface="+mn-cs"/>
              </a:rPr>
              <a:t>tout le matériel de bureau, qui comprend les ordinateurs de bureau, les ordinateurs portables et les écrans d’ordinateur</a:t>
            </a:r>
          </a:p>
          <a:p>
            <a:pPr marL="171450" indent="-171450" algn="l">
              <a:buFont typeface="Arial" panose="020B0604020202020204" pitchFamily="34" charset="0"/>
              <a:buChar char="•"/>
            </a:pPr>
            <a:r>
              <a:rPr lang="fr-CA" sz="1200" kern="1200" dirty="0" smtClean="0">
                <a:solidFill>
                  <a:schemeClr val="tx1"/>
                </a:solidFill>
                <a:effectLst/>
                <a:latin typeface="+mn-lt"/>
                <a:ea typeface="+mn-ea"/>
                <a:cs typeface="+mn-cs"/>
              </a:rPr>
              <a:t>les articles attrayants (ceci sont des biens avec des valeurs inférieures à 10 000 $</a:t>
            </a:r>
            <a:r>
              <a:rPr lang="fr-CA" sz="1200" kern="1200" baseline="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qui sont jugées attrayants, portatifs ou de nature délicate), quelque</a:t>
            </a:r>
            <a:r>
              <a:rPr lang="fr-CA" sz="1200" kern="1200" baseline="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exemples</a:t>
            </a:r>
            <a:r>
              <a:rPr lang="fr-CA" sz="1200" kern="1200" baseline="0" dirty="0" smtClean="0">
                <a:solidFill>
                  <a:schemeClr val="tx1"/>
                </a:solidFill>
                <a:effectLst/>
                <a:latin typeface="+mn-lt"/>
                <a:ea typeface="+mn-ea"/>
                <a:cs typeface="+mn-cs"/>
              </a:rPr>
              <a:t> sont des téléviseurs, des matériels de photographies, des imprimantes portatives, des tablettes ou des œuvres </a:t>
            </a:r>
            <a:r>
              <a:rPr lang="fr-CA" sz="1200" kern="1200" dirty="0" smtClean="0">
                <a:solidFill>
                  <a:schemeClr val="tx1"/>
                </a:solidFill>
                <a:effectLst/>
                <a:latin typeface="+mn-lt"/>
                <a:ea typeface="+mn-ea"/>
                <a:cs typeface="+mn-cs"/>
              </a:rPr>
              <a:t>d’art</a:t>
            </a:r>
            <a:r>
              <a:rPr lang="fr-CA" sz="1200" kern="1200" baseline="0" dirty="0" smtClean="0">
                <a:solidFill>
                  <a:schemeClr val="tx1"/>
                </a:solidFill>
                <a:effectLst/>
                <a:latin typeface="+mn-lt"/>
                <a:ea typeface="+mn-ea"/>
                <a:cs typeface="+mn-cs"/>
              </a:rPr>
              <a:t>.</a:t>
            </a:r>
          </a:p>
          <a:p>
            <a:pPr marL="171450" indent="-171450" algn="l">
              <a:buFont typeface="Arial" panose="020B0604020202020204" pitchFamily="34" charset="0"/>
              <a:buChar char="•"/>
            </a:pPr>
            <a:endParaRPr lang="fr-CA" sz="1200" kern="1200" baseline="0" dirty="0" smtClean="0">
              <a:solidFill>
                <a:schemeClr val="tx1"/>
              </a:solidFill>
              <a:effectLst/>
              <a:latin typeface="+mn-lt"/>
              <a:ea typeface="+mn-ea"/>
              <a:cs typeface="+mn-cs"/>
            </a:endParaRPr>
          </a:p>
          <a:p>
            <a:pPr algn="l">
              <a:lnSpc>
                <a:spcPct val="115000"/>
              </a:lnSpc>
              <a:spcAft>
                <a:spcPts val="1000"/>
              </a:spcAft>
            </a:pPr>
            <a:r>
              <a:rPr lang="fr-CA" sz="1200" kern="1200" baseline="0" dirty="0" smtClean="0">
                <a:solidFill>
                  <a:schemeClr val="tx1"/>
                </a:solidFill>
                <a:effectLst/>
                <a:latin typeface="+mn-lt"/>
                <a:ea typeface="+mn-ea"/>
                <a:cs typeface="+mn-cs"/>
              </a:rPr>
              <a:t>Il y a des processus spécifiques à suivre lorsque vous achetez des biens suivis. Pour plus d`information, vérifier la </a:t>
            </a:r>
            <a:r>
              <a:rPr lang="fr-CA" sz="1200" b="0" dirty="0" smtClean="0">
                <a:effectLst/>
                <a:latin typeface="+mn-lt"/>
                <a:ea typeface="Calibri"/>
                <a:cs typeface="Times New Roman"/>
              </a:rPr>
              <a:t>Norme sur la gestion et le suivi des biens d’EDSC, qui se trouve sur </a:t>
            </a:r>
            <a:r>
              <a:rPr lang="fr-CA" sz="1200" b="0" dirty="0" err="1" smtClean="0">
                <a:effectLst/>
                <a:latin typeface="+mn-lt"/>
                <a:ea typeface="Calibri"/>
                <a:cs typeface="Times New Roman"/>
              </a:rPr>
              <a:t>iService</a:t>
            </a:r>
            <a:r>
              <a:rPr lang="en-CA" sz="1050" b="0" baseline="0" dirty="0" smtClean="0">
                <a:effectLst/>
                <a:latin typeface="+mn-lt"/>
                <a:ea typeface="Calibri"/>
                <a:cs typeface="Times New Roman"/>
              </a:rPr>
              <a:t> </a:t>
            </a:r>
            <a:r>
              <a:rPr lang="en-CA" sz="1050" b="0" baseline="0" dirty="0" err="1" smtClean="0">
                <a:effectLst/>
                <a:latin typeface="+mn-lt"/>
                <a:ea typeface="Calibri"/>
                <a:cs typeface="Times New Roman"/>
              </a:rPr>
              <a:t>dans</a:t>
            </a:r>
            <a:r>
              <a:rPr lang="en-CA" sz="1050" b="0" baseline="0" dirty="0" smtClean="0">
                <a:effectLst/>
                <a:latin typeface="+mn-lt"/>
                <a:ea typeface="Calibri"/>
                <a:cs typeface="Times New Roman"/>
              </a:rPr>
              <a:t> la section de </a:t>
            </a:r>
            <a:r>
              <a:rPr lang="en-CA" sz="1050" b="0" baseline="0" dirty="0" err="1" smtClean="0">
                <a:effectLst/>
                <a:latin typeface="+mn-lt"/>
                <a:ea typeface="Calibri"/>
                <a:cs typeface="Times New Roman"/>
              </a:rPr>
              <a:t>Gestion</a:t>
            </a:r>
            <a:r>
              <a:rPr lang="en-CA" sz="1050" b="0" baseline="0" dirty="0" smtClean="0">
                <a:effectLst/>
                <a:latin typeface="+mn-lt"/>
                <a:ea typeface="Calibri"/>
                <a:cs typeface="Times New Roman"/>
              </a:rPr>
              <a:t> des </a:t>
            </a:r>
            <a:r>
              <a:rPr lang="en-CA" sz="1050" b="0" baseline="0" dirty="0" err="1" smtClean="0">
                <a:effectLst/>
                <a:latin typeface="+mn-lt"/>
                <a:ea typeface="Calibri"/>
                <a:cs typeface="Times New Roman"/>
              </a:rPr>
              <a:t>biens</a:t>
            </a:r>
            <a:r>
              <a:rPr lang="en-CA" sz="1050" b="0" baseline="0" dirty="0" smtClean="0">
                <a:effectLst/>
                <a:latin typeface="+mn-lt"/>
                <a:ea typeface="Calibri"/>
                <a:cs typeface="Times New Roman"/>
              </a:rPr>
              <a:t>:</a:t>
            </a:r>
          </a:p>
          <a:p>
            <a:pPr algn="l">
              <a:lnSpc>
                <a:spcPct val="115000"/>
              </a:lnSpc>
              <a:spcAft>
                <a:spcPts val="1000"/>
              </a:spcAft>
            </a:pPr>
            <a:endParaRPr lang="en-CA" sz="1050" b="0" baseline="0" dirty="0" smtClean="0">
              <a:effectLst/>
              <a:latin typeface="+mn-lt"/>
              <a:ea typeface="Calibri"/>
              <a:cs typeface="Times New Roman"/>
            </a:endParaRPr>
          </a:p>
          <a:p>
            <a:pPr algn="l">
              <a:lnSpc>
                <a:spcPct val="115000"/>
              </a:lnSpc>
              <a:spcAft>
                <a:spcPts val="1000"/>
              </a:spcAft>
            </a:pPr>
            <a:r>
              <a:rPr lang="en-CA" sz="1050" b="1" baseline="0" dirty="0" smtClean="0">
                <a:solidFill>
                  <a:srgbClr val="FF0000"/>
                </a:solidFill>
                <a:effectLst/>
                <a:latin typeface="+mn-lt"/>
                <a:ea typeface="Calibri"/>
                <a:cs typeface="Times New Roman"/>
              </a:rPr>
              <a:t>LIEN 3: http://iservice.prv/fra/finance/gba/gibm/gnb/politiques_sur_les_biens.shtml</a:t>
            </a:r>
            <a:endParaRPr lang="en-CA" dirty="0"/>
          </a:p>
        </p:txBody>
      </p:sp>
      <p:sp>
        <p:nvSpPr>
          <p:cNvPr id="4" name="Slide Number Placeholder 3"/>
          <p:cNvSpPr>
            <a:spLocks noGrp="1"/>
          </p:cNvSpPr>
          <p:nvPr>
            <p:ph type="sldNum" sz="quarter" idx="10"/>
          </p:nvPr>
        </p:nvSpPr>
        <p:spPr/>
        <p:txBody>
          <a:bodyPr/>
          <a:lstStyle/>
          <a:p>
            <a:fld id="{F8388A4E-02B6-B348-A9C6-C9848B6DDFFF}" type="slidenum">
              <a:rPr lang="en-US" smtClean="0"/>
              <a:t>7</a:t>
            </a:fld>
            <a:endParaRPr lang="en-US"/>
          </a:p>
        </p:txBody>
      </p:sp>
    </p:spTree>
    <p:extLst>
      <p:ext uri="{BB962C8B-B14F-4D97-AF65-F5344CB8AC3E}">
        <p14:creationId xmlns:p14="http://schemas.microsoft.com/office/powerpoint/2010/main" val="46047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aseline="0" dirty="0" smtClean="0"/>
              <a:t>Vous pouvez acheter des cartes cadeaux pour </a:t>
            </a:r>
            <a:r>
              <a:rPr lang="fr-FR" dirty="0" smtClean="0"/>
              <a:t>utilisés </a:t>
            </a:r>
            <a:r>
              <a:rPr lang="fr-FR" dirty="0"/>
              <a:t>en tant que </a:t>
            </a:r>
            <a:r>
              <a:rPr lang="fr-FR" dirty="0" smtClean="0"/>
              <a:t>reconnaissance, mais assuré-vous que</a:t>
            </a:r>
            <a:r>
              <a:rPr lang="fr-FR" baseline="0" dirty="0" smtClean="0"/>
              <a:t> votre achat</a:t>
            </a:r>
            <a:r>
              <a:rPr lang="fr-FR" dirty="0" smtClean="0"/>
              <a:t> </a:t>
            </a:r>
            <a:r>
              <a:rPr lang="fr-FR" dirty="0"/>
              <a:t>se </a:t>
            </a:r>
            <a:r>
              <a:rPr lang="fr-FR" dirty="0" smtClean="0"/>
              <a:t>conforme </a:t>
            </a:r>
            <a:r>
              <a:rPr lang="fr-FR" dirty="0"/>
              <a:t>à la Politique de reconnaissance </a:t>
            </a:r>
            <a:r>
              <a:rPr lang="fr-FR" dirty="0" smtClean="0"/>
              <a:t>EDSC. Veuillez noter que chaque CIDP doit avoir sa propre</a:t>
            </a:r>
            <a:r>
              <a:rPr lang="fr-FR" baseline="0" dirty="0" smtClean="0"/>
              <a:t> ligne sur votre pièce de carte.</a:t>
            </a:r>
            <a:endParaRPr lang="fr-FR" dirty="0" smtClean="0"/>
          </a:p>
          <a:p>
            <a:endParaRPr lang="fr-FR" dirty="0"/>
          </a:p>
          <a:p>
            <a:r>
              <a:rPr lang="fr-FR" dirty="0"/>
              <a:t>La carte </a:t>
            </a:r>
            <a:r>
              <a:rPr lang="fr-FR" dirty="0" smtClean="0"/>
              <a:t>d’acquisition ne </a:t>
            </a:r>
            <a:r>
              <a:rPr lang="fr-FR" dirty="0"/>
              <a:t>doit pas être </a:t>
            </a:r>
            <a:r>
              <a:rPr lang="fr-FR" dirty="0" smtClean="0"/>
              <a:t>utilisée pour </a:t>
            </a:r>
            <a:r>
              <a:rPr lang="fr-FR" dirty="0"/>
              <a:t>acheter </a:t>
            </a:r>
            <a:r>
              <a:rPr lang="fr-FR" dirty="0" smtClean="0"/>
              <a:t>des cartes prépayées</a:t>
            </a:r>
            <a:r>
              <a:rPr lang="fr-FR" baseline="0" dirty="0" smtClean="0"/>
              <a:t> </a:t>
            </a:r>
            <a:r>
              <a:rPr lang="fr-FR" dirty="0" smtClean="0"/>
              <a:t>qui seront </a:t>
            </a:r>
            <a:r>
              <a:rPr lang="fr-FR" dirty="0"/>
              <a:t>ensuite </a:t>
            </a:r>
            <a:r>
              <a:rPr lang="fr-FR" dirty="0" smtClean="0"/>
              <a:t>utilisés pour </a:t>
            </a:r>
            <a:r>
              <a:rPr lang="fr-FR" dirty="0"/>
              <a:t>acheter d'autres </a:t>
            </a:r>
            <a:r>
              <a:rPr lang="fr-FR" dirty="0" smtClean="0"/>
              <a:t>choses comme des fournitures</a:t>
            </a:r>
            <a:r>
              <a:rPr lang="fr-FR" baseline="0" dirty="0" smtClean="0"/>
              <a:t> de bureau ou de la nourriture parce que nous ne sommes pas capables de voir ce que vous achetez. Ce ne serait pas transparent et tout achat, soit par contrat ou  par carte d’achat, doit être transparent.</a:t>
            </a:r>
          </a:p>
          <a:p>
            <a:endParaRPr lang="fr-FR" dirty="0"/>
          </a:p>
          <a:p>
            <a:r>
              <a:rPr lang="fr-CA" noProof="0" dirty="0" smtClean="0"/>
              <a:t>Par exemple, pour l'hospitalité dans les endroits éloignés,</a:t>
            </a:r>
            <a:r>
              <a:rPr lang="fr-CA" baseline="0" noProof="0" dirty="0" smtClean="0"/>
              <a:t> s</a:t>
            </a:r>
            <a:r>
              <a:rPr lang="fr-CA" noProof="0" dirty="0" smtClean="0"/>
              <a:t>i vous voulez acheter quelque chose, quelqu'un sur place doit avoir une carte. Un option serait de demander</a:t>
            </a:r>
            <a:r>
              <a:rPr lang="fr-CA" baseline="0" noProof="0" dirty="0" smtClean="0"/>
              <a:t> des cartes a basse limite pour certains personnes pour s’assurer qu’il y a toujours quelqu’un qui pourrait effectuer des paiements</a:t>
            </a:r>
            <a:r>
              <a:rPr lang="fr-CA" noProof="0" dirty="0" smtClean="0"/>
              <a:t> (aussi certains marchands acceptent de traiter le paiement par téléphone)</a:t>
            </a:r>
            <a:r>
              <a:rPr lang="fr-CA" baseline="0" noProof="0" dirty="0" smtClean="0"/>
              <a:t> - mais on ne peut pas acheter une carte cadeau pour ensuite payer l’hospitalité</a:t>
            </a:r>
            <a:r>
              <a:rPr lang="fr-CA" noProof="0" dirty="0" smtClean="0"/>
              <a:t>.</a:t>
            </a:r>
          </a:p>
        </p:txBody>
      </p:sp>
      <p:sp>
        <p:nvSpPr>
          <p:cNvPr id="4" name="Slide Number Placeholder 3"/>
          <p:cNvSpPr>
            <a:spLocks noGrp="1"/>
          </p:cNvSpPr>
          <p:nvPr>
            <p:ph type="sldNum" sz="quarter" idx="10"/>
          </p:nvPr>
        </p:nvSpPr>
        <p:spPr/>
        <p:txBody>
          <a:bodyPr/>
          <a:lstStyle/>
          <a:p>
            <a:fld id="{279263EB-C44A-4717-950D-9D5C7CD21EA5}" type="slidenum">
              <a:rPr lang="en-CA" smtClean="0"/>
              <a:t>8</a:t>
            </a:fld>
            <a:endParaRPr lang="en-CA"/>
          </a:p>
        </p:txBody>
      </p:sp>
    </p:spTree>
    <p:extLst>
      <p:ext uri="{BB962C8B-B14F-4D97-AF65-F5344CB8AC3E}">
        <p14:creationId xmlns:p14="http://schemas.microsoft.com/office/powerpoint/2010/main" val="283681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a:buNone/>
            </a:pPr>
            <a:r>
              <a:rPr lang="fr-CA" baseline="0" noProof="0" dirty="0" smtClean="0"/>
              <a:t>Quand vous faite un achat qui parvient d’un pays autre que le Canada, avant de faire votre achat, assurez-vous que votre fournisseur accepte la carte d'achat et demandez aussi au fournisseur si vous avez besoin d`un courtier en douane.</a:t>
            </a:r>
          </a:p>
          <a:p>
            <a:pPr marL="0" indent="0">
              <a:buFont typeface="Wingdings"/>
              <a:buNone/>
            </a:pPr>
            <a:endParaRPr lang="fr-CA" baseline="0" noProof="0" dirty="0" smtClean="0"/>
          </a:p>
          <a:p>
            <a:pPr marL="0" indent="0">
              <a:buFont typeface="Wingdings"/>
              <a:buNone/>
            </a:pPr>
            <a:r>
              <a:rPr lang="fr-CA" baseline="0" noProof="0" dirty="0" smtClean="0"/>
              <a:t>Un courtier en douane est un fournisseur qui pourrait vous aider à procurer vos biens tout en conformant aux lois et au processus d’importation. L’utilisation d’un courtier en douane pourrait vous aider à éviter des problèmes et des délais.</a:t>
            </a:r>
          </a:p>
          <a:p>
            <a:pPr marL="0" indent="0">
              <a:buFont typeface="Wingdings"/>
              <a:buNone/>
            </a:pPr>
            <a:endParaRPr lang="fr-CA" baseline="0" noProof="0" dirty="0" smtClean="0"/>
          </a:p>
          <a:p>
            <a:pPr marL="0" indent="0">
              <a:buFont typeface="Wingdings"/>
              <a:buNone/>
            </a:pPr>
            <a:r>
              <a:rPr lang="fr-CA" baseline="0" noProof="0" dirty="0" smtClean="0"/>
              <a:t>Assurez-vous de bien connaitre les procédures à l’avance pour éviter tout renvoi de marchandise. </a:t>
            </a:r>
          </a:p>
          <a:p>
            <a:pPr marL="0" indent="0">
              <a:buFont typeface="Wingdings"/>
              <a:buNone/>
            </a:pPr>
            <a:endParaRPr lang="fr-CA" baseline="0" noProof="0" dirty="0" smtClean="0"/>
          </a:p>
          <a:p>
            <a:pPr marL="0" indent="0">
              <a:buFont typeface="Wingdings"/>
              <a:buNone/>
            </a:pPr>
            <a:r>
              <a:rPr lang="fr-CA" baseline="0" noProof="0" dirty="0" smtClean="0"/>
              <a:t>Des fois, il vous faut un numéro d’exploitation qui vient de l’Agence du revenu du Canada, ainsi que la dénomination sociale. Si ses informations sont requises par les douaniers, vous ne pourriez pas avoir vos biens sans l’information. Ceci c’est déjà passé en fin d’année fiscale et a causé des délais.</a:t>
            </a:r>
          </a:p>
          <a:p>
            <a:pPr marL="0" indent="0">
              <a:buFont typeface="Wingdings"/>
              <a:buNone/>
            </a:pPr>
            <a:endParaRPr lang="fr-CA" baseline="0" noProof="0" dirty="0" smtClean="0"/>
          </a:p>
          <a:p>
            <a:pPr marL="0" indent="0">
              <a:buFont typeface="Wingdings"/>
              <a:buNone/>
            </a:pPr>
            <a:r>
              <a:rPr lang="fr-CA" b="1" baseline="0" noProof="0" dirty="0" smtClean="0"/>
              <a:t>LIEN 4: http://cscb.ca/ </a:t>
            </a:r>
          </a:p>
        </p:txBody>
      </p:sp>
      <p:sp>
        <p:nvSpPr>
          <p:cNvPr id="4" name="Slide Number Placeholder 3"/>
          <p:cNvSpPr>
            <a:spLocks noGrp="1"/>
          </p:cNvSpPr>
          <p:nvPr>
            <p:ph type="sldNum" sz="quarter" idx="10"/>
          </p:nvPr>
        </p:nvSpPr>
        <p:spPr/>
        <p:txBody>
          <a:bodyPr/>
          <a:lstStyle/>
          <a:p>
            <a:fld id="{279263EB-C44A-4717-950D-9D5C7CD21EA5}" type="slidenum">
              <a:rPr lang="en-CA" smtClean="0"/>
              <a:t>9</a:t>
            </a:fld>
            <a:endParaRPr lang="en-CA"/>
          </a:p>
        </p:txBody>
      </p:sp>
    </p:spTree>
    <p:extLst>
      <p:ext uri="{BB962C8B-B14F-4D97-AF65-F5344CB8AC3E}">
        <p14:creationId xmlns:p14="http://schemas.microsoft.com/office/powerpoint/2010/main" val="3404045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756728" y="2482273"/>
            <a:ext cx="4069326" cy="1893454"/>
          </a:xfrm>
        </p:spPr>
        <p:txBody>
          <a:bodyPr>
            <a:normAutofit/>
          </a:bodyPr>
          <a:lstStyle>
            <a:lvl1pPr algn="r">
              <a:defRPr sz="3600" b="1" i="0">
                <a:solidFill>
                  <a:srgbClr val="7A82AA"/>
                </a:solidFill>
                <a:latin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3729182" y="4375728"/>
            <a:ext cx="5096872" cy="622085"/>
          </a:xfrm>
        </p:spPr>
        <p:txBody>
          <a:bodyPr>
            <a:normAutofit/>
          </a:bodyPr>
          <a:lstStyle>
            <a:lvl1pPr marL="0" indent="0" algn="r">
              <a:buNone/>
              <a:defRPr sz="2400">
                <a:solidFill>
                  <a:schemeClr val="tx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3" name="Rectangle 22"/>
          <p:cNvSpPr/>
          <p:nvPr userDrawn="1"/>
        </p:nvSpPr>
        <p:spPr>
          <a:xfrm>
            <a:off x="1" y="5935090"/>
            <a:ext cx="9144000" cy="170436"/>
          </a:xfrm>
          <a:prstGeom prst="rect">
            <a:avLst/>
          </a:prstGeom>
          <a:solidFill>
            <a:srgbClr val="7A82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userDrawn="1"/>
        </p:nvSpPr>
        <p:spPr bwMode="grayWhite">
          <a:xfrm>
            <a:off x="0" y="173183"/>
            <a:ext cx="9144000" cy="598415"/>
          </a:xfrm>
          <a:prstGeom prst="rect">
            <a:avLst/>
          </a:prstGeom>
          <a:solidFill>
            <a:srgbClr val="7A82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E2B3F"/>
              </a:solidFill>
            </a:endParaRPr>
          </a:p>
        </p:txBody>
      </p:sp>
      <p:sp>
        <p:nvSpPr>
          <p:cNvPr id="15" name="Rectangle 14"/>
          <p:cNvSpPr/>
          <p:nvPr userDrawn="1"/>
        </p:nvSpPr>
        <p:spPr>
          <a:xfrm>
            <a:off x="0" y="0"/>
            <a:ext cx="9144000" cy="173182"/>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bwMode="black">
          <a:xfrm>
            <a:off x="168528" y="335311"/>
            <a:ext cx="2133600" cy="365125"/>
          </a:xfrm>
          <a:prstGeom prst="rect">
            <a:avLst/>
          </a:prstGeom>
        </p:spPr>
        <p:txBody>
          <a:bodyPr/>
          <a:lstStyle>
            <a:lvl1pPr>
              <a:defRPr>
                <a:solidFill>
                  <a:schemeClr val="bg1"/>
                </a:solidFill>
                <a:latin typeface="Arial"/>
              </a:defRPr>
            </a:lvl1pPr>
          </a:lstStyle>
          <a:p>
            <a:pPr algn="l"/>
            <a:fld id="{3A4242CF-B5B5-1C46-9D8F-6755BC64D01F}" type="slidenum">
              <a:rPr lang="en-US" smtClean="0"/>
              <a:pPr algn="l"/>
              <a:t>‹#›</a:t>
            </a:fld>
            <a:endParaRPr lang="en-US" dirty="0"/>
          </a:p>
        </p:txBody>
      </p:sp>
      <p:sp>
        <p:nvSpPr>
          <p:cNvPr id="13" name="TextBox 12"/>
          <p:cNvSpPr txBox="1"/>
          <p:nvPr userDrawn="1"/>
        </p:nvSpPr>
        <p:spPr bwMode="black">
          <a:xfrm>
            <a:off x="2202250" y="416942"/>
            <a:ext cx="6623807" cy="307777"/>
          </a:xfrm>
          <a:prstGeom prst="rect">
            <a:avLst/>
          </a:prstGeom>
          <a:noFill/>
        </p:spPr>
        <p:txBody>
          <a:bodyPr wrap="square" rtlCol="0">
            <a:spAutoFit/>
          </a:bodyPr>
          <a:lstStyle/>
          <a:p>
            <a:pPr algn="r"/>
            <a:r>
              <a:rPr lang="en-US" sz="1400" cap="all" dirty="0" err="1" smtClean="0">
                <a:solidFill>
                  <a:schemeClr val="bg1"/>
                </a:solidFill>
                <a:latin typeface="Arial Narrow"/>
                <a:cs typeface="Arial Narrow"/>
              </a:rPr>
              <a:t>Maintenant</a:t>
            </a:r>
            <a:r>
              <a:rPr lang="en-US" sz="1400" cap="all" dirty="0" smtClean="0">
                <a:solidFill>
                  <a:schemeClr val="bg1"/>
                </a:solidFill>
                <a:latin typeface="Arial Narrow"/>
                <a:cs typeface="Arial Narrow"/>
              </a:rPr>
              <a:t> et </a:t>
            </a:r>
            <a:r>
              <a:rPr lang="en-US" sz="1400" cap="all" dirty="0" err="1" smtClean="0">
                <a:solidFill>
                  <a:schemeClr val="bg1"/>
                </a:solidFill>
                <a:latin typeface="Arial Narrow"/>
                <a:cs typeface="Arial Narrow"/>
              </a:rPr>
              <a:t>demain</a:t>
            </a:r>
            <a:r>
              <a:rPr lang="en-US" sz="1400" cap="all" dirty="0" smtClean="0">
                <a:solidFill>
                  <a:schemeClr val="bg1"/>
                </a:solidFill>
                <a:latin typeface="Arial Narrow"/>
                <a:cs typeface="Arial Narrow"/>
              </a:rPr>
              <a:t> </a:t>
            </a:r>
            <a:r>
              <a:rPr lang="en-US" sz="1400" b="1" i="0" cap="all" dirty="0" err="1" smtClean="0">
                <a:solidFill>
                  <a:schemeClr val="bg1"/>
                </a:solidFill>
                <a:latin typeface="Arial Narrow"/>
                <a:cs typeface="Arial Narrow"/>
              </a:rPr>
              <a:t>l’excellence</a:t>
            </a:r>
            <a:r>
              <a:rPr lang="en-US" sz="1400" b="1" i="0" cap="all" dirty="0" smtClean="0">
                <a:solidFill>
                  <a:schemeClr val="bg1"/>
                </a:solidFill>
                <a:latin typeface="Arial Narrow"/>
                <a:cs typeface="Arial Narrow"/>
              </a:rPr>
              <a:t> </a:t>
            </a:r>
            <a:r>
              <a:rPr lang="en-US" sz="1400" b="1" i="0" cap="all" dirty="0" err="1" smtClean="0">
                <a:solidFill>
                  <a:schemeClr val="bg1"/>
                </a:solidFill>
                <a:latin typeface="Arial Narrow"/>
                <a:cs typeface="Arial Narrow"/>
              </a:rPr>
              <a:t>dans</a:t>
            </a:r>
            <a:r>
              <a:rPr lang="en-US" sz="1400" b="1" i="0" cap="all" dirty="0" smtClean="0">
                <a:solidFill>
                  <a:schemeClr val="bg1"/>
                </a:solidFill>
                <a:latin typeface="Arial Narrow"/>
                <a:cs typeface="Arial Narrow"/>
              </a:rPr>
              <a:t> tout </a:t>
            </a:r>
            <a:r>
              <a:rPr lang="en-US" sz="1400" b="1" i="0" cap="all" dirty="0" err="1" smtClean="0">
                <a:solidFill>
                  <a:schemeClr val="bg1"/>
                </a:solidFill>
                <a:latin typeface="Arial Narrow"/>
                <a:cs typeface="Arial Narrow"/>
              </a:rPr>
              <a:t>ce</a:t>
            </a:r>
            <a:r>
              <a:rPr lang="en-US" sz="1400" b="1" i="0" cap="all" dirty="0" smtClean="0">
                <a:solidFill>
                  <a:schemeClr val="bg1"/>
                </a:solidFill>
                <a:latin typeface="Arial Narrow"/>
                <a:cs typeface="Arial Narrow"/>
              </a:rPr>
              <a:t> </a:t>
            </a:r>
            <a:r>
              <a:rPr lang="en-US" sz="1400" b="1" i="0" cap="all" dirty="0" err="1" smtClean="0">
                <a:solidFill>
                  <a:schemeClr val="bg1"/>
                </a:solidFill>
                <a:latin typeface="Arial Narrow"/>
                <a:cs typeface="Arial Narrow"/>
              </a:rPr>
              <a:t>que</a:t>
            </a:r>
            <a:r>
              <a:rPr lang="en-US" sz="1400" b="1" i="0" cap="all" dirty="0" smtClean="0">
                <a:solidFill>
                  <a:schemeClr val="bg1"/>
                </a:solidFill>
                <a:latin typeface="Arial Narrow"/>
                <a:cs typeface="Arial Narrow"/>
              </a:rPr>
              <a:t> nous </a:t>
            </a:r>
            <a:r>
              <a:rPr lang="en-US" sz="1400" b="1" i="0" cap="all" dirty="0" err="1" smtClean="0">
                <a:solidFill>
                  <a:schemeClr val="bg1"/>
                </a:solidFill>
                <a:latin typeface="Arial Narrow"/>
                <a:cs typeface="Arial Narrow"/>
              </a:rPr>
              <a:t>entreprenons</a:t>
            </a:r>
            <a:endParaRPr lang="en-US" sz="1400" b="1" i="0" cap="all" dirty="0">
              <a:solidFill>
                <a:schemeClr val="bg1"/>
              </a:solidFill>
              <a:latin typeface="Arial Narrow"/>
              <a:cs typeface="Arial Narrow"/>
            </a:endParaRPr>
          </a:p>
        </p:txBody>
      </p:sp>
      <p:pic>
        <p:nvPicPr>
          <p:cNvPr id="5" name="Picture 4" descr="VERT_F.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8321" y="919815"/>
            <a:ext cx="4245864" cy="4953000"/>
          </a:xfrm>
          <a:prstGeom prst="rect">
            <a:avLst/>
          </a:prstGeom>
        </p:spPr>
      </p:pic>
      <p:sp>
        <p:nvSpPr>
          <p:cNvPr id="24" name="Rectangle 23"/>
          <p:cNvSpPr/>
          <p:nvPr userDrawn="1"/>
        </p:nvSpPr>
        <p:spPr>
          <a:xfrm>
            <a:off x="0" y="5854273"/>
            <a:ext cx="9144001" cy="80815"/>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Ligne formée de différentes silhouettes illustrant différents métiers et différentes catégories d'âge." title="Silhouette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51309" y="4888692"/>
            <a:ext cx="6270736" cy="992792"/>
          </a:xfrm>
          <a:prstGeom prst="rect">
            <a:avLst/>
          </a:prstGeom>
        </p:spPr>
      </p:pic>
    </p:spTree>
    <p:extLst>
      <p:ext uri="{BB962C8B-B14F-4D97-AF65-F5344CB8AC3E}">
        <p14:creationId xmlns:p14="http://schemas.microsoft.com/office/powerpoint/2010/main" val="3605104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8330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6631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Box 7"/>
          <p:cNvSpPr txBox="1"/>
          <p:nvPr userDrawn="1"/>
        </p:nvSpPr>
        <p:spPr>
          <a:xfrm>
            <a:off x="630381" y="74166"/>
            <a:ext cx="184666" cy="369332"/>
          </a:xfrm>
          <a:prstGeom prst="rect">
            <a:avLst/>
          </a:prstGeom>
          <a:noFill/>
        </p:spPr>
        <p:txBody>
          <a:bodyPr wrap="none" rtlCol="0">
            <a:spAutoFit/>
          </a:bodyPr>
          <a:lstStyle/>
          <a:p>
            <a:endParaRPr lang="en-US" dirty="0">
              <a:solidFill>
                <a:srgbClr val="73B632"/>
              </a:solidFill>
            </a:endParaRPr>
          </a:p>
        </p:txBody>
      </p:sp>
    </p:spTree>
    <p:extLst>
      <p:ext uri="{BB962C8B-B14F-4D97-AF65-F5344CB8AC3E}">
        <p14:creationId xmlns:p14="http://schemas.microsoft.com/office/powerpoint/2010/main" val="852692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919363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99581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99217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94166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3621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45021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91127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09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055091"/>
            <a:ext cx="8229600" cy="36599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bwMode="grayWhite">
          <a:xfrm>
            <a:off x="0" y="173183"/>
            <a:ext cx="9144000" cy="598415"/>
          </a:xfrm>
          <a:prstGeom prst="rect">
            <a:avLst/>
          </a:prstGeom>
          <a:solidFill>
            <a:srgbClr val="7A82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1" y="1"/>
            <a:ext cx="9144000" cy="173182"/>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3B632"/>
              </a:solidFill>
            </a:endParaRPr>
          </a:p>
        </p:txBody>
      </p:sp>
      <p:sp>
        <p:nvSpPr>
          <p:cNvPr id="9" name="TextBox 8"/>
          <p:cNvSpPr txBox="1"/>
          <p:nvPr/>
        </p:nvSpPr>
        <p:spPr bwMode="black">
          <a:xfrm>
            <a:off x="2202250" y="416942"/>
            <a:ext cx="6623807" cy="307777"/>
          </a:xfrm>
          <a:prstGeom prst="rect">
            <a:avLst/>
          </a:prstGeom>
          <a:noFill/>
        </p:spPr>
        <p:txBody>
          <a:bodyPr wrap="square" rtlCol="0">
            <a:spAutoFit/>
          </a:bodyPr>
          <a:lstStyle/>
          <a:p>
            <a:pPr algn="r"/>
            <a:r>
              <a:rPr lang="en-US" sz="1400" cap="all" dirty="0" err="1" smtClean="0">
                <a:solidFill>
                  <a:schemeClr val="bg1"/>
                </a:solidFill>
                <a:latin typeface="Arial Narrow"/>
                <a:cs typeface="Arial Narrow"/>
              </a:rPr>
              <a:t>Maintenant</a:t>
            </a:r>
            <a:r>
              <a:rPr lang="en-US" sz="1400" cap="all" dirty="0" smtClean="0">
                <a:solidFill>
                  <a:schemeClr val="bg1"/>
                </a:solidFill>
                <a:latin typeface="Arial Narrow"/>
                <a:cs typeface="Arial Narrow"/>
              </a:rPr>
              <a:t> et </a:t>
            </a:r>
            <a:r>
              <a:rPr lang="en-US" sz="1400" cap="all" dirty="0" err="1" smtClean="0">
                <a:solidFill>
                  <a:schemeClr val="bg1"/>
                </a:solidFill>
                <a:latin typeface="Arial Narrow"/>
                <a:cs typeface="Arial Narrow"/>
              </a:rPr>
              <a:t>demain</a:t>
            </a:r>
            <a:r>
              <a:rPr lang="en-US" sz="1400" cap="all" dirty="0" smtClean="0">
                <a:solidFill>
                  <a:schemeClr val="bg1"/>
                </a:solidFill>
                <a:latin typeface="Arial Narrow"/>
                <a:cs typeface="Arial Narrow"/>
              </a:rPr>
              <a:t> </a:t>
            </a:r>
            <a:r>
              <a:rPr lang="en-US" sz="1400" b="1" i="0" cap="all" dirty="0" err="1" smtClean="0">
                <a:solidFill>
                  <a:schemeClr val="bg1"/>
                </a:solidFill>
                <a:latin typeface="Arial Narrow"/>
                <a:cs typeface="Arial Narrow"/>
              </a:rPr>
              <a:t>l’excellence</a:t>
            </a:r>
            <a:r>
              <a:rPr lang="en-US" sz="1400" b="1" i="0" cap="all" dirty="0" smtClean="0">
                <a:solidFill>
                  <a:schemeClr val="bg1"/>
                </a:solidFill>
                <a:latin typeface="Arial Narrow"/>
                <a:cs typeface="Arial Narrow"/>
              </a:rPr>
              <a:t> </a:t>
            </a:r>
            <a:r>
              <a:rPr lang="en-US" sz="1400" b="1" i="0" cap="all" dirty="0" err="1" smtClean="0">
                <a:solidFill>
                  <a:schemeClr val="bg1"/>
                </a:solidFill>
                <a:latin typeface="Arial Narrow"/>
                <a:cs typeface="Arial Narrow"/>
              </a:rPr>
              <a:t>dans</a:t>
            </a:r>
            <a:r>
              <a:rPr lang="en-US" sz="1400" b="1" i="0" cap="all" dirty="0" smtClean="0">
                <a:solidFill>
                  <a:schemeClr val="bg1"/>
                </a:solidFill>
                <a:latin typeface="Arial Narrow"/>
                <a:cs typeface="Arial Narrow"/>
              </a:rPr>
              <a:t> tout </a:t>
            </a:r>
            <a:r>
              <a:rPr lang="en-US" sz="1400" b="1" i="0" cap="all" dirty="0" err="1" smtClean="0">
                <a:solidFill>
                  <a:schemeClr val="bg1"/>
                </a:solidFill>
                <a:latin typeface="Arial Narrow"/>
                <a:cs typeface="Arial Narrow"/>
              </a:rPr>
              <a:t>ce</a:t>
            </a:r>
            <a:r>
              <a:rPr lang="en-US" sz="1400" b="1" i="0" cap="all" dirty="0" smtClean="0">
                <a:solidFill>
                  <a:schemeClr val="bg1"/>
                </a:solidFill>
                <a:latin typeface="Arial Narrow"/>
                <a:cs typeface="Arial Narrow"/>
              </a:rPr>
              <a:t> </a:t>
            </a:r>
            <a:r>
              <a:rPr lang="en-US" sz="1400" b="1" i="0" cap="all" dirty="0" err="1" smtClean="0">
                <a:solidFill>
                  <a:schemeClr val="bg1"/>
                </a:solidFill>
                <a:latin typeface="Arial Narrow"/>
                <a:cs typeface="Arial Narrow"/>
              </a:rPr>
              <a:t>que</a:t>
            </a:r>
            <a:r>
              <a:rPr lang="en-US" sz="1400" b="1" i="0" cap="all" dirty="0" smtClean="0">
                <a:solidFill>
                  <a:schemeClr val="bg1"/>
                </a:solidFill>
                <a:latin typeface="Arial Narrow"/>
                <a:cs typeface="Arial Narrow"/>
              </a:rPr>
              <a:t> nous </a:t>
            </a:r>
            <a:r>
              <a:rPr lang="en-US" sz="1400" b="1" i="0" cap="all" dirty="0" err="1" smtClean="0">
                <a:solidFill>
                  <a:schemeClr val="bg1"/>
                </a:solidFill>
                <a:latin typeface="Arial Narrow"/>
                <a:cs typeface="Arial Narrow"/>
              </a:rPr>
              <a:t>entreprenons</a:t>
            </a:r>
            <a:endParaRPr lang="en-US" sz="1400" b="1" i="0" cap="all" dirty="0">
              <a:solidFill>
                <a:schemeClr val="bg1"/>
              </a:solidFill>
              <a:latin typeface="Arial Narrow"/>
              <a:cs typeface="Arial Narrow"/>
            </a:endParaRPr>
          </a:p>
        </p:txBody>
      </p:sp>
      <p:sp>
        <p:nvSpPr>
          <p:cNvPr id="11" name="Rectangle 10"/>
          <p:cNvSpPr/>
          <p:nvPr/>
        </p:nvSpPr>
        <p:spPr>
          <a:xfrm>
            <a:off x="1" y="5935090"/>
            <a:ext cx="9144000" cy="170436"/>
          </a:xfrm>
          <a:prstGeom prst="rect">
            <a:avLst/>
          </a:prstGeom>
          <a:solidFill>
            <a:srgbClr val="7A82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0" y="5854273"/>
            <a:ext cx="9144001" cy="80815"/>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3B632"/>
              </a:solidFill>
            </a:endParaRPr>
          </a:p>
        </p:txBody>
      </p:sp>
      <p:sp>
        <p:nvSpPr>
          <p:cNvPr id="13" name="Slide Number Placeholder 5"/>
          <p:cNvSpPr txBox="1">
            <a:spLocks/>
          </p:cNvSpPr>
          <p:nvPr/>
        </p:nvSpPr>
        <p:spPr bwMode="black">
          <a:xfrm>
            <a:off x="168528" y="335311"/>
            <a:ext cx="2133600" cy="365125"/>
          </a:xfrm>
          <a:prstGeom prst="rect">
            <a:avLst/>
          </a:prstGeom>
        </p:spPr>
        <p:txBody>
          <a:bodyPr/>
          <a:lstStyle>
            <a:defPPr>
              <a:defRPr lang="en-US"/>
            </a:defPPr>
            <a:lvl1pPr marL="0" algn="l" defTabSz="457200" rtl="0" eaLnBrk="1" latinLnBrk="0" hangingPunct="1">
              <a:defRPr sz="1800" kern="1200">
                <a:solidFill>
                  <a:schemeClr val="bg1"/>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A4242CF-B5B5-1C46-9D8F-6755BC64D01F}" type="slidenum">
              <a:rPr lang="en-US" smtClean="0"/>
              <a:pPr/>
              <a:t>‹#›</a:t>
            </a:fld>
            <a:endParaRPr lang="en-US" dirty="0"/>
          </a:p>
        </p:txBody>
      </p:sp>
      <p:pic>
        <p:nvPicPr>
          <p:cNvPr id="15" name="Picture 14" descr="Emploi et Développement social Canada - Employment and Social Develpment Canada - Canada" title="Image de marque du Ministère et logo Canada"/>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6341918"/>
            <a:ext cx="9140952" cy="496824"/>
          </a:xfrm>
          <a:prstGeom prst="rect">
            <a:avLst/>
          </a:prstGeom>
        </p:spPr>
      </p:pic>
    </p:spTree>
    <p:extLst>
      <p:ext uri="{BB962C8B-B14F-4D97-AF65-F5344CB8AC3E}">
        <p14:creationId xmlns:p14="http://schemas.microsoft.com/office/powerpoint/2010/main" val="1553340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600" b="1" i="0" kern="1200">
          <a:solidFill>
            <a:srgbClr val="7A82AA"/>
          </a:solidFill>
          <a:latin typeface="Arial"/>
          <a:ea typeface="+mj-ea"/>
          <a:cs typeface="Arial"/>
        </a:defRPr>
      </a:lvl1pPr>
    </p:titleStyle>
    <p:bodyStyle>
      <a:lvl1pPr marL="342900" indent="-342900" algn="l" defTabSz="457200" rtl="0" eaLnBrk="1" latinLnBrk="0" hangingPunct="1">
        <a:spcBef>
          <a:spcPct val="20000"/>
        </a:spcBef>
        <a:buClr>
          <a:srgbClr val="7A82AA"/>
        </a:buClr>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Clr>
          <a:srgbClr val="7A82AA"/>
        </a:buClr>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Clr>
          <a:srgbClr val="7A82AA"/>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rgbClr val="7A82AA"/>
        </a:buClr>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rgbClr val="7A82AA"/>
        </a:buClr>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slideLayout" Target="../slideLayouts/slideLayout2.xml"/><Relationship Id="rId7" Type="http://schemas.openxmlformats.org/officeDocument/2006/relationships/diagramQuickStyle" Target="../diagrams/quickStyle8.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notesSlide" Target="../notesSlides/notesSlide10.xml"/><Relationship Id="rId9" Type="http://schemas.microsoft.com/office/2007/relationships/diagramDrawing" Target="../diagrams/drawing8.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slideLayout" Target="../slideLayouts/slideLayout2.xml"/><Relationship Id="rId7" Type="http://schemas.openxmlformats.org/officeDocument/2006/relationships/diagramQuickStyle" Target="../diagrams/quickStyle9.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notesSlide" Target="../notesSlides/notesSlide11.xml"/><Relationship Id="rId9" Type="http://schemas.microsoft.com/office/2007/relationships/diagramDrawing" Target="../diagrams/drawing9.xml"/></Relationships>
</file>

<file path=ppt/slides/_rels/slide12.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8.png"/><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10.xml"/><Relationship Id="rId3" Type="http://schemas.openxmlformats.org/officeDocument/2006/relationships/tags" Target="../tags/tag38.xml"/><Relationship Id="rId7" Type="http://schemas.openxmlformats.org/officeDocument/2006/relationships/diagramLayout" Target="../diagrams/layout10.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diagramData" Target="../diagrams/data10.xml"/><Relationship Id="rId11" Type="http://schemas.openxmlformats.org/officeDocument/2006/relationships/image" Target="../media/image9.png"/><Relationship Id="rId5" Type="http://schemas.openxmlformats.org/officeDocument/2006/relationships/notesSlide" Target="../notesSlides/notesSlide13.xml"/><Relationship Id="rId10" Type="http://schemas.microsoft.com/office/2007/relationships/diagramDrawing" Target="../diagrams/drawing10.xml"/><Relationship Id="rId4" Type="http://schemas.openxmlformats.org/officeDocument/2006/relationships/slideLayout" Target="../slideLayouts/slideLayout2.xml"/><Relationship Id="rId9" Type="http://schemas.openxmlformats.org/officeDocument/2006/relationships/diagramColors" Target="../diagrams/colors10.xml"/></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11.xml"/><Relationship Id="rId3" Type="http://schemas.openxmlformats.org/officeDocument/2006/relationships/tags" Target="../tags/tag41.xml"/><Relationship Id="rId7" Type="http://schemas.openxmlformats.org/officeDocument/2006/relationships/diagramLayout" Target="../diagrams/layout1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diagramData" Target="../diagrams/data11.xml"/><Relationship Id="rId11" Type="http://schemas.openxmlformats.org/officeDocument/2006/relationships/image" Target="../media/image10.png"/><Relationship Id="rId5" Type="http://schemas.openxmlformats.org/officeDocument/2006/relationships/notesSlide" Target="../notesSlides/notesSlide14.xml"/><Relationship Id="rId10" Type="http://schemas.microsoft.com/office/2007/relationships/diagramDrawing" Target="../diagrams/drawing11.xml"/><Relationship Id="rId4" Type="http://schemas.openxmlformats.org/officeDocument/2006/relationships/slideLayout" Target="../slideLayouts/slideLayout2.xml"/><Relationship Id="rId9" Type="http://schemas.openxmlformats.org/officeDocument/2006/relationships/diagramColors" Target="../diagrams/colors11.xml"/></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12.xml"/><Relationship Id="rId3" Type="http://schemas.openxmlformats.org/officeDocument/2006/relationships/tags" Target="../tags/tag44.xml"/><Relationship Id="rId7" Type="http://schemas.openxmlformats.org/officeDocument/2006/relationships/diagramLayout" Target="../diagrams/layout12.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diagramData" Target="../diagrams/data12.xml"/><Relationship Id="rId5" Type="http://schemas.openxmlformats.org/officeDocument/2006/relationships/notesSlide" Target="../notesSlides/notesSlide15.xml"/><Relationship Id="rId10" Type="http://schemas.microsoft.com/office/2007/relationships/diagramDrawing" Target="../diagrams/drawing12.xml"/><Relationship Id="rId4" Type="http://schemas.openxmlformats.org/officeDocument/2006/relationships/slideLayout" Target="../slideLayouts/slideLayout2.xml"/><Relationship Id="rId9" Type="http://schemas.openxmlformats.org/officeDocument/2006/relationships/diagramColors" Target="../diagrams/colors12.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slideLayout" Target="../slideLayouts/slideLayout2.xml"/><Relationship Id="rId7" Type="http://schemas.openxmlformats.org/officeDocument/2006/relationships/diagramQuickStyle" Target="../diagrams/quickStyle13.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diagramLayout" Target="../diagrams/layout13.xml"/><Relationship Id="rId5" Type="http://schemas.openxmlformats.org/officeDocument/2006/relationships/diagramData" Target="../diagrams/data13.xml"/><Relationship Id="rId4" Type="http://schemas.openxmlformats.org/officeDocument/2006/relationships/notesSlide" Target="../notesSlides/notesSlide16.xml"/><Relationship Id="rId9" Type="http://schemas.microsoft.com/office/2007/relationships/diagramDrawing" Target="../diagrams/drawing13.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4.xml"/><Relationship Id="rId3" Type="http://schemas.openxmlformats.org/officeDocument/2006/relationships/slideLayout" Target="../slideLayouts/slideLayout2.xml"/><Relationship Id="rId7" Type="http://schemas.openxmlformats.org/officeDocument/2006/relationships/diagramQuickStyle" Target="../diagrams/quickStyle14.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diagramLayout" Target="../diagrams/layout14.xml"/><Relationship Id="rId5" Type="http://schemas.openxmlformats.org/officeDocument/2006/relationships/diagramData" Target="../diagrams/data14.xml"/><Relationship Id="rId4" Type="http://schemas.openxmlformats.org/officeDocument/2006/relationships/notesSlide" Target="../notesSlides/notesSlide17.xml"/><Relationship Id="rId9" Type="http://schemas.microsoft.com/office/2007/relationships/diagramDrawing" Target="../diagrams/drawing14.xml"/></Relationships>
</file>

<file path=ppt/slides/_rels/slide18.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tags" Target="../tags/tag51.xml"/><Relationship Id="rId7" Type="http://schemas.openxmlformats.org/officeDocument/2006/relationships/image" Target="../media/image12.jpe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11.jpeg"/><Relationship Id="rId5" Type="http://schemas.openxmlformats.org/officeDocument/2006/relationships/notesSlide" Target="../notesSlides/notesSlide18.xml"/><Relationship Id="rId4" Type="http://schemas.openxmlformats.org/officeDocument/2006/relationships/slideLayout" Target="../slideLayouts/slideLayout2.xml"/><Relationship Id="rId9"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image" Target="../media/image15.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notesSlide" Target="../notesSlides/notesSlide2.xml"/><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tags" Target="../tags/tag7.xml"/><Relationship Id="rId7" Type="http://schemas.openxmlformats.org/officeDocument/2006/relationships/chart" Target="../charts/chart1.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4.xml.rels><?xml version="1.0" encoding="UTF-8" standalone="yes"?>
<Relationships xmlns="http://schemas.openxmlformats.org/package/2006/relationships"><Relationship Id="rId8" Type="http://schemas.openxmlformats.org/officeDocument/2006/relationships/hyperlink" Target="http://iservice.prv/fra/finance/achats/achats.shtml" TargetMode="External"/><Relationship Id="rId3" Type="http://schemas.openxmlformats.org/officeDocument/2006/relationships/tags" Target="../tags/tag11.xml"/><Relationship Id="rId7" Type="http://schemas.openxmlformats.org/officeDocument/2006/relationships/hyperlink" Target="http://iservice.prv/fra/finance/achats/acquisition/carte-acq.shtml"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hyperlink" Target="http://iservice.prv/fra/prsh/pro_sap/outils_et_ressources/foire_aux_questions.shtml" TargetMode="External"/><Relationship Id="rId5" Type="http://schemas.openxmlformats.org/officeDocument/2006/relationships/notesSlide" Target="../notesSlides/notesSlide4.xml"/><Relationship Id="rId4" Type="http://schemas.openxmlformats.org/officeDocument/2006/relationships/slideLayout" Target="../slideLayouts/slideLayout2.xml"/><Relationship Id="rId9" Type="http://schemas.openxmlformats.org/officeDocument/2006/relationships/hyperlink" Target="http://iservice.prv/fra/catalogue_services/index.shtml#approvisionnement" TargetMode="Externa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tags" Target="../tags/tag14.xml"/><Relationship Id="rId7" Type="http://schemas.openxmlformats.org/officeDocument/2006/relationships/diagramLayout" Target="../diagrams/layout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diagramData" Target="../diagrams/data2.xml"/><Relationship Id="rId11" Type="http://schemas.openxmlformats.org/officeDocument/2006/relationships/hyperlink" Target="http://forms-formulaires.prv/eform99/forms/FF99/ESDC-ADM5061(2015-02-011)F.pdf" TargetMode="External"/><Relationship Id="rId5" Type="http://schemas.openxmlformats.org/officeDocument/2006/relationships/notesSlide" Target="../notesSlides/notesSlide5.xml"/><Relationship Id="rId10" Type="http://schemas.microsoft.com/office/2007/relationships/diagramDrawing" Target="../diagrams/drawing2.xml"/><Relationship Id="rId4" Type="http://schemas.openxmlformats.org/officeDocument/2006/relationships/slideLayout" Target="../slideLayouts/slideLayout2.xml"/><Relationship Id="rId9" Type="http://schemas.openxmlformats.org/officeDocument/2006/relationships/diagramColors" Target="../diagrams/colors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slideLayout" Target="../slideLayouts/slideLayout2.xml"/><Relationship Id="rId7" Type="http://schemas.openxmlformats.org/officeDocument/2006/relationships/diagramQuickStyle" Target="../diagrams/quickStyle3.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notesSlide" Target="../notesSlides/notesSlide6.xml"/><Relationship Id="rId9" Type="http://schemas.microsoft.com/office/2007/relationships/diagramDrawing" Target="../diagrams/drawing3.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tags" Target="../tags/tag19.xml"/><Relationship Id="rId7" Type="http://schemas.openxmlformats.org/officeDocument/2006/relationships/diagramLayout" Target="../diagrams/layout4.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diagramData" Target="../diagrams/data4.xml"/><Relationship Id="rId11" Type="http://schemas.openxmlformats.org/officeDocument/2006/relationships/image" Target="../media/image4.png"/><Relationship Id="rId5" Type="http://schemas.openxmlformats.org/officeDocument/2006/relationships/notesSlide" Target="../notesSlides/notesSlide7.xml"/><Relationship Id="rId10" Type="http://schemas.microsoft.com/office/2007/relationships/diagramDrawing" Target="../diagrams/drawing4.xml"/><Relationship Id="rId4" Type="http://schemas.openxmlformats.org/officeDocument/2006/relationships/slideLayout" Target="../slideLayouts/slideLayout2.xml"/><Relationship Id="rId9" Type="http://schemas.openxmlformats.org/officeDocument/2006/relationships/diagramColors" Target="../diagrams/colors4.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13" Type="http://schemas.microsoft.com/office/2007/relationships/diagramDrawing" Target="../diagrams/drawing5.xml"/><Relationship Id="rId3" Type="http://schemas.openxmlformats.org/officeDocument/2006/relationships/tags" Target="../tags/tag22.xml"/><Relationship Id="rId7" Type="http://schemas.openxmlformats.org/officeDocument/2006/relationships/slideLayout" Target="../slideLayouts/slideLayout2.xml"/><Relationship Id="rId12" Type="http://schemas.openxmlformats.org/officeDocument/2006/relationships/diagramColors" Target="../diagrams/colors5.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diagramQuickStyle" Target="../diagrams/quickStyle5.xml"/><Relationship Id="rId5" Type="http://schemas.openxmlformats.org/officeDocument/2006/relationships/tags" Target="../tags/tag24.xml"/><Relationship Id="rId15" Type="http://schemas.openxmlformats.org/officeDocument/2006/relationships/image" Target="../media/image6.png"/><Relationship Id="rId10" Type="http://schemas.openxmlformats.org/officeDocument/2006/relationships/diagramLayout" Target="../diagrams/layout5.xml"/><Relationship Id="rId4" Type="http://schemas.openxmlformats.org/officeDocument/2006/relationships/tags" Target="../tags/tag23.xml"/><Relationship Id="rId9" Type="http://schemas.openxmlformats.org/officeDocument/2006/relationships/diagramData" Target="../diagrams/data5.xml"/><Relationship Id="rId1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6.xml"/><Relationship Id="rId13" Type="http://schemas.openxmlformats.org/officeDocument/2006/relationships/diagramQuickStyle" Target="../diagrams/quickStyle7.xml"/><Relationship Id="rId3" Type="http://schemas.openxmlformats.org/officeDocument/2006/relationships/tags" Target="../tags/tag28.xml"/><Relationship Id="rId7" Type="http://schemas.openxmlformats.org/officeDocument/2006/relationships/diagramLayout" Target="../diagrams/layout6.xml"/><Relationship Id="rId12" Type="http://schemas.openxmlformats.org/officeDocument/2006/relationships/diagramLayout" Target="../diagrams/layout7.xml"/><Relationship Id="rId2" Type="http://schemas.openxmlformats.org/officeDocument/2006/relationships/tags" Target="../tags/tag27.xml"/><Relationship Id="rId16" Type="http://schemas.openxmlformats.org/officeDocument/2006/relationships/image" Target="../media/image7.jpeg"/><Relationship Id="rId1" Type="http://schemas.openxmlformats.org/officeDocument/2006/relationships/tags" Target="../tags/tag26.xml"/><Relationship Id="rId6" Type="http://schemas.openxmlformats.org/officeDocument/2006/relationships/diagramData" Target="../diagrams/data6.xml"/><Relationship Id="rId11" Type="http://schemas.openxmlformats.org/officeDocument/2006/relationships/diagramData" Target="../diagrams/data7.xml"/><Relationship Id="rId5" Type="http://schemas.openxmlformats.org/officeDocument/2006/relationships/notesSlide" Target="../notesSlides/notesSlide9.xml"/><Relationship Id="rId15" Type="http://schemas.microsoft.com/office/2007/relationships/diagramDrawing" Target="../diagrams/drawing7.xml"/><Relationship Id="rId10" Type="http://schemas.microsoft.com/office/2007/relationships/diagramDrawing" Target="../diagrams/drawing6.xml"/><Relationship Id="rId4" Type="http://schemas.openxmlformats.org/officeDocument/2006/relationships/slideLayout" Target="../slideLayouts/slideLayout5.xml"/><Relationship Id="rId9" Type="http://schemas.openxmlformats.org/officeDocument/2006/relationships/diagramColors" Target="../diagrams/colors6.xml"/><Relationship Id="rId14" Type="http://schemas.openxmlformats.org/officeDocument/2006/relationships/diagramColors" Target="../diagrams/colors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4290383" y="2247900"/>
            <a:ext cx="4551100" cy="2127827"/>
          </a:xfrm>
        </p:spPr>
        <p:txBody>
          <a:bodyPr/>
          <a:lstStyle/>
          <a:p>
            <a:r>
              <a:rPr lang="en-US" dirty="0">
                <a:solidFill>
                  <a:schemeClr val="tx1"/>
                </a:solidFill>
              </a:rPr>
              <a:t>La carte </a:t>
            </a:r>
            <a:r>
              <a:rPr lang="en-US" dirty="0" err="1">
                <a:solidFill>
                  <a:schemeClr val="tx1"/>
                </a:solidFill>
              </a:rPr>
              <a:t>d’acquisition</a:t>
            </a:r>
            <a:r>
              <a:rPr lang="en-US" dirty="0">
                <a:solidFill>
                  <a:schemeClr val="tx1"/>
                </a:solidFill>
              </a:rPr>
              <a:t> </a:t>
            </a:r>
            <a:r>
              <a:rPr lang="en-US" dirty="0" smtClean="0">
                <a:solidFill>
                  <a:schemeClr val="tx1"/>
                </a:solidFill>
              </a:rPr>
              <a:t>et </a:t>
            </a:r>
            <a:r>
              <a:rPr lang="en-US" dirty="0" err="1" smtClean="0">
                <a:ln w="12700">
                  <a:solidFill>
                    <a:schemeClr val="tx2">
                      <a:satMod val="155000"/>
                    </a:schemeClr>
                  </a:solidFill>
                  <a:prstDash val="solid"/>
                </a:ln>
                <a:solidFill>
                  <a:srgbClr val="CCFF66"/>
                </a:solidFill>
                <a:effectLst>
                  <a:outerShdw blurRad="41275" dist="20320" dir="1800000" algn="tl" rotWithShape="0">
                    <a:srgbClr val="000000">
                      <a:alpha val="40000"/>
                    </a:srgbClr>
                  </a:outerShdw>
                </a:effectLst>
              </a:rPr>
              <a:t>Vous</a:t>
            </a:r>
            <a:endParaRPr lang="en-US" b="0" dirty="0">
              <a:ln>
                <a:solidFill>
                  <a:schemeClr val="tx1"/>
                </a:solidFill>
              </a:ln>
              <a:solidFill>
                <a:srgbClr val="CCFF66"/>
              </a:solidFill>
              <a:effectLst>
                <a:glow rad="101600">
                  <a:schemeClr val="accent1">
                    <a:satMod val="175000"/>
                    <a:alpha val="40000"/>
                  </a:schemeClr>
                </a:glow>
              </a:effectLst>
            </a:endParaRPr>
          </a:p>
        </p:txBody>
      </p:sp>
      <p:sp>
        <p:nvSpPr>
          <p:cNvPr id="3" name="Subtitle 2"/>
          <p:cNvSpPr>
            <a:spLocks noGrp="1"/>
          </p:cNvSpPr>
          <p:nvPr>
            <p:ph type="subTitle" idx="1"/>
            <p:custDataLst>
              <p:tags r:id="rId2"/>
            </p:custDataLst>
          </p:nvPr>
        </p:nvSpPr>
        <p:spPr/>
        <p:txBody>
          <a:bodyPr>
            <a:noAutofit/>
          </a:bodyPr>
          <a:lstStyle/>
          <a:p>
            <a:r>
              <a:rPr lang="fr-FR" sz="1600" i="1" dirty="0">
                <a:latin typeface="Arial" panose="020B0604020202020204" pitchFamily="34" charset="0"/>
                <a:cs typeface="Arial" panose="020B0604020202020204" pitchFamily="34" charset="0"/>
              </a:rPr>
              <a:t>Ce que vous avez toujours voulu </a:t>
            </a:r>
            <a:r>
              <a:rPr lang="fr-FR" sz="1600" i="1" dirty="0" smtClean="0">
                <a:latin typeface="Arial" panose="020B0604020202020204" pitchFamily="34" charset="0"/>
                <a:cs typeface="Arial" panose="020B0604020202020204" pitchFamily="34" charset="0"/>
              </a:rPr>
              <a:t>savoir mais </a:t>
            </a:r>
            <a:r>
              <a:rPr lang="fr-FR" sz="1600" i="1" dirty="0">
                <a:latin typeface="Arial" panose="020B0604020202020204" pitchFamily="34" charset="0"/>
                <a:cs typeface="Arial" panose="020B0604020202020204" pitchFamily="34" charset="0"/>
              </a:rPr>
              <a:t>n’avez jamais osez demander...</a:t>
            </a:r>
          </a:p>
        </p:txBody>
      </p:sp>
    </p:spTree>
    <p:extLst>
      <p:ext uri="{BB962C8B-B14F-4D97-AF65-F5344CB8AC3E}">
        <p14:creationId xmlns:p14="http://schemas.microsoft.com/office/powerpoint/2010/main" val="128759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988828"/>
            <a:ext cx="8229600" cy="499730"/>
          </a:xfrm>
        </p:spPr>
        <p:txBody>
          <a:bodyPr>
            <a:noAutofit/>
          </a:bodyPr>
          <a:lstStyle/>
          <a:p>
            <a:r>
              <a:rPr lang="fr-CA" sz="2800" dirty="0" smtClean="0"/>
              <a:t>Comment puis-je éviter une confirmation de commande?</a:t>
            </a:r>
            <a:endParaRPr lang="fr-CA" sz="2800" dirty="0"/>
          </a:p>
        </p:txBody>
      </p:sp>
      <p:graphicFrame>
        <p:nvGraphicFramePr>
          <p:cNvPr id="4" name="Content Placeholder 3"/>
          <p:cNvGraphicFramePr>
            <a:graphicFrameLocks noGrp="1"/>
          </p:cNvGraphicFramePr>
          <p:nvPr>
            <p:ph idx="1"/>
            <p:custDataLst>
              <p:tags r:id="rId2"/>
            </p:custDataLst>
            <p:extLst>
              <p:ext uri="{D42A27DB-BD31-4B8C-83A1-F6EECF244321}">
                <p14:modId xmlns:p14="http://schemas.microsoft.com/office/powerpoint/2010/main" val="121576264"/>
              </p:ext>
            </p:extLst>
          </p:nvPr>
        </p:nvGraphicFramePr>
        <p:xfrm>
          <a:off x="216131" y="1795549"/>
          <a:ext cx="8744989" cy="391945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35306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50125" y="909637"/>
            <a:ext cx="8693623" cy="878219"/>
          </a:xfrm>
        </p:spPr>
        <p:txBody>
          <a:bodyPr>
            <a:normAutofit fontScale="90000"/>
          </a:bodyPr>
          <a:lstStyle/>
          <a:p>
            <a:r>
              <a:rPr lang="fr-CA" dirty="0" smtClean="0"/>
              <a:t>La carte d’acquisition et les achats en ligne</a:t>
            </a:r>
            <a:endParaRPr lang="fr-CA" dirty="0"/>
          </a:p>
        </p:txBody>
      </p:sp>
      <p:graphicFrame>
        <p:nvGraphicFramePr>
          <p:cNvPr id="4" name="Content Placeholder 3"/>
          <p:cNvGraphicFramePr>
            <a:graphicFrameLocks noGrp="1"/>
          </p:cNvGraphicFramePr>
          <p:nvPr>
            <p:ph idx="1"/>
            <p:custDataLst>
              <p:tags r:id="rId2"/>
            </p:custDataLst>
            <p:extLst>
              <p:ext uri="{D42A27DB-BD31-4B8C-83A1-F6EECF244321}">
                <p14:modId xmlns:p14="http://schemas.microsoft.com/office/powerpoint/2010/main" val="1256837080"/>
              </p:ext>
            </p:extLst>
          </p:nvPr>
        </p:nvGraphicFramePr>
        <p:xfrm>
          <a:off x="457200" y="1663701"/>
          <a:ext cx="8229600" cy="40513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25191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86603" y="723332"/>
            <a:ext cx="8611737" cy="1160060"/>
          </a:xfrm>
        </p:spPr>
        <p:txBody>
          <a:bodyPr>
            <a:normAutofit fontScale="90000"/>
          </a:bodyPr>
          <a:lstStyle/>
          <a:p>
            <a:r>
              <a:rPr lang="fr-CA" dirty="0" smtClean="0"/>
              <a:t>Comment savoir que la </a:t>
            </a:r>
            <a:r>
              <a:rPr lang="fr-CA" dirty="0" err="1" smtClean="0"/>
              <a:t>connection</a:t>
            </a:r>
            <a:r>
              <a:rPr lang="fr-CA" dirty="0" smtClean="0"/>
              <a:t> est sécurisée?</a:t>
            </a:r>
            <a:endParaRPr lang="fr-CA" dirty="0"/>
          </a:p>
        </p:txBody>
      </p:sp>
      <p:sp>
        <p:nvSpPr>
          <p:cNvPr id="5" name="Content Placeholder 4"/>
          <p:cNvSpPr>
            <a:spLocks noGrp="1"/>
          </p:cNvSpPr>
          <p:nvPr>
            <p:ph idx="1"/>
            <p:custDataLst>
              <p:tags r:id="rId2"/>
            </p:custDataLst>
          </p:nvPr>
        </p:nvSpPr>
        <p:spPr/>
        <p:txBody>
          <a:bodyPr/>
          <a:lstStyle/>
          <a:p>
            <a:endParaRPr lang="en-CA"/>
          </a:p>
        </p:txBody>
      </p:sp>
      <p:pic>
        <p:nvPicPr>
          <p:cNvPr id="1027" name="Image 1" descr="image001"/>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457201" y="2014537"/>
            <a:ext cx="8229600" cy="3591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3811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731521"/>
            <a:ext cx="8229600" cy="847898"/>
          </a:xfrm>
        </p:spPr>
        <p:txBody>
          <a:bodyPr/>
          <a:lstStyle/>
          <a:p>
            <a:r>
              <a:rPr lang="fr-CA" dirty="0" smtClean="0"/>
              <a:t>Vérification de la carte de crédit</a:t>
            </a:r>
            <a:endParaRPr lang="fr-CA" dirty="0"/>
          </a:p>
        </p:txBody>
      </p:sp>
      <p:graphicFrame>
        <p:nvGraphicFramePr>
          <p:cNvPr id="4" name="Content Placeholder 3"/>
          <p:cNvGraphicFramePr>
            <a:graphicFrameLocks noGrp="1"/>
          </p:cNvGraphicFramePr>
          <p:nvPr>
            <p:ph idx="1"/>
            <p:custDataLst>
              <p:tags r:id="rId2"/>
            </p:custDataLst>
            <p:extLst>
              <p:ext uri="{D42A27DB-BD31-4B8C-83A1-F6EECF244321}">
                <p14:modId xmlns:p14="http://schemas.microsoft.com/office/powerpoint/2010/main" val="939393757"/>
              </p:ext>
            </p:extLst>
          </p:nvPr>
        </p:nvGraphicFramePr>
        <p:xfrm>
          <a:off x="457200" y="1579418"/>
          <a:ext cx="8229600" cy="413558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5" name="Picture 2" descr="C:\Users\cynthia.crevier\AppData\Local\Microsoft\Windows\Temporary Internet Files\Content.IE5\J3YQBDFI\Gold-police-badge[1].png"/>
          <p:cNvPicPr>
            <a:picLocks noChangeAspect="1" noChangeArrowheads="1"/>
          </p:cNvPicPr>
          <p:nvPr>
            <p:custDataLst>
              <p:tags r:id="rId3"/>
            </p:custDataLst>
          </p:nvPr>
        </p:nvPicPr>
        <p:blipFill>
          <a:blip r:embed="rId11">
            <a:extLst>
              <a:ext uri="{28A0092B-C50C-407E-A947-70E740481C1C}">
                <a14:useLocalDpi xmlns:a14="http://schemas.microsoft.com/office/drawing/2010/main" val="0"/>
              </a:ext>
            </a:extLst>
          </a:blip>
          <a:srcRect/>
          <a:stretch>
            <a:fillRect/>
          </a:stretch>
        </p:blipFill>
        <p:spPr bwMode="auto">
          <a:xfrm>
            <a:off x="7788904" y="875419"/>
            <a:ext cx="685246" cy="668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692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856473"/>
            <a:ext cx="8229600" cy="578920"/>
          </a:xfrm>
        </p:spPr>
        <p:txBody>
          <a:bodyPr>
            <a:normAutofit/>
          </a:bodyPr>
          <a:lstStyle/>
          <a:p>
            <a:pPr lvl="0"/>
            <a:r>
              <a:rPr lang="fr-CA" sz="2800" u="sng" dirty="0"/>
              <a:t>Création et modification de vos pièces de carte</a:t>
            </a:r>
            <a:endParaRPr lang="fr-CA" sz="2800" dirty="0"/>
          </a:p>
        </p:txBody>
      </p:sp>
      <p:graphicFrame>
        <p:nvGraphicFramePr>
          <p:cNvPr id="5" name="Content Placeholder 4"/>
          <p:cNvGraphicFramePr>
            <a:graphicFrameLocks noGrp="1"/>
          </p:cNvGraphicFramePr>
          <p:nvPr>
            <p:ph idx="1"/>
            <p:custDataLst>
              <p:tags r:id="rId2"/>
            </p:custDataLst>
            <p:extLst>
              <p:ext uri="{D42A27DB-BD31-4B8C-83A1-F6EECF244321}">
                <p14:modId xmlns:p14="http://schemas.microsoft.com/office/powerpoint/2010/main" val="2623839527"/>
              </p:ext>
            </p:extLst>
          </p:nvPr>
        </p:nvGraphicFramePr>
        <p:xfrm>
          <a:off x="457200" y="1690577"/>
          <a:ext cx="8314659" cy="390214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7" name="Picture 2" descr="C:\Users\cynthia.crevier\AppData\Local\Microsoft\Windows\Temporary Internet Files\Content.IE5\L1HTCGMA\large-Cartoon-Explosion-0-6466[1].gif"/>
          <p:cNvPicPr>
            <a:picLocks noChangeAspect="1" noChangeArrowheads="1"/>
          </p:cNvPicPr>
          <p:nvPr>
            <p:custDataLst>
              <p:tags r:id="rId3"/>
            </p:custDataLst>
          </p:nvPr>
        </p:nvPicPr>
        <p:blipFill>
          <a:blip r:embed="rId11">
            <a:extLst>
              <a:ext uri="{28A0092B-C50C-407E-A947-70E740481C1C}">
                <a14:useLocalDpi xmlns:a14="http://schemas.microsoft.com/office/drawing/2010/main" val="0"/>
              </a:ext>
            </a:extLst>
          </a:blip>
          <a:srcRect/>
          <a:stretch>
            <a:fillRect/>
          </a:stretch>
        </p:blipFill>
        <p:spPr bwMode="auto">
          <a:xfrm>
            <a:off x="2403709" y="3546685"/>
            <a:ext cx="1105035" cy="1018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722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78465" y="909638"/>
            <a:ext cx="8357191" cy="461962"/>
          </a:xfrm>
        </p:spPr>
        <p:txBody>
          <a:bodyPr>
            <a:normAutofit fontScale="90000"/>
          </a:bodyPr>
          <a:lstStyle/>
          <a:p>
            <a:pPr lvl="0"/>
            <a:r>
              <a:rPr lang="fr-CA" dirty="0" smtClean="0"/>
              <a:t>Réconciliation mensuel (sec. 34)</a:t>
            </a:r>
            <a:endParaRPr lang="fr-CA" dirty="0"/>
          </a:p>
        </p:txBody>
      </p:sp>
      <p:sp>
        <p:nvSpPr>
          <p:cNvPr id="4" name="Rectangle 3"/>
          <p:cNvSpPr/>
          <p:nvPr>
            <p:custDataLst>
              <p:tags r:id="rId2"/>
            </p:custDataLst>
          </p:nvPr>
        </p:nvSpPr>
        <p:spPr>
          <a:xfrm>
            <a:off x="467833" y="2381683"/>
            <a:ext cx="8240233" cy="104199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graphicFrame>
        <p:nvGraphicFramePr>
          <p:cNvPr id="6" name="Content Placeholder 5"/>
          <p:cNvGraphicFramePr>
            <a:graphicFrameLocks noGrp="1"/>
          </p:cNvGraphicFramePr>
          <p:nvPr>
            <p:ph idx="1"/>
            <p:custDataLst>
              <p:tags r:id="rId3"/>
            </p:custDataLst>
            <p:extLst>
              <p:ext uri="{D42A27DB-BD31-4B8C-83A1-F6EECF244321}">
                <p14:modId xmlns:p14="http://schemas.microsoft.com/office/powerpoint/2010/main" val="1061557277"/>
              </p:ext>
            </p:extLst>
          </p:nvPr>
        </p:nvGraphicFramePr>
        <p:xfrm>
          <a:off x="329609" y="1610435"/>
          <a:ext cx="8357191" cy="408068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779526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777921"/>
            <a:ext cx="8229600" cy="827599"/>
          </a:xfrm>
        </p:spPr>
        <p:txBody>
          <a:bodyPr>
            <a:normAutofit fontScale="90000"/>
          </a:bodyPr>
          <a:lstStyle/>
          <a:p>
            <a:r>
              <a:rPr lang="fr-FR" b="0" dirty="0" smtClean="0"/>
              <a:t>Envoi </a:t>
            </a:r>
            <a:r>
              <a:rPr lang="fr-FR" b="0" dirty="0"/>
              <a:t>de votre rapport </a:t>
            </a:r>
            <a:r>
              <a:rPr lang="fr-FR" b="0" dirty="0" smtClean="0"/>
              <a:t>d'activité mensuelle</a:t>
            </a:r>
            <a:r>
              <a:rPr lang="en-CA" dirty="0"/>
              <a:t> </a:t>
            </a:r>
            <a:endParaRPr lang="fr-CA" dirty="0"/>
          </a:p>
        </p:txBody>
      </p:sp>
      <p:graphicFrame>
        <p:nvGraphicFramePr>
          <p:cNvPr id="6" name="Content Placeholder 5"/>
          <p:cNvGraphicFramePr>
            <a:graphicFrameLocks noGrp="1"/>
          </p:cNvGraphicFramePr>
          <p:nvPr>
            <p:ph idx="1"/>
            <p:custDataLst>
              <p:tags r:id="rId2"/>
            </p:custDataLst>
            <p:extLst>
              <p:ext uri="{D42A27DB-BD31-4B8C-83A1-F6EECF244321}">
                <p14:modId xmlns:p14="http://schemas.microsoft.com/office/powerpoint/2010/main" val="2750332939"/>
              </p:ext>
            </p:extLst>
          </p:nvPr>
        </p:nvGraphicFramePr>
        <p:xfrm>
          <a:off x="457200" y="1605521"/>
          <a:ext cx="8144540" cy="434871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481142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smtClean="0"/>
              <a:t>Qui dois-je contacter pour…?</a:t>
            </a:r>
            <a:endParaRPr lang="fr-CA" dirty="0"/>
          </a:p>
        </p:txBody>
      </p:sp>
      <p:graphicFrame>
        <p:nvGraphicFramePr>
          <p:cNvPr id="6" name="Content Placeholder 5"/>
          <p:cNvGraphicFramePr>
            <a:graphicFrameLocks noGrp="1"/>
          </p:cNvGraphicFramePr>
          <p:nvPr>
            <p:ph idx="1"/>
            <p:custDataLst>
              <p:tags r:id="rId2"/>
            </p:custDataLst>
            <p:extLst>
              <p:ext uri="{D42A27DB-BD31-4B8C-83A1-F6EECF244321}">
                <p14:modId xmlns:p14="http://schemas.microsoft.com/office/powerpoint/2010/main" val="1340246808"/>
              </p:ext>
            </p:extLst>
          </p:nvPr>
        </p:nvGraphicFramePr>
        <p:xfrm>
          <a:off x="457200" y="2055091"/>
          <a:ext cx="8229600" cy="365990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128778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33916" y="845416"/>
            <a:ext cx="8612372" cy="823896"/>
          </a:xfrm>
        </p:spPr>
        <p:txBody>
          <a:bodyPr>
            <a:normAutofit fontScale="90000"/>
          </a:bodyPr>
          <a:lstStyle/>
          <a:p>
            <a:r>
              <a:rPr lang="fr-CA" dirty="0" smtClean="0"/>
              <a:t>Changements à venir concernant le programme de carte d’achat</a:t>
            </a:r>
            <a:endParaRPr lang="fr-CA" dirty="0"/>
          </a:p>
        </p:txBody>
      </p:sp>
      <p:pic>
        <p:nvPicPr>
          <p:cNvPr id="2050" name="Picture 2" descr="C:\Users\cynthia.crevier\AppData\Local\Microsoft\Windows\Temporary Internet Files\Content.IE5\NA7GPU3F\surprise[1].jpg"/>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6362443" y="2813213"/>
            <a:ext cx="2268201" cy="284414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cynthia.crevier\AppData\Local\Microsoft\Windows\Temporary Internet Files\Content.IE5\J3YQBDFI\surprise-1h7mb99[1].jpg"/>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265735" y="3649536"/>
            <a:ext cx="2986013" cy="19906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cynthia.crevier\AppData\Local\Microsoft\Windows\Temporary Internet Files\Content.IE5\NA7GPU3F\ajax_loader[1].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387519" y="1206430"/>
            <a:ext cx="1232787" cy="123278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cynthia.crevier\AppData\Local\Microsoft\Windows\Temporary Internet Files\Content.IE5\NA7GPU3F\garden-tools[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93940" y="3527876"/>
            <a:ext cx="3168503" cy="2112335"/>
          </a:xfrm>
          <a:prstGeom prst="rect">
            <a:avLst/>
          </a:prstGeom>
          <a:noFill/>
          <a:extLst>
            <a:ext uri="{909E8E84-426E-40DD-AFC4-6F175D3DCCD1}">
              <a14:hiddenFill xmlns:a14="http://schemas.microsoft.com/office/drawing/2010/main">
                <a:solidFill>
                  <a:srgbClr val="FFFFFF"/>
                </a:solidFill>
              </a14:hiddenFill>
            </a:ext>
          </a:extLst>
        </p:spPr>
      </p:pic>
      <p:sp>
        <p:nvSpPr>
          <p:cNvPr id="4" name="10-Point Star 3"/>
          <p:cNvSpPr/>
          <p:nvPr/>
        </p:nvSpPr>
        <p:spPr>
          <a:xfrm>
            <a:off x="3593805" y="1956390"/>
            <a:ext cx="1509823" cy="1190846"/>
          </a:xfrm>
          <a:prstGeom prst="star1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600" b="1" dirty="0" smtClean="0"/>
              <a:t>NOUVEAU</a:t>
            </a:r>
            <a:endParaRPr lang="en-US" sz="1600" b="1" dirty="0"/>
          </a:p>
        </p:txBody>
      </p:sp>
    </p:spTree>
    <p:extLst>
      <p:ext uri="{BB962C8B-B14F-4D97-AF65-F5344CB8AC3E}">
        <p14:creationId xmlns:p14="http://schemas.microsoft.com/office/powerpoint/2010/main" val="2615281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CA" dirty="0" smtClean="0"/>
              <a:t>Questions?</a:t>
            </a:r>
            <a:endParaRPr lang="en-CA" dirty="0"/>
          </a:p>
        </p:txBody>
      </p:sp>
      <p:pic>
        <p:nvPicPr>
          <p:cNvPr id="1026" name="Picture 2" descr="C:\Users\cynthia.crevier\AppData\Local\Microsoft\Windows\Temporary Internet Files\Content.IE5\NA7GPU3F\question-mark-in-blue-round-button-6154-large[1].png"/>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2626994" y="1839987"/>
            <a:ext cx="3507992" cy="3507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017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AGENDA</a:t>
            </a:r>
          </a:p>
        </p:txBody>
      </p:sp>
      <p:graphicFrame>
        <p:nvGraphicFramePr>
          <p:cNvPr id="4" name="Content Placeholder 3"/>
          <p:cNvGraphicFramePr>
            <a:graphicFrameLocks noGrp="1"/>
          </p:cNvGraphicFramePr>
          <p:nvPr>
            <p:ph idx="1"/>
            <p:custDataLst>
              <p:tags r:id="rId2"/>
            </p:custDataLst>
            <p:extLst>
              <p:ext uri="{D42A27DB-BD31-4B8C-83A1-F6EECF244321}">
                <p14:modId xmlns:p14="http://schemas.microsoft.com/office/powerpoint/2010/main" val="2593282866"/>
              </p:ext>
            </p:extLst>
          </p:nvPr>
        </p:nvGraphicFramePr>
        <p:xfrm>
          <a:off x="457200" y="2014869"/>
          <a:ext cx="8229600" cy="36591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143521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custDataLst>
              <p:tags r:id="rId1"/>
            </p:custDataLst>
            <p:extLst>
              <p:ext uri="{D42A27DB-BD31-4B8C-83A1-F6EECF244321}">
                <p14:modId xmlns:p14="http://schemas.microsoft.com/office/powerpoint/2010/main" val="3187704057"/>
              </p:ext>
            </p:extLst>
          </p:nvPr>
        </p:nvGraphicFramePr>
        <p:xfrm>
          <a:off x="149629" y="1368314"/>
          <a:ext cx="2778578" cy="3341909"/>
        </p:xfrm>
        <a:graphic>
          <a:graphicData uri="http://schemas.openxmlformats.org/drawingml/2006/chart">
            <c:chart xmlns:c="http://schemas.openxmlformats.org/drawingml/2006/chart" xmlns:r="http://schemas.openxmlformats.org/officeDocument/2006/relationships" r:id="rId7"/>
          </a:graphicData>
        </a:graphic>
      </p:graphicFrame>
      <p:sp>
        <p:nvSpPr>
          <p:cNvPr id="2" name="Title 1"/>
          <p:cNvSpPr>
            <a:spLocks noGrp="1"/>
          </p:cNvSpPr>
          <p:nvPr>
            <p:ph type="title"/>
            <p:custDataLst>
              <p:tags r:id="rId2"/>
            </p:custDataLst>
          </p:nvPr>
        </p:nvSpPr>
        <p:spPr>
          <a:xfrm>
            <a:off x="149629" y="563525"/>
            <a:ext cx="8537171" cy="1198193"/>
          </a:xfrm>
        </p:spPr>
        <p:txBody>
          <a:bodyPr/>
          <a:lstStyle/>
          <a:p>
            <a:pPr algn="ctr"/>
            <a:r>
              <a:rPr lang="en-CA" dirty="0" err="1" smtClean="0"/>
              <a:t>Faits</a:t>
            </a:r>
            <a:r>
              <a:rPr lang="en-CA" dirty="0" smtClean="0"/>
              <a:t> – 2015-2016</a:t>
            </a:r>
            <a:endParaRPr lang="en-CA" dirty="0"/>
          </a:p>
        </p:txBody>
      </p:sp>
      <p:graphicFrame>
        <p:nvGraphicFramePr>
          <p:cNvPr id="7" name="Chart 6"/>
          <p:cNvGraphicFramePr>
            <a:graphicFrameLocks/>
          </p:cNvGraphicFramePr>
          <p:nvPr>
            <p:custDataLst>
              <p:tags r:id="rId3"/>
            </p:custDataLst>
            <p:extLst>
              <p:ext uri="{D42A27DB-BD31-4B8C-83A1-F6EECF244321}">
                <p14:modId xmlns:p14="http://schemas.microsoft.com/office/powerpoint/2010/main" val="1194778841"/>
              </p:ext>
            </p:extLst>
          </p:nvPr>
        </p:nvGraphicFramePr>
        <p:xfrm>
          <a:off x="2541182" y="978195"/>
          <a:ext cx="7254496" cy="4641209"/>
        </p:xfrm>
        <a:graphic>
          <a:graphicData uri="http://schemas.openxmlformats.org/drawingml/2006/chart">
            <c:chart xmlns:c="http://schemas.openxmlformats.org/drawingml/2006/chart" xmlns:r="http://schemas.openxmlformats.org/officeDocument/2006/relationships" r:id="rId8"/>
          </a:graphicData>
        </a:graphic>
      </p:graphicFrame>
      <p:sp>
        <p:nvSpPr>
          <p:cNvPr id="3" name="TextBox 2"/>
          <p:cNvSpPr txBox="1"/>
          <p:nvPr>
            <p:custDataLst>
              <p:tags r:id="rId4"/>
            </p:custDataLst>
          </p:nvPr>
        </p:nvSpPr>
        <p:spPr>
          <a:xfrm>
            <a:off x="149629" y="4465675"/>
            <a:ext cx="3912781" cy="1323439"/>
          </a:xfrm>
          <a:prstGeom prst="rect">
            <a:avLst/>
          </a:prstGeom>
          <a:noFill/>
        </p:spPr>
        <p:txBody>
          <a:bodyPr wrap="square" rtlCol="0">
            <a:spAutoFit/>
          </a:bodyPr>
          <a:lstStyle/>
          <a:p>
            <a:r>
              <a:rPr lang="fr-CA" sz="1000" b="1" u="sng" dirty="0" smtClean="0">
                <a:latin typeface="Arial" panose="020B0604020202020204" pitchFamily="34" charset="0"/>
                <a:cs typeface="Arial" panose="020B0604020202020204" pitchFamily="34" charset="0"/>
              </a:rPr>
              <a:t>D’autres marchands </a:t>
            </a:r>
          </a:p>
          <a:p>
            <a:endParaRPr lang="fr-CA" sz="1000" b="1" u="sng"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CA" sz="1000" dirty="0" smtClean="0">
                <a:latin typeface="Arial" panose="020B0604020202020204" pitchFamily="34" charset="0"/>
                <a:cs typeface="Arial" panose="020B0604020202020204" pitchFamily="34" charset="0"/>
              </a:rPr>
              <a:t>Services professionnels non précisés ailleurs; (PAS services professionnels seulement);</a:t>
            </a:r>
          </a:p>
          <a:p>
            <a:pPr marL="285750" indent="-285750">
              <a:buFont typeface="Arial" panose="020B0604020202020204" pitchFamily="34" charset="0"/>
              <a:buChar char="•"/>
            </a:pPr>
            <a:r>
              <a:rPr lang="fr-CA" sz="1000" dirty="0" smtClean="0">
                <a:latin typeface="Arial" panose="020B0604020202020204" pitchFamily="34" charset="0"/>
                <a:cs typeface="Arial" panose="020B0604020202020204" pitchFamily="34" charset="0"/>
              </a:rPr>
              <a:t>Fournitures de papeterie;</a:t>
            </a:r>
          </a:p>
          <a:p>
            <a:pPr marL="285750" indent="-285750">
              <a:buFont typeface="Arial" panose="020B0604020202020204" pitchFamily="34" charset="0"/>
              <a:buChar char="•"/>
            </a:pPr>
            <a:r>
              <a:rPr lang="fr-CA" sz="1000" dirty="0" smtClean="0">
                <a:latin typeface="Arial" panose="020B0604020202020204" pitchFamily="34" charset="0"/>
                <a:cs typeface="Arial" panose="020B0604020202020204" pitchFamily="34" charset="0"/>
              </a:rPr>
              <a:t>Consultation, gestion et relations publiques; </a:t>
            </a:r>
          </a:p>
          <a:p>
            <a:pPr marL="285750" indent="-285750">
              <a:buFont typeface="Arial" panose="020B0604020202020204" pitchFamily="34" charset="0"/>
              <a:buChar char="•"/>
            </a:pPr>
            <a:r>
              <a:rPr lang="fr-CA" sz="1000" dirty="0" smtClean="0">
                <a:latin typeface="Arial" panose="020B0604020202020204" pitchFamily="34" charset="0"/>
                <a:cs typeface="Arial" panose="020B0604020202020204" pitchFamily="34" charset="0"/>
              </a:rPr>
              <a:t>Services de courrier et messagerie;</a:t>
            </a:r>
          </a:p>
          <a:p>
            <a:pPr marL="285750" indent="-285750">
              <a:buFont typeface="Arial" panose="020B0604020202020204" pitchFamily="34" charset="0"/>
              <a:buChar char="•"/>
            </a:pPr>
            <a:r>
              <a:rPr lang="fr-CA" sz="1000" dirty="0" smtClean="0">
                <a:latin typeface="Arial" panose="020B0604020202020204" pitchFamily="34" charset="0"/>
                <a:cs typeface="Arial" panose="020B0604020202020204" pitchFamily="34" charset="0"/>
              </a:rPr>
              <a:t>Ordinateurs et logiciels</a:t>
            </a:r>
            <a:r>
              <a:rPr lang="fr-CA" sz="1000" dirty="0" smtClean="0"/>
              <a:t>.</a:t>
            </a:r>
            <a:endParaRPr lang="fr-CA" sz="1000" dirty="0"/>
          </a:p>
        </p:txBody>
      </p:sp>
    </p:spTree>
    <p:extLst>
      <p:ext uri="{BB962C8B-B14F-4D97-AF65-F5344CB8AC3E}">
        <p14:creationId xmlns:p14="http://schemas.microsoft.com/office/powerpoint/2010/main" val="2430354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16377" y="688921"/>
            <a:ext cx="8794867" cy="648250"/>
          </a:xfrm>
        </p:spPr>
        <p:txBody>
          <a:bodyPr>
            <a:normAutofit/>
          </a:bodyPr>
          <a:lstStyle/>
          <a:p>
            <a:r>
              <a:rPr lang="fr-CA" sz="2800" dirty="0" smtClean="0"/>
              <a:t>Comment ou quoi acheter avec ma carte?</a:t>
            </a:r>
            <a:endParaRPr lang="fr-CA" sz="2800" dirty="0"/>
          </a:p>
        </p:txBody>
      </p:sp>
      <p:sp>
        <p:nvSpPr>
          <p:cNvPr id="3" name="Content Placeholder 2"/>
          <p:cNvSpPr>
            <a:spLocks noGrp="1"/>
          </p:cNvSpPr>
          <p:nvPr>
            <p:ph idx="1"/>
            <p:custDataLst>
              <p:tags r:id="rId2"/>
            </p:custDataLst>
          </p:nvPr>
        </p:nvSpPr>
        <p:spPr>
          <a:xfrm>
            <a:off x="116377" y="5320145"/>
            <a:ext cx="8911245" cy="448888"/>
          </a:xfrm>
        </p:spPr>
        <p:txBody>
          <a:bodyPr>
            <a:normAutofit lnSpcReduction="10000"/>
          </a:bodyPr>
          <a:lstStyle/>
          <a:p>
            <a:pPr marL="0" indent="0">
              <a:buNone/>
            </a:pPr>
            <a:r>
              <a:rPr lang="fr-CA" sz="1200" b="1" i="1" dirty="0" smtClean="0">
                <a:solidFill>
                  <a:srgbClr val="7A82AA"/>
                </a:solidFill>
                <a:latin typeface="Arial" panose="020B0604020202020204" pitchFamily="34" charset="0"/>
                <a:cs typeface="Arial" panose="020B0604020202020204" pitchFamily="34" charset="0"/>
              </a:rPr>
              <a:t>*NOTE: </a:t>
            </a:r>
            <a:r>
              <a:rPr lang="fr-CA" sz="1200" b="1" i="1" dirty="0" smtClean="0">
                <a:solidFill>
                  <a:srgbClr val="7A82AA"/>
                </a:solidFill>
              </a:rPr>
              <a:t>Si le fournisseur ne prend pas la carte (vérifier avant de commander), utilisez un autre fournisseur.  Sinon, vous devez demander un contrat.</a:t>
            </a:r>
            <a:endParaRPr lang="fr-CA" sz="1050" b="1" i="1" dirty="0" smtClean="0">
              <a:solidFill>
                <a:srgbClr val="7A82AA"/>
              </a:solidFill>
              <a:latin typeface="Arial" panose="020B0604020202020204" pitchFamily="34" charset="0"/>
              <a:cs typeface="Arial" panose="020B0604020202020204" pitchFamily="34" charset="0"/>
            </a:endParaRPr>
          </a:p>
          <a:p>
            <a:pPr marL="0" lvl="0" indent="0">
              <a:buNone/>
            </a:pPr>
            <a:endParaRPr lang="fr-CA" sz="1200" b="1" i="1" dirty="0">
              <a:solidFill>
                <a:srgbClr val="7A82AA"/>
              </a:solidFill>
              <a:latin typeface="Arial" panose="020B0604020202020204" pitchFamily="34" charset="0"/>
              <a:cs typeface="Arial" panose="020B0604020202020204" pitchFamily="34" charset="0"/>
            </a:endParaRPr>
          </a:p>
        </p:txBody>
      </p:sp>
      <p:graphicFrame>
        <p:nvGraphicFramePr>
          <p:cNvPr id="4" name="Content Placeholder 5"/>
          <p:cNvGraphicFramePr>
            <a:graphicFrameLocks/>
          </p:cNvGraphicFramePr>
          <p:nvPr>
            <p:custDataLst>
              <p:tags r:id="rId3"/>
            </p:custDataLst>
            <p:extLst>
              <p:ext uri="{D42A27DB-BD31-4B8C-83A1-F6EECF244321}">
                <p14:modId xmlns:p14="http://schemas.microsoft.com/office/powerpoint/2010/main" val="564769330"/>
              </p:ext>
            </p:extLst>
          </p:nvPr>
        </p:nvGraphicFramePr>
        <p:xfrm>
          <a:off x="116377" y="1337169"/>
          <a:ext cx="8911245" cy="3894049"/>
        </p:xfrm>
        <a:graphic>
          <a:graphicData uri="http://schemas.openxmlformats.org/drawingml/2006/table">
            <a:tbl>
              <a:tblPr firstRow="1" bandRow="1">
                <a:tableStyleId>{5C22544A-7EE6-4342-B048-85BDC9FD1C3A}</a:tableStyleId>
              </a:tblPr>
              <a:tblGrid>
                <a:gridCol w="2970415"/>
                <a:gridCol w="2970415"/>
                <a:gridCol w="2970415"/>
              </a:tblGrid>
              <a:tr h="331135">
                <a:tc>
                  <a:txBody>
                    <a:bodyPr/>
                    <a:lstStyle/>
                    <a:p>
                      <a:pPr algn="ctr"/>
                      <a:r>
                        <a:rPr lang="fr-CA" sz="1400" noProof="0" dirty="0" smtClean="0">
                          <a:latin typeface="Arial" panose="020B0604020202020204" pitchFamily="34" charset="0"/>
                          <a:cs typeface="Arial" panose="020B0604020202020204" pitchFamily="34" charset="0"/>
                        </a:rPr>
                        <a:t>Engagements de fonds</a:t>
                      </a:r>
                      <a:endParaRPr lang="fr-CA" sz="1400" noProof="0" dirty="0">
                        <a:latin typeface="Arial" panose="020B0604020202020204" pitchFamily="34" charset="0"/>
                        <a:cs typeface="Arial" panose="020B0604020202020204" pitchFamily="34" charset="0"/>
                      </a:endParaRPr>
                    </a:p>
                  </a:txBody>
                  <a:tcPr/>
                </a:tc>
                <a:tc>
                  <a:txBody>
                    <a:bodyPr/>
                    <a:lstStyle/>
                    <a:p>
                      <a:pPr algn="ctr"/>
                      <a:r>
                        <a:rPr lang="fr-CA" sz="1400" noProof="0" dirty="0" smtClean="0">
                          <a:latin typeface="Arial" panose="020B0604020202020204" pitchFamily="34" charset="0"/>
                          <a:cs typeface="Arial" panose="020B0604020202020204" pitchFamily="34" charset="0"/>
                        </a:rPr>
                        <a:t>Cartes d’achats</a:t>
                      </a:r>
                      <a:endParaRPr lang="fr-CA" sz="1400" noProof="0" dirty="0">
                        <a:latin typeface="Arial" panose="020B0604020202020204" pitchFamily="34" charset="0"/>
                        <a:cs typeface="Arial" panose="020B0604020202020204" pitchFamily="34" charset="0"/>
                      </a:endParaRPr>
                    </a:p>
                  </a:txBody>
                  <a:tcPr/>
                </a:tc>
                <a:tc>
                  <a:txBody>
                    <a:bodyPr/>
                    <a:lstStyle/>
                    <a:p>
                      <a:pPr algn="ctr"/>
                      <a:r>
                        <a:rPr lang="fr-CA" sz="1400" noProof="0" dirty="0" smtClean="0">
                          <a:latin typeface="Arial" panose="020B0604020202020204" pitchFamily="34" charset="0"/>
                          <a:cs typeface="Arial" panose="020B0604020202020204" pitchFamily="34" charset="0"/>
                        </a:rPr>
                        <a:t>Contrats (</a:t>
                      </a:r>
                      <a:r>
                        <a:rPr lang="fr-CA" sz="1400" noProof="0" dirty="0" err="1" smtClean="0">
                          <a:latin typeface="Arial" panose="020B0604020202020204" pitchFamily="34" charset="0"/>
                          <a:cs typeface="Arial" panose="020B0604020202020204" pitchFamily="34" charset="0"/>
                        </a:rPr>
                        <a:t>POs</a:t>
                      </a:r>
                      <a:r>
                        <a:rPr lang="fr-CA" sz="1400" noProof="0" dirty="0" smtClean="0">
                          <a:latin typeface="Arial" panose="020B0604020202020204" pitchFamily="34" charset="0"/>
                          <a:cs typeface="Arial" panose="020B0604020202020204" pitchFamily="34" charset="0"/>
                        </a:rPr>
                        <a:t>)</a:t>
                      </a:r>
                      <a:endParaRPr lang="fr-CA" sz="1400" noProof="0" dirty="0">
                        <a:latin typeface="Arial" panose="020B0604020202020204" pitchFamily="34" charset="0"/>
                        <a:cs typeface="Arial" panose="020B0604020202020204" pitchFamily="34" charset="0"/>
                      </a:endParaRPr>
                    </a:p>
                  </a:txBody>
                  <a:tcPr/>
                </a:tc>
              </a:tr>
              <a:tr h="2980011">
                <a:tc>
                  <a:txBody>
                    <a:bodyPr/>
                    <a:lstStyle/>
                    <a:p>
                      <a:pPr marL="285750" indent="-285750">
                        <a:buFont typeface="Arial" panose="020B0604020202020204" pitchFamily="34" charset="0"/>
                        <a:buChar char="•"/>
                      </a:pPr>
                      <a:r>
                        <a:rPr lang="fr-CA" sz="1000" noProof="0" dirty="0" smtClean="0">
                          <a:effectLst/>
                          <a:latin typeface="Arial" panose="020B0604020202020204" pitchFamily="34" charset="0"/>
                          <a:cs typeface="Arial" panose="020B0604020202020204" pitchFamily="34" charset="0"/>
                        </a:rPr>
                        <a:t>Protocole d'entente avec d'autres ministères ou autres ordres de gouvernement</a:t>
                      </a:r>
                    </a:p>
                    <a:p>
                      <a:pPr marL="285750" indent="-285750">
                        <a:buFont typeface="Arial" panose="020B0604020202020204" pitchFamily="34" charset="0"/>
                        <a:buChar char="•"/>
                      </a:pPr>
                      <a:r>
                        <a:rPr lang="fr-CA" sz="1000" noProof="0" dirty="0" smtClean="0">
                          <a:effectLst/>
                          <a:latin typeface="Arial" panose="020B0604020202020204" pitchFamily="34" charset="0"/>
                          <a:cs typeface="Arial" panose="020B0604020202020204" pitchFamily="34" charset="0"/>
                        </a:rPr>
                        <a:t>Frais d’adhésion</a:t>
                      </a:r>
                    </a:p>
                    <a:p>
                      <a:pPr marL="285750" indent="-285750">
                        <a:buFont typeface="Arial" panose="020B0604020202020204" pitchFamily="34" charset="0"/>
                        <a:buChar char="•"/>
                      </a:pPr>
                      <a:r>
                        <a:rPr lang="fr-CA" sz="1000" noProof="0" dirty="0" smtClean="0">
                          <a:effectLst/>
                          <a:latin typeface="Arial" panose="020B0604020202020204" pitchFamily="34" charset="0"/>
                          <a:cs typeface="Arial" panose="020B0604020202020204" pitchFamily="34" charset="0"/>
                        </a:rPr>
                        <a:t>Formation de l'EFPC</a:t>
                      </a:r>
                    </a:p>
                    <a:p>
                      <a:pPr marL="285750" indent="-285750">
                        <a:buFont typeface="Arial" panose="020B0604020202020204" pitchFamily="34" charset="0"/>
                        <a:buChar char="•"/>
                      </a:pPr>
                      <a:r>
                        <a:rPr lang="fr-CA" sz="1000" noProof="0" dirty="0" smtClean="0">
                          <a:effectLst/>
                          <a:latin typeface="Arial" panose="020B0604020202020204" pitchFamily="34" charset="0"/>
                          <a:cs typeface="Arial" panose="020B0604020202020204" pitchFamily="34" charset="0"/>
                        </a:rPr>
                        <a:t>Remboursement de frais d'inscription</a:t>
                      </a:r>
                    </a:p>
                    <a:p>
                      <a:pPr marL="285750" indent="-285750">
                        <a:buFont typeface="Arial" panose="020B0604020202020204" pitchFamily="34" charset="0"/>
                        <a:buChar char="•"/>
                      </a:pPr>
                      <a:r>
                        <a:rPr lang="fr-CA" sz="1000" noProof="0" dirty="0" smtClean="0">
                          <a:effectLst/>
                          <a:latin typeface="Arial" panose="020B0604020202020204" pitchFamily="34" charset="0"/>
                          <a:cs typeface="Arial" panose="020B0604020202020204" pitchFamily="34" charset="0"/>
                        </a:rPr>
                        <a:t>Participation à une conférence</a:t>
                      </a:r>
                    </a:p>
                    <a:p>
                      <a:pPr marL="285750" indent="-285750">
                        <a:buFont typeface="Arial" panose="020B0604020202020204" pitchFamily="34" charset="0"/>
                        <a:buChar char="•"/>
                      </a:pPr>
                      <a:r>
                        <a:rPr lang="fr-CA" sz="1000" noProof="0" dirty="0" smtClean="0">
                          <a:effectLst/>
                          <a:latin typeface="Arial" panose="020B0604020202020204" pitchFamily="34" charset="0"/>
                          <a:cs typeface="Arial" panose="020B0604020202020204" pitchFamily="34" charset="0"/>
                        </a:rPr>
                        <a:t>Engagement de fonds au</a:t>
                      </a:r>
                      <a:r>
                        <a:rPr lang="fr-CA" sz="1000" baseline="0" noProof="0" dirty="0" smtClean="0">
                          <a:effectLst/>
                          <a:latin typeface="Arial" panose="020B0604020202020204" pitchFamily="34" charset="0"/>
                          <a:cs typeface="Arial" panose="020B0604020202020204" pitchFamily="34" charset="0"/>
                        </a:rPr>
                        <a:t> </a:t>
                      </a:r>
                      <a:r>
                        <a:rPr lang="fr-CA" sz="1000" noProof="0" dirty="0" smtClean="0">
                          <a:effectLst/>
                          <a:latin typeface="Arial" panose="020B0604020202020204" pitchFamily="34" charset="0"/>
                          <a:cs typeface="Arial" panose="020B0604020202020204" pitchFamily="34" charset="0"/>
                        </a:rPr>
                        <a:t>SCSC par interface de systèmes partenaires</a:t>
                      </a:r>
                    </a:p>
                    <a:p>
                      <a:pPr marL="285750" indent="-285750">
                        <a:buFont typeface="Arial" panose="020B0604020202020204" pitchFamily="34" charset="0"/>
                        <a:buChar char="•"/>
                      </a:pPr>
                      <a:r>
                        <a:rPr lang="fr-CA" sz="1000" noProof="0" dirty="0" smtClean="0">
                          <a:effectLst/>
                          <a:latin typeface="Arial" panose="020B0604020202020204" pitchFamily="34" charset="0"/>
                          <a:cs typeface="Arial" panose="020B0604020202020204" pitchFamily="34" charset="0"/>
                        </a:rPr>
                        <a:t>Engagement lié aux S et C non liées au SCSC (p. ex. EDMT)</a:t>
                      </a:r>
                    </a:p>
                    <a:p>
                      <a:pPr marL="285750" indent="-285750">
                        <a:buFont typeface="Arial" panose="020B0604020202020204" pitchFamily="34" charset="0"/>
                        <a:buChar char="•"/>
                      </a:pPr>
                      <a:r>
                        <a:rPr lang="fr-CA" sz="1000" noProof="0" dirty="0" smtClean="0">
                          <a:latin typeface="Arial" panose="020B0604020202020204" pitchFamily="34" charset="0"/>
                          <a:cs typeface="Arial" panose="020B0604020202020204" pitchFamily="34" charset="0"/>
                        </a:rPr>
                        <a:t>Timbre et recharge de machine à affranchir</a:t>
                      </a:r>
                    </a:p>
                    <a:p>
                      <a:pPr marL="285750" indent="-285750">
                        <a:buFont typeface="Arial" panose="020B0604020202020204" pitchFamily="34" charset="0"/>
                        <a:buChar char="•"/>
                      </a:pPr>
                      <a:r>
                        <a:rPr lang="fr-CA" sz="1000" noProof="0" dirty="0" smtClean="0">
                          <a:latin typeface="Arial" panose="020B0604020202020204" pitchFamily="34" charset="0"/>
                          <a:cs typeface="Arial" panose="020B0604020202020204" pitchFamily="34" charset="0"/>
                        </a:rPr>
                        <a:t>Pièces</a:t>
                      </a:r>
                      <a:r>
                        <a:rPr lang="fr-CA" sz="1000" baseline="0" noProof="0" dirty="0" smtClean="0">
                          <a:latin typeface="Arial" panose="020B0604020202020204" pitchFamily="34" charset="0"/>
                          <a:cs typeface="Arial" panose="020B0604020202020204" pitchFamily="34" charset="0"/>
                        </a:rPr>
                        <a:t> de journal pour utilisation du contrat ministériel pour formulaires et publications</a:t>
                      </a:r>
                      <a:endParaRPr lang="fr-CA" sz="1000" noProof="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CA" sz="1000" noProof="0" dirty="0" smtClean="0">
                          <a:latin typeface="Arial" panose="020B0604020202020204" pitchFamily="34" charset="0"/>
                          <a:cs typeface="Arial" panose="020B0604020202020204" pitchFamily="34" charset="0"/>
                        </a:rPr>
                        <a:t>NOTE: Engagements de fonds ne doivent pas être utilisés pour</a:t>
                      </a:r>
                      <a:r>
                        <a:rPr lang="fr-CA" sz="1000" baseline="0" noProof="0" dirty="0" smtClean="0">
                          <a:latin typeface="Arial" panose="020B0604020202020204" pitchFamily="34" charset="0"/>
                          <a:cs typeface="Arial" panose="020B0604020202020204" pitchFamily="34" charset="0"/>
                        </a:rPr>
                        <a:t> éviter l’utilisation de la carte ou de contrat/confirmation de commande</a:t>
                      </a:r>
                      <a:endParaRPr lang="fr-CA" sz="1000" noProof="0" dirty="0">
                        <a:latin typeface="Arial" panose="020B0604020202020204" pitchFamily="34" charset="0"/>
                        <a:cs typeface="Arial" panose="020B0604020202020204" pitchFamily="34" charset="0"/>
                      </a:endParaRPr>
                    </a:p>
                  </a:txBody>
                  <a:tcPr anchor="ctr"/>
                </a:tc>
                <a:tc>
                  <a:txBody>
                    <a:bodyPr/>
                    <a:lstStyle/>
                    <a:p>
                      <a:pPr marL="285750" indent="-285750">
                        <a:buFont typeface="Arial" panose="020B0604020202020204" pitchFamily="34" charset="0"/>
                        <a:buChar char="•"/>
                      </a:pPr>
                      <a:r>
                        <a:rPr lang="fr-CA" sz="1000" noProof="0" dirty="0" smtClean="0">
                          <a:latin typeface="Arial" panose="020B0604020202020204" pitchFamily="34" charset="0"/>
                          <a:cs typeface="Arial" panose="020B0604020202020204" pitchFamily="34" charset="0"/>
                        </a:rPr>
                        <a:t>Biens et services &lt;$10K – obligatoire avec exceptions:</a:t>
                      </a:r>
                    </a:p>
                    <a:p>
                      <a:pPr marL="742950" lvl="1" indent="-285750">
                        <a:buFont typeface="Arial" panose="020B0604020202020204" pitchFamily="34" charset="0"/>
                        <a:buChar char="•"/>
                      </a:pPr>
                      <a:r>
                        <a:rPr lang="fr-CA" sz="1000" noProof="0" dirty="0" smtClean="0">
                          <a:latin typeface="Arial" panose="020B0604020202020204" pitchFamily="34" charset="0"/>
                          <a:cs typeface="Arial" panose="020B0604020202020204" pitchFamily="34" charset="0"/>
                        </a:rPr>
                        <a:t>Seul un fournisseur</a:t>
                      </a:r>
                      <a:r>
                        <a:rPr lang="fr-CA" sz="1000" baseline="0" noProof="0" dirty="0" smtClean="0">
                          <a:latin typeface="Arial" panose="020B0604020202020204" pitchFamily="34" charset="0"/>
                          <a:cs typeface="Arial" panose="020B0604020202020204" pitchFamily="34" charset="0"/>
                        </a:rPr>
                        <a:t> ET il ne prend pas la carte</a:t>
                      </a:r>
                      <a:endParaRPr lang="fr-CA" sz="1000" noProof="0" dirty="0" smtClean="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fr-CA" sz="1000" noProof="0" dirty="0" smtClean="0">
                          <a:latin typeface="Arial" panose="020B0604020202020204" pitchFamily="34" charset="0"/>
                          <a:cs typeface="Arial" panose="020B0604020202020204" pitchFamily="34" charset="0"/>
                        </a:rPr>
                        <a:t>Travail</a:t>
                      </a:r>
                      <a:r>
                        <a:rPr lang="fr-CA" sz="1000" baseline="0" noProof="0" dirty="0" smtClean="0">
                          <a:latin typeface="Arial" panose="020B0604020202020204" pitchFamily="34" charset="0"/>
                          <a:cs typeface="Arial" panose="020B0604020202020204" pitchFamily="34" charset="0"/>
                        </a:rPr>
                        <a:t> exige des clauses contractuels (p. ex. énoncé, PI est créée)</a:t>
                      </a:r>
                    </a:p>
                    <a:p>
                      <a:pPr marL="742950" lvl="1" indent="-285750">
                        <a:buFont typeface="Arial" panose="020B0604020202020204" pitchFamily="34" charset="0"/>
                        <a:buChar char="•"/>
                      </a:pPr>
                      <a:r>
                        <a:rPr lang="fr-CA" sz="1000" baseline="0" noProof="0" dirty="0" smtClean="0">
                          <a:latin typeface="Arial" panose="020B0604020202020204" pitchFamily="34" charset="0"/>
                          <a:cs typeface="Arial" panose="020B0604020202020204" pitchFamily="34" charset="0"/>
                        </a:rPr>
                        <a:t>Offres à commandes ne permettent pas la carte</a:t>
                      </a:r>
                    </a:p>
                    <a:p>
                      <a:pPr marL="742950" lvl="1" indent="-285750">
                        <a:buFont typeface="Arial" panose="020B0604020202020204" pitchFamily="34" charset="0"/>
                        <a:buChar char="•"/>
                      </a:pPr>
                      <a:r>
                        <a:rPr lang="fr-CA" sz="1000" baseline="0" noProof="0" dirty="0" smtClean="0">
                          <a:latin typeface="Arial" panose="020B0604020202020204" pitchFamily="34" charset="0"/>
                          <a:cs typeface="Arial" panose="020B0604020202020204" pitchFamily="34" charset="0"/>
                        </a:rPr>
                        <a:t>Biens et services fournis par un autre ministère</a:t>
                      </a:r>
                    </a:p>
                    <a:p>
                      <a:pPr marL="285750" lvl="0" indent="-285750">
                        <a:buFont typeface="Arial" panose="020B0604020202020204" pitchFamily="34" charset="0"/>
                        <a:buChar char="•"/>
                      </a:pPr>
                      <a:r>
                        <a:rPr lang="fr-CA" sz="1000" baseline="0" noProof="0" dirty="0" smtClean="0">
                          <a:latin typeface="Arial" panose="020B0604020202020204" pitchFamily="34" charset="0"/>
                          <a:cs typeface="Arial" panose="020B0604020202020204" pitchFamily="34" charset="0"/>
                        </a:rPr>
                        <a:t>Certains groupes ont des limites plus élevées pour certains produits (p. ex. budgets centralisé régionaux, services de traduction, imprimerie, DGIIT pour logiciels, installations de la DGAPF)</a:t>
                      </a:r>
                    </a:p>
                  </a:txBody>
                  <a:tcPr anchor="ctr"/>
                </a:tc>
                <a:tc>
                  <a:txBody>
                    <a:bodyPr/>
                    <a:lstStyle/>
                    <a:p>
                      <a:pPr marL="285750" indent="-285750">
                        <a:buFont typeface="Arial" panose="020B0604020202020204" pitchFamily="34" charset="0"/>
                        <a:buChar char="•"/>
                      </a:pPr>
                      <a:r>
                        <a:rPr lang="fr-CA" sz="1000" noProof="0" dirty="0" smtClean="0">
                          <a:latin typeface="Arial" panose="020B0604020202020204" pitchFamily="34" charset="0"/>
                          <a:cs typeface="Arial" panose="020B0604020202020204" pitchFamily="34" charset="0"/>
                        </a:rPr>
                        <a:t>Achats de biens et services &lt;$10K (ou jusqu’à</a:t>
                      </a:r>
                      <a:r>
                        <a:rPr lang="fr-CA" sz="1000" baseline="0" noProof="0" dirty="0" smtClean="0">
                          <a:latin typeface="Arial" panose="020B0604020202020204" pitchFamily="34" charset="0"/>
                          <a:cs typeface="Arial" panose="020B0604020202020204" pitchFamily="34" charset="0"/>
                        </a:rPr>
                        <a:t> la limite de la carte) </a:t>
                      </a:r>
                      <a:r>
                        <a:rPr lang="fr-CA" sz="1000" noProof="0" dirty="0" smtClean="0">
                          <a:latin typeface="Arial" panose="020B0604020202020204" pitchFamily="34" charset="0"/>
                          <a:cs typeface="Arial" panose="020B0604020202020204" pitchFamily="34" charset="0"/>
                        </a:rPr>
                        <a:t>SI une des exceptions à l’utilisation obligatoire de la carte s’applique</a:t>
                      </a:r>
                    </a:p>
                    <a:p>
                      <a:pPr marL="285750" indent="-285750">
                        <a:buFont typeface="Arial" panose="020B0604020202020204" pitchFamily="34" charset="0"/>
                        <a:buChar char="•"/>
                      </a:pPr>
                      <a:r>
                        <a:rPr lang="fr-CA" sz="1000" noProof="0" dirty="0" smtClean="0">
                          <a:latin typeface="Arial" panose="020B0604020202020204" pitchFamily="34" charset="0"/>
                          <a:cs typeface="Arial" panose="020B0604020202020204" pitchFamily="34" charset="0"/>
                        </a:rPr>
                        <a:t>Achats de biens</a:t>
                      </a:r>
                      <a:r>
                        <a:rPr lang="fr-CA" sz="1000" baseline="0" noProof="0" dirty="0" smtClean="0">
                          <a:latin typeface="Arial" panose="020B0604020202020204" pitchFamily="34" charset="0"/>
                          <a:cs typeface="Arial" panose="020B0604020202020204" pitchFamily="34" charset="0"/>
                        </a:rPr>
                        <a:t> et services </a:t>
                      </a:r>
                      <a:r>
                        <a:rPr lang="fr-CA" sz="1000" noProof="0" dirty="0" smtClean="0">
                          <a:latin typeface="Arial" panose="020B0604020202020204" pitchFamily="34" charset="0"/>
                          <a:cs typeface="Arial" panose="020B0604020202020204" pitchFamily="34" charset="0"/>
                        </a:rPr>
                        <a:t> &gt;</a:t>
                      </a:r>
                      <a:r>
                        <a:rPr lang="fr-CA" sz="1000" baseline="0" noProof="0" dirty="0" smtClean="0">
                          <a:latin typeface="Arial" panose="020B0604020202020204" pitchFamily="34" charset="0"/>
                          <a:cs typeface="Arial" panose="020B0604020202020204" pitchFamily="34" charset="0"/>
                        </a:rPr>
                        <a:t> </a:t>
                      </a:r>
                      <a:r>
                        <a:rPr lang="fr-CA" sz="1000" noProof="0" dirty="0" smtClean="0">
                          <a:latin typeface="Arial" panose="020B0604020202020204" pitchFamily="34" charset="0"/>
                          <a:cs typeface="Arial" panose="020B0604020202020204" pitchFamily="34" charset="0"/>
                        </a:rPr>
                        <a:t>$10K </a:t>
                      </a:r>
                      <a:endParaRPr lang="fr-CA" sz="1000" noProof="0" dirty="0">
                        <a:latin typeface="Arial" panose="020B0604020202020204" pitchFamily="34" charset="0"/>
                        <a:cs typeface="Arial" panose="020B0604020202020204" pitchFamily="34" charset="0"/>
                      </a:endParaRPr>
                    </a:p>
                  </a:txBody>
                  <a:tcPr anchor="ctr"/>
                </a:tc>
              </a:tr>
              <a:tr h="582903">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000" noProof="0" dirty="0" smtClean="0">
                          <a:latin typeface="Arial" panose="020B0604020202020204" pitchFamily="34" charset="0"/>
                          <a:cs typeface="Arial" panose="020B0604020202020204" pitchFamily="34" charset="0"/>
                        </a:rPr>
                        <a:t>Source: </a:t>
                      </a:r>
                      <a:r>
                        <a:rPr lang="fr-CA" sz="1000" u="sng" kern="1200" noProof="0" dirty="0" smtClean="0">
                          <a:solidFill>
                            <a:schemeClr val="dk1"/>
                          </a:solidFill>
                          <a:effectLst/>
                          <a:latin typeface="Arial" panose="020B0604020202020204" pitchFamily="34" charset="0"/>
                          <a:ea typeface="+mn-ea"/>
                          <a:cs typeface="Arial" panose="020B0604020202020204" pitchFamily="34" charset="0"/>
                          <a:hlinkClick r:id="rId6"/>
                        </a:rPr>
                        <a:t>Page </a:t>
                      </a:r>
                      <a:r>
                        <a:rPr lang="fr-CA" sz="1000" u="sng" kern="1200" noProof="0" dirty="0" err="1" smtClean="0">
                          <a:solidFill>
                            <a:schemeClr val="dk1"/>
                          </a:solidFill>
                          <a:effectLst/>
                          <a:latin typeface="Arial" panose="020B0604020202020204" pitchFamily="34" charset="0"/>
                          <a:ea typeface="+mn-ea"/>
                          <a:cs typeface="Arial" panose="020B0604020202020204" pitchFamily="34" charset="0"/>
                          <a:hlinkClick r:id="rId6"/>
                        </a:rPr>
                        <a:t>iService</a:t>
                      </a:r>
                      <a:r>
                        <a:rPr lang="fr-CA" sz="1000" u="sng" kern="1200" noProof="0" dirty="0" smtClean="0">
                          <a:solidFill>
                            <a:schemeClr val="dk1"/>
                          </a:solidFill>
                          <a:effectLst/>
                          <a:latin typeface="Arial" panose="020B0604020202020204" pitchFamily="34" charset="0"/>
                          <a:ea typeface="+mn-ea"/>
                          <a:cs typeface="Arial" panose="020B0604020202020204" pitchFamily="34" charset="0"/>
                          <a:hlinkClick r:id="rId6"/>
                        </a:rPr>
                        <a:t>: Foire aux questions SAP</a:t>
                      </a:r>
                      <a:endParaRPr lang="fr-CA" sz="1000" kern="1200" noProof="0" dirty="0" smtClean="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000" noProof="0" dirty="0" smtClean="0">
                          <a:latin typeface="Arial" panose="020B0604020202020204" pitchFamily="34" charset="0"/>
                          <a:cs typeface="Arial" panose="020B0604020202020204" pitchFamily="34" charset="0"/>
                        </a:rPr>
                        <a:t>Source:</a:t>
                      </a:r>
                      <a:r>
                        <a:rPr lang="fr-CA" sz="1000" baseline="0" noProof="0" dirty="0" smtClean="0">
                          <a:latin typeface="Arial" panose="020B0604020202020204" pitchFamily="34" charset="0"/>
                          <a:cs typeface="Arial" panose="020B0604020202020204" pitchFamily="34" charset="0"/>
                        </a:rPr>
                        <a:t>  </a:t>
                      </a:r>
                      <a:r>
                        <a:rPr lang="fr-CA" sz="1000" u="sng" kern="1200" noProof="0" dirty="0" smtClean="0">
                          <a:solidFill>
                            <a:schemeClr val="dk1"/>
                          </a:solidFill>
                          <a:effectLst/>
                          <a:latin typeface="Arial" panose="020B0604020202020204" pitchFamily="34" charset="0"/>
                          <a:ea typeface="+mn-ea"/>
                          <a:cs typeface="Arial" panose="020B0604020202020204" pitchFamily="34" charset="0"/>
                          <a:hlinkClick r:id="rId7"/>
                        </a:rPr>
                        <a:t>Page </a:t>
                      </a:r>
                      <a:r>
                        <a:rPr lang="fr-CA" sz="1000" u="sng" kern="1200" noProof="0" dirty="0" err="1" smtClean="0">
                          <a:solidFill>
                            <a:schemeClr val="dk1"/>
                          </a:solidFill>
                          <a:effectLst/>
                          <a:latin typeface="Arial" panose="020B0604020202020204" pitchFamily="34" charset="0"/>
                          <a:ea typeface="+mn-ea"/>
                          <a:cs typeface="Arial" panose="020B0604020202020204" pitchFamily="34" charset="0"/>
                          <a:hlinkClick r:id="rId7"/>
                        </a:rPr>
                        <a:t>iService</a:t>
                      </a:r>
                      <a:r>
                        <a:rPr lang="fr-CA" sz="1000" u="sng" kern="1200" noProof="0" dirty="0" smtClean="0">
                          <a:solidFill>
                            <a:schemeClr val="dk1"/>
                          </a:solidFill>
                          <a:effectLst/>
                          <a:latin typeface="Arial" panose="020B0604020202020204" pitchFamily="34" charset="0"/>
                          <a:ea typeface="+mn-ea"/>
                          <a:cs typeface="Arial" panose="020B0604020202020204" pitchFamily="34" charset="0"/>
                          <a:hlinkClick r:id="rId7"/>
                        </a:rPr>
                        <a:t> : Carte d’achats</a:t>
                      </a:r>
                      <a:endParaRPr lang="fr-CA" sz="1000" kern="1200" noProof="0" dirty="0" smtClean="0">
                        <a:solidFill>
                          <a:schemeClr val="dk1"/>
                        </a:solidFill>
                        <a:effectLst/>
                        <a:latin typeface="Arial" panose="020B0604020202020204" pitchFamily="34" charset="0"/>
                        <a:ea typeface="+mn-ea"/>
                        <a:cs typeface="Arial" panose="020B0604020202020204" pitchFamily="34" charset="0"/>
                      </a:endParaRPr>
                    </a:p>
                    <a:p>
                      <a:endParaRPr lang="fr-CA" sz="1000" noProof="0"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000" noProof="0" dirty="0" smtClean="0">
                          <a:latin typeface="Arial" panose="020B0604020202020204" pitchFamily="34" charset="0"/>
                          <a:cs typeface="Arial" panose="020B0604020202020204" pitchFamily="34" charset="0"/>
                        </a:rPr>
                        <a:t>Sources: </a:t>
                      </a:r>
                      <a:r>
                        <a:rPr lang="fr-CA" sz="1000" u="sng" kern="1200" noProof="0" dirty="0" smtClean="0">
                          <a:solidFill>
                            <a:schemeClr val="dk1"/>
                          </a:solidFill>
                          <a:effectLst/>
                          <a:latin typeface="Arial" panose="020B0604020202020204" pitchFamily="34" charset="0"/>
                          <a:ea typeface="+mn-ea"/>
                          <a:cs typeface="Arial" panose="020B0604020202020204" pitchFamily="34" charset="0"/>
                          <a:hlinkClick r:id="rId8"/>
                        </a:rPr>
                        <a:t>Page </a:t>
                      </a:r>
                      <a:r>
                        <a:rPr lang="fr-CA" sz="1000" u="sng" kern="1200" noProof="0" dirty="0" err="1" smtClean="0">
                          <a:solidFill>
                            <a:schemeClr val="dk1"/>
                          </a:solidFill>
                          <a:effectLst/>
                          <a:latin typeface="Arial" panose="020B0604020202020204" pitchFamily="34" charset="0"/>
                          <a:ea typeface="+mn-ea"/>
                          <a:cs typeface="Arial" panose="020B0604020202020204" pitchFamily="34" charset="0"/>
                          <a:hlinkClick r:id="rId8"/>
                        </a:rPr>
                        <a:t>iService</a:t>
                      </a:r>
                      <a:r>
                        <a:rPr lang="fr-CA" sz="1000" u="sng" kern="1200" noProof="0" dirty="0" smtClean="0">
                          <a:solidFill>
                            <a:schemeClr val="dk1"/>
                          </a:solidFill>
                          <a:effectLst/>
                          <a:latin typeface="Arial" panose="020B0604020202020204" pitchFamily="34" charset="0"/>
                          <a:ea typeface="+mn-ea"/>
                          <a:cs typeface="Arial" panose="020B0604020202020204" pitchFamily="34" charset="0"/>
                          <a:hlinkClick r:id="rId8"/>
                        </a:rPr>
                        <a:t> : Approvisionnements</a:t>
                      </a:r>
                      <a:r>
                        <a:rPr lang="fr-CA" sz="1000" kern="1200" noProof="0" dirty="0" smtClean="0">
                          <a:solidFill>
                            <a:schemeClr val="dk1"/>
                          </a:solidFill>
                          <a:effectLst/>
                          <a:latin typeface="Arial" panose="020B0604020202020204" pitchFamily="34" charset="0"/>
                          <a:ea typeface="+mn-ea"/>
                          <a:cs typeface="Arial" panose="020B0604020202020204" pitchFamily="34" charset="0"/>
                        </a:rPr>
                        <a:t> ou </a:t>
                      </a:r>
                      <a:r>
                        <a:rPr lang="fr-CA" sz="1000" u="sng" kern="1200" noProof="0" dirty="0" smtClean="0">
                          <a:solidFill>
                            <a:schemeClr val="dk1"/>
                          </a:solidFill>
                          <a:effectLst/>
                          <a:latin typeface="Arial" panose="020B0604020202020204" pitchFamily="34" charset="0"/>
                          <a:ea typeface="+mn-ea"/>
                          <a:cs typeface="Arial" panose="020B0604020202020204" pitchFamily="34" charset="0"/>
                          <a:hlinkClick r:id="rId9"/>
                        </a:rPr>
                        <a:t>Page </a:t>
                      </a:r>
                      <a:r>
                        <a:rPr lang="fr-CA" sz="1000" u="sng" kern="1200" noProof="0" dirty="0" err="1" smtClean="0">
                          <a:solidFill>
                            <a:schemeClr val="dk1"/>
                          </a:solidFill>
                          <a:effectLst/>
                          <a:latin typeface="Arial" panose="020B0604020202020204" pitchFamily="34" charset="0"/>
                          <a:ea typeface="+mn-ea"/>
                          <a:cs typeface="Arial" panose="020B0604020202020204" pitchFamily="34" charset="0"/>
                          <a:hlinkClick r:id="rId9"/>
                        </a:rPr>
                        <a:t>iService</a:t>
                      </a:r>
                      <a:r>
                        <a:rPr lang="fr-CA" sz="1000" u="sng" kern="1200" noProof="0" dirty="0" smtClean="0">
                          <a:solidFill>
                            <a:schemeClr val="dk1"/>
                          </a:solidFill>
                          <a:effectLst/>
                          <a:latin typeface="Arial" panose="020B0604020202020204" pitchFamily="34" charset="0"/>
                          <a:ea typeface="+mn-ea"/>
                          <a:cs typeface="Arial" panose="020B0604020202020204" pitchFamily="34" charset="0"/>
                          <a:hlinkClick r:id="rId9"/>
                        </a:rPr>
                        <a:t> : Catalogue</a:t>
                      </a:r>
                      <a:endParaRPr lang="fr-CA" sz="1000" kern="1200" noProof="0" dirty="0" smtClean="0">
                        <a:solidFill>
                          <a:schemeClr val="dk1"/>
                        </a:solidFill>
                        <a:effectLst/>
                        <a:latin typeface="Arial" panose="020B0604020202020204" pitchFamily="34" charset="0"/>
                        <a:ea typeface="+mn-ea"/>
                        <a:cs typeface="Arial" panose="020B0604020202020204" pitchFamily="34" charset="0"/>
                      </a:endParaRPr>
                    </a:p>
                  </a:txBody>
                  <a:tcPr/>
                </a:tc>
              </a:tr>
            </a:tbl>
          </a:graphicData>
        </a:graphic>
      </p:graphicFrame>
    </p:spTree>
    <p:extLst>
      <p:ext uri="{BB962C8B-B14F-4D97-AF65-F5344CB8AC3E}">
        <p14:creationId xmlns:p14="http://schemas.microsoft.com/office/powerpoint/2010/main" val="988226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909639"/>
            <a:ext cx="8229600" cy="568288"/>
          </a:xfrm>
        </p:spPr>
        <p:txBody>
          <a:bodyPr>
            <a:normAutofit fontScale="90000"/>
          </a:bodyPr>
          <a:lstStyle/>
          <a:p>
            <a:r>
              <a:rPr lang="fr-CA" dirty="0" smtClean="0"/>
              <a:t>Responsabilités d’un titulaire de carte</a:t>
            </a:r>
            <a:endParaRPr lang="fr-CA" dirty="0"/>
          </a:p>
        </p:txBody>
      </p:sp>
      <p:graphicFrame>
        <p:nvGraphicFramePr>
          <p:cNvPr id="4" name="Content Placeholder 3"/>
          <p:cNvGraphicFramePr>
            <a:graphicFrameLocks noGrp="1"/>
          </p:cNvGraphicFramePr>
          <p:nvPr>
            <p:ph idx="1"/>
            <p:custDataLst>
              <p:tags r:id="rId2"/>
            </p:custDataLst>
            <p:extLst>
              <p:ext uri="{D42A27DB-BD31-4B8C-83A1-F6EECF244321}">
                <p14:modId xmlns:p14="http://schemas.microsoft.com/office/powerpoint/2010/main" val="905539513"/>
              </p:ext>
            </p:extLst>
          </p:nvPr>
        </p:nvGraphicFramePr>
        <p:xfrm>
          <a:off x="457200" y="1616150"/>
          <a:ext cx="8229600" cy="370013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TextBox 2"/>
          <p:cNvSpPr txBox="1"/>
          <p:nvPr>
            <p:custDataLst>
              <p:tags r:id="rId3"/>
            </p:custDataLst>
          </p:nvPr>
        </p:nvSpPr>
        <p:spPr>
          <a:xfrm>
            <a:off x="457200" y="5418692"/>
            <a:ext cx="8059479" cy="369332"/>
          </a:xfrm>
          <a:prstGeom prst="rect">
            <a:avLst/>
          </a:prstGeom>
          <a:noFill/>
        </p:spPr>
        <p:txBody>
          <a:bodyPr wrap="square" rtlCol="0">
            <a:spAutoFit/>
          </a:bodyPr>
          <a:lstStyle/>
          <a:p>
            <a:pPr algn="ctr"/>
            <a:r>
              <a:rPr lang="fr-CA" b="1" dirty="0" smtClean="0"/>
              <a:t> </a:t>
            </a:r>
            <a:r>
              <a:rPr lang="fr-CA" sz="1200" b="1" dirty="0" smtClean="0">
                <a:latin typeface="Arial" panose="020B0604020202020204" pitchFamily="34" charset="0"/>
                <a:cs typeface="Arial" panose="020B0604020202020204" pitchFamily="34" charset="0"/>
              </a:rPr>
              <a:t>Lien vers le formulaire </a:t>
            </a:r>
            <a:r>
              <a:rPr lang="fr-CA" sz="1200" u="sng" dirty="0" smtClean="0">
                <a:solidFill>
                  <a:srgbClr val="0000FF"/>
                </a:solidFill>
                <a:latin typeface="Arial" panose="020B0604020202020204" pitchFamily="34" charset="0"/>
                <a:cs typeface="Arial" panose="020B0604020202020204" pitchFamily="34" charset="0"/>
                <a:hlinkClick r:id="rId11"/>
              </a:rPr>
              <a:t>Demande de carte d’achat et autorisation de dépense</a:t>
            </a:r>
            <a:r>
              <a:rPr lang="fr-CA" sz="1200" dirty="0" smtClean="0">
                <a:solidFill>
                  <a:srgbClr val="0000FF"/>
                </a:solidFill>
                <a:latin typeface="Arial" panose="020B0604020202020204" pitchFamily="34" charset="0"/>
                <a:cs typeface="Arial" panose="020B0604020202020204" pitchFamily="34" charset="0"/>
                <a:hlinkClick r:id="rId11"/>
              </a:rPr>
              <a:t> </a:t>
            </a:r>
            <a:r>
              <a:rPr lang="fr-CA" sz="1200" b="1" dirty="0" smtClean="0">
                <a:latin typeface="Arial" panose="020B0604020202020204" pitchFamily="34" charset="0"/>
                <a:cs typeface="Arial" panose="020B0604020202020204" pitchFamily="34" charset="0"/>
              </a:rPr>
              <a:t>(ADM5061) </a:t>
            </a:r>
            <a:endParaRPr lang="fr-CA"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7519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72955" y="928048"/>
            <a:ext cx="8571787" cy="696036"/>
          </a:xfrm>
        </p:spPr>
        <p:txBody>
          <a:bodyPr>
            <a:normAutofit fontScale="90000"/>
          </a:bodyPr>
          <a:lstStyle/>
          <a:p>
            <a:r>
              <a:rPr lang="fr-CA" dirty="0" smtClean="0"/>
              <a:t>Puis-je utiliser ma carte pour acheter de la propriété intellectuelle? </a:t>
            </a:r>
            <a:endParaRPr lang="fr-CA" dirty="0"/>
          </a:p>
        </p:txBody>
      </p:sp>
      <p:graphicFrame>
        <p:nvGraphicFramePr>
          <p:cNvPr id="7" name="Content Placeholder 6"/>
          <p:cNvGraphicFramePr>
            <a:graphicFrameLocks noGrp="1"/>
          </p:cNvGraphicFramePr>
          <p:nvPr>
            <p:ph idx="1"/>
            <p:custDataLst>
              <p:tags r:id="rId2"/>
            </p:custDataLst>
            <p:extLst>
              <p:ext uri="{D42A27DB-BD31-4B8C-83A1-F6EECF244321}">
                <p14:modId xmlns:p14="http://schemas.microsoft.com/office/powerpoint/2010/main" val="1058680826"/>
              </p:ext>
            </p:extLst>
          </p:nvPr>
        </p:nvGraphicFramePr>
        <p:xfrm>
          <a:off x="457200" y="1895302"/>
          <a:ext cx="8387542" cy="381969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654587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786810"/>
            <a:ext cx="8229600" cy="1031357"/>
          </a:xfrm>
        </p:spPr>
        <p:txBody>
          <a:bodyPr>
            <a:normAutofit fontScale="90000"/>
          </a:bodyPr>
          <a:lstStyle/>
          <a:p>
            <a:r>
              <a:rPr lang="fr-CA" sz="3200" dirty="0" smtClean="0"/>
              <a:t>Puis-je utiliser ma carte pour acheter des actifs suivi par le ministère?</a:t>
            </a:r>
            <a:endParaRPr lang="fr-CA" sz="3200" dirty="0"/>
          </a:p>
        </p:txBody>
      </p:sp>
      <p:graphicFrame>
        <p:nvGraphicFramePr>
          <p:cNvPr id="4" name="Content Placeholder 3"/>
          <p:cNvGraphicFramePr>
            <a:graphicFrameLocks noGrp="1"/>
          </p:cNvGraphicFramePr>
          <p:nvPr>
            <p:ph idx="1"/>
            <p:custDataLst>
              <p:tags r:id="rId2"/>
            </p:custDataLst>
            <p:extLst>
              <p:ext uri="{D42A27DB-BD31-4B8C-83A1-F6EECF244321}">
                <p14:modId xmlns:p14="http://schemas.microsoft.com/office/powerpoint/2010/main" val="365397700"/>
              </p:ext>
            </p:extLst>
          </p:nvPr>
        </p:nvGraphicFramePr>
        <p:xfrm>
          <a:off x="457200" y="2055091"/>
          <a:ext cx="8229600" cy="365990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5" name="Picture 2" descr="C:\Users\cynthia.crevier\AppData\Local\Microsoft\Windows\Temporary Internet Files\Content.IE5\NA7GPU3F\Thumbs-Up-Circle[1].png"/>
          <p:cNvPicPr>
            <a:picLocks noChangeAspect="1" noChangeArrowheads="1"/>
          </p:cNvPicPr>
          <p:nvPr>
            <p:custDataLst>
              <p:tags r:id="rId3"/>
            </p:custDataLst>
          </p:nvPr>
        </p:nvPicPr>
        <p:blipFill>
          <a:blip r:embed="rId11">
            <a:extLst>
              <a:ext uri="{28A0092B-C50C-407E-A947-70E740481C1C}">
                <a14:useLocalDpi xmlns:a14="http://schemas.microsoft.com/office/drawing/2010/main" val="0"/>
              </a:ext>
            </a:extLst>
          </a:blip>
          <a:srcRect/>
          <a:stretch>
            <a:fillRect/>
          </a:stretch>
        </p:blipFill>
        <p:spPr bwMode="auto">
          <a:xfrm>
            <a:off x="5823319" y="1669311"/>
            <a:ext cx="1247331" cy="1242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381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903767"/>
            <a:ext cx="8229600" cy="712382"/>
          </a:xfrm>
        </p:spPr>
        <p:txBody>
          <a:bodyPr>
            <a:normAutofit fontScale="90000"/>
          </a:bodyPr>
          <a:lstStyle/>
          <a:p>
            <a:r>
              <a:rPr lang="fr-CA" dirty="0" smtClean="0"/>
              <a:t>Puis-je utiliser ma carte pour acheter des carte-cadeaux?</a:t>
            </a:r>
            <a:endParaRPr lang="fr-CA" dirty="0"/>
          </a:p>
        </p:txBody>
      </p:sp>
      <p:graphicFrame>
        <p:nvGraphicFramePr>
          <p:cNvPr id="5" name="Content Placeholder 4"/>
          <p:cNvGraphicFramePr>
            <a:graphicFrameLocks noGrp="1"/>
          </p:cNvGraphicFramePr>
          <p:nvPr>
            <p:ph idx="1"/>
            <p:custDataLst>
              <p:tags r:id="rId2"/>
            </p:custDataLst>
            <p:extLst>
              <p:ext uri="{D42A27DB-BD31-4B8C-83A1-F6EECF244321}">
                <p14:modId xmlns:p14="http://schemas.microsoft.com/office/powerpoint/2010/main" val="923277220"/>
              </p:ext>
            </p:extLst>
          </p:nvPr>
        </p:nvGraphicFramePr>
        <p:xfrm>
          <a:off x="457200" y="1701209"/>
          <a:ext cx="8229600" cy="401379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7" name="Left Arrow 6"/>
          <p:cNvSpPr/>
          <p:nvPr>
            <p:custDataLst>
              <p:tags r:id="rId3"/>
            </p:custDataLst>
          </p:nvPr>
        </p:nvSpPr>
        <p:spPr>
          <a:xfrm>
            <a:off x="4816548" y="3163186"/>
            <a:ext cx="3870252" cy="81870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C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OUI</a:t>
            </a:r>
            <a:endParaRPr lang="en-C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p:txBody>
      </p:sp>
      <p:sp>
        <p:nvSpPr>
          <p:cNvPr id="8" name="Left Arrow 7"/>
          <p:cNvSpPr/>
          <p:nvPr>
            <p:custDataLst>
              <p:tags r:id="rId4"/>
            </p:custDataLst>
          </p:nvPr>
        </p:nvSpPr>
        <p:spPr>
          <a:xfrm>
            <a:off x="4816548" y="4423143"/>
            <a:ext cx="3870252" cy="81870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C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NON</a:t>
            </a:r>
            <a:endParaRPr lang="en-C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7170" name="Picture 2" descr="C:\Users\cynthia.crevier\AppData\Local\Microsoft\Windows\Temporary Internet Files\Content.IE5\TLSEJASH\Yes[2].png"/>
          <p:cNvPicPr>
            <a:picLocks noChangeAspect="1" noChangeArrowheads="1"/>
          </p:cNvPicPr>
          <p:nvPr>
            <p:custDataLst>
              <p:tags r:id="rId5"/>
            </p:custDataLst>
          </p:nvPr>
        </p:nvPicPr>
        <p:blipFill>
          <a:blip r:embed="rId14">
            <a:extLst>
              <a:ext uri="{28A0092B-C50C-407E-A947-70E740481C1C}">
                <a14:useLocalDpi xmlns:a14="http://schemas.microsoft.com/office/drawing/2010/main" val="0"/>
              </a:ext>
            </a:extLst>
          </a:blip>
          <a:srcRect/>
          <a:stretch>
            <a:fillRect/>
          </a:stretch>
        </p:blipFill>
        <p:spPr bwMode="auto">
          <a:xfrm>
            <a:off x="5433237" y="2979296"/>
            <a:ext cx="691116" cy="69111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cynthia.crevier\AppData\Local\Microsoft\Windows\Temporary Internet Files\Content.IE5\NA7GPU3F\No_Sign[1].png"/>
          <p:cNvPicPr>
            <a:picLocks noChangeAspect="1" noChangeArrowheads="1"/>
          </p:cNvPicPr>
          <p:nvPr>
            <p:custDataLst>
              <p:tags r:id="rId6"/>
            </p:custDataLst>
          </p:nvPr>
        </p:nvPicPr>
        <p:blipFill>
          <a:blip r:embed="rId15">
            <a:extLst>
              <a:ext uri="{28A0092B-C50C-407E-A947-70E740481C1C}">
                <a14:useLocalDpi xmlns:a14="http://schemas.microsoft.com/office/drawing/2010/main" val="0"/>
              </a:ext>
            </a:extLst>
          </a:blip>
          <a:srcRect/>
          <a:stretch>
            <a:fillRect/>
          </a:stretch>
        </p:blipFill>
        <p:spPr bwMode="auto">
          <a:xfrm>
            <a:off x="5389266" y="4198420"/>
            <a:ext cx="735087" cy="735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485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55180" y="744279"/>
            <a:ext cx="8888819" cy="552893"/>
          </a:xfrm>
        </p:spPr>
        <p:txBody>
          <a:bodyPr>
            <a:normAutofit/>
          </a:bodyPr>
          <a:lstStyle/>
          <a:p>
            <a:pPr lvl="0"/>
            <a:r>
              <a:rPr lang="fr-CA" sz="2800" dirty="0" smtClean="0"/>
              <a:t>Ma commande est prise aux douanes. À l’aide!!! </a:t>
            </a:r>
            <a:endParaRPr lang="fr-CA" sz="2800" dirty="0"/>
          </a:p>
        </p:txBody>
      </p:sp>
      <p:graphicFrame>
        <p:nvGraphicFramePr>
          <p:cNvPr id="7" name="Content Placeholder 6"/>
          <p:cNvGraphicFramePr>
            <a:graphicFrameLocks noGrp="1"/>
          </p:cNvGraphicFramePr>
          <p:nvPr>
            <p:ph sz="half" idx="2"/>
            <p:custDataLst>
              <p:tags r:id="rId2"/>
            </p:custDataLst>
            <p:extLst>
              <p:ext uri="{D42A27DB-BD31-4B8C-83A1-F6EECF244321}">
                <p14:modId xmlns:p14="http://schemas.microsoft.com/office/powerpoint/2010/main" val="3168189589"/>
              </p:ext>
            </p:extLst>
          </p:nvPr>
        </p:nvGraphicFramePr>
        <p:xfrm>
          <a:off x="255181" y="1568820"/>
          <a:ext cx="4816548" cy="395128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8" name="Diagram 7"/>
          <p:cNvGraphicFramePr/>
          <p:nvPr>
            <p:custDataLst>
              <p:tags r:id="rId3"/>
            </p:custDataLst>
            <p:extLst>
              <p:ext uri="{D42A27DB-BD31-4B8C-83A1-F6EECF244321}">
                <p14:modId xmlns:p14="http://schemas.microsoft.com/office/powerpoint/2010/main" val="1572440142"/>
              </p:ext>
            </p:extLst>
          </p:nvPr>
        </p:nvGraphicFramePr>
        <p:xfrm>
          <a:off x="4848447" y="1435395"/>
          <a:ext cx="3452037" cy="4247186"/>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5" name="Picture 3" descr="C:\Users\cynthia.crevier\AppData\Local\Microsoft\Windows\Temporary Internet Files\Content.IE5\J3YQBDFI\panic[1].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76484" y="2371060"/>
            <a:ext cx="2367516" cy="1775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13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5"/>
</p:tagLst>
</file>

<file path=ppt/tags/tag25.xml><?xml version="1.0" encoding="utf-8"?>
<p:tagLst xmlns:a="http://schemas.openxmlformats.org/drawingml/2006/main" xmlns:r="http://schemas.openxmlformats.org/officeDocument/2006/relationships" xmlns:p="http://schemas.openxmlformats.org/presentationml/2006/main">
  <p:tag name="NUM" val="6"/>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Gabarit PowerPoint EDSC">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xtMotClef xmlns="4f810ac0-7940-4b47-8510-ccc18747f341" xsi:nil="true"/>
    <NbDuree xmlns="4f810ac0-7940-4b47-8510-ccc18747f341">12</NbDuree>
    <NbVersion xmlns="4f810ac0-7940-4b47-8510-ccc18747f341" xsi:nil="true"/>
    <ClpServices xmlns="4f810ac0-7940-4b47-8510-ccc18747f341">11</ClpServices>
    <IconOverlay xmlns="http://schemas.microsoft.com/sharepoint/v4" xsi:nil="true"/>
    <ChkNouveauEmp xmlns="4f810ac0-7940-4b47-8510-ccc18747f341">false</ChkNouveauEmp>
    <ChkTraitementInitial xmlns="4f810ac0-7940-4b47-8510-ccc18747f341">false</ChkTraitementInitial>
    <TxtResumeE xmlns="4f810ac0-7940-4b47-8510-ccc18747f341"> French PowerPoint Template ESDC</TxtResumeE>
    <ChLocationEmplacement xmlns="4f810ac0-7940-4b47-8510-ccc18747f341">Client Library / Bibliothèque client</ChLocationEmplacement>
    <TxtResumeF xmlns="4f810ac0-7940-4b47-8510-ccc18747f341">Gabarit français PowerPoint EDSC</TxtResumeF>
    <PgResponsibleResponsable xmlns="aeabe285-28c2-4b4a-a8cd-631679229c94">
      <UserInfo>
        <DisplayName>Ethier, Fernand P [NC]</DisplayName>
        <AccountId>5906</AccountId>
        <AccountType/>
      </UserInfo>
    </PgResponsibleResponsable>
    <C_ClpServices xmlns="4f810ac0-7940-4b47-8510-ccc18747f341">_General / Général</C_ClpService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ContTruc" ma:contentTypeID="0x0101004B9DE00CD6BF494E8621095E7F111E35004F74A9B650681B41AF60680931644FF8" ma:contentTypeVersion="38" ma:contentTypeDescription="ContTrucD" ma:contentTypeScope="" ma:versionID="06d894131a5b51e5018a3d3b80897f3d">
  <xsd:schema xmlns:xsd="http://www.w3.org/2001/XMLSchema" xmlns:xs="http://www.w3.org/2001/XMLSchema" xmlns:p="http://schemas.microsoft.com/office/2006/metadata/properties" xmlns:ns1="http://schemas.microsoft.com/sharepoint/v3" xmlns:ns2="4f810ac0-7940-4b47-8510-ccc18747f341" xmlns:ns3="aeabe285-28c2-4b4a-a8cd-631679229c94" xmlns:ns4="http://schemas.microsoft.com/sharepoint/v4" targetNamespace="http://schemas.microsoft.com/office/2006/metadata/properties" ma:root="true" ma:fieldsID="457b7fe014ac0dad4a48e1791a399ad9" ns1:_="" ns2:_="" ns3:_="" ns4:_="">
    <xsd:import namespace="http://schemas.microsoft.com/sharepoint/v3"/>
    <xsd:import namespace="4f810ac0-7940-4b47-8510-ccc18747f341"/>
    <xsd:import namespace="aeabe285-28c2-4b4a-a8cd-631679229c94"/>
    <xsd:import namespace="http://schemas.microsoft.com/sharepoint/v4"/>
    <xsd:element name="properties">
      <xsd:complexType>
        <xsd:sequence>
          <xsd:element name="documentManagement">
            <xsd:complexType>
              <xsd:all>
                <xsd:element ref="ns2:ClpServices"/>
                <xsd:element ref="ns3:PgResponsibleResponsable" minOccurs="0"/>
                <xsd:element ref="ns2:TxtResumeE"/>
                <xsd:element ref="ns2:TxtResumeF"/>
                <xsd:element ref="ns2:TxtMotClef" minOccurs="0"/>
                <xsd:element ref="ns2:NbDuree"/>
                <xsd:element ref="ns2:ChkNouveauEmp" minOccurs="0"/>
                <xsd:element ref="ns2:ChLocationEmplacement"/>
                <xsd:element ref="ns2:C_ClpServices" minOccurs="0"/>
                <xsd:element ref="ns2:ChkTraitementInitial" minOccurs="0"/>
                <xsd:element ref="ns2:NbVersion" minOccurs="0"/>
                <xsd:element ref="ns4:IconOverlay" minOccurs="0"/>
                <xsd:element ref="ns1:_vti_ItemDeclaredRecord" minOccurs="0"/>
                <xsd:element ref="ns1:_vti_ItemHoldRecordStatus" minOccurs="0"/>
                <xsd:element ref="ns1:_dlc_ExpireDateSaved" minOccurs="0"/>
                <xsd:element ref="ns1:_dlc_ExpireDate" minOccurs="0"/>
                <xsd:element ref="ns1:_dlc_Exemp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2" nillable="true" ma:displayName="Declared Record" ma:hidden="true" ma:internalName="_vti_ItemDeclaredRecord" ma:readOnly="true">
      <xsd:simpleType>
        <xsd:restriction base="dms:DateTime"/>
      </xsd:simpleType>
    </xsd:element>
    <xsd:element name="_vti_ItemHoldRecordStatus" ma:index="23" nillable="true" ma:displayName="Hold and Record Status" ma:decimals="0" ma:hidden="true" ma:internalName="_vti_ItemHoldRecordStatus" ma:readOnly="true">
      <xsd:simpleType>
        <xsd:restriction base="dms:Unknown"/>
      </xsd:simpleType>
    </xsd:element>
    <xsd:element name="_dlc_ExpireDateSaved" ma:index="24" nillable="true" ma:displayName="Original Expiration Date" ma:hidden="true" ma:internalName="_dlc_ExpireDateSaved" ma:readOnly="true">
      <xsd:simpleType>
        <xsd:restriction base="dms:DateTime"/>
      </xsd:simpleType>
    </xsd:element>
    <xsd:element name="_dlc_ExpireDate" ma:index="25" nillable="true" ma:displayName="Expiration Date" ma:hidden="true" ma:internalName="_dlc_ExpireDate" ma:readOnly="true">
      <xsd:simpleType>
        <xsd:restriction base="dms:DateTime"/>
      </xsd:simpleType>
    </xsd:element>
    <xsd:element name="_dlc_Exempt" ma:index="26"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f810ac0-7940-4b47-8510-ccc18747f341" elementFormDefault="qualified">
    <xsd:import namespace="http://schemas.microsoft.com/office/2006/documentManagement/types"/>
    <xsd:import namespace="http://schemas.microsoft.com/office/infopath/2007/PartnerControls"/>
    <xsd:element name="ClpServices" ma:index="2" ma:displayName="ClpServices" ma:description="ClpServicesD" ma:list="{34A2CCC2-8655-4786-B8EE-4A9DDB8FA9D0}" ma:internalName="ClpServices" ma:showField="Title" ma:web="aeabe285-28c2-4b4a-a8cd-631679229c94">
      <xsd:simpleType>
        <xsd:restriction base="dms:Lookup"/>
      </xsd:simpleType>
    </xsd:element>
    <xsd:element name="TxtResumeE" ma:index="4" ma:displayName="TxtResumeE" ma:description="TxtResumeED" ma:internalName="TxtResumeE">
      <xsd:simpleType>
        <xsd:restriction base="dms:Text">
          <xsd:maxLength value="150"/>
        </xsd:restriction>
      </xsd:simpleType>
    </xsd:element>
    <xsd:element name="TxtResumeF" ma:index="5" ma:displayName="TxtResumeF" ma:description="TxtResumeFD" ma:internalName="TxtResumeF">
      <xsd:simpleType>
        <xsd:restriction base="dms:Text">
          <xsd:maxLength value="150"/>
        </xsd:restriction>
      </xsd:simpleType>
    </xsd:element>
    <xsd:element name="TxtMotClef" ma:index="6" nillable="true" ma:displayName="TxtMotClef" ma:description="TxtMotClefD" ma:internalName="TxtMotClef">
      <xsd:simpleType>
        <xsd:restriction base="dms:Text">
          <xsd:maxLength value="255"/>
        </xsd:restriction>
      </xsd:simpleType>
    </xsd:element>
    <xsd:element name="NbDuree" ma:index="7" ma:displayName="NbDuree" ma:decimals="0" ma:default="12" ma:description="NbDureeD" ma:internalName="NbDuree" ma:percentage="FALSE">
      <xsd:simpleType>
        <xsd:restriction base="dms:Number">
          <xsd:maxInclusive value="24"/>
          <xsd:minInclusive value="3"/>
        </xsd:restriction>
      </xsd:simpleType>
    </xsd:element>
    <xsd:element name="ChkNouveauEmp" ma:index="8" nillable="true" ma:displayName="ChkNouveauEmp" ma:default="0" ma:description="ChkNouveauEmpD" ma:internalName="ChkNouveauEmp">
      <xsd:simpleType>
        <xsd:restriction base="dms:Boolean"/>
      </xsd:simpleType>
    </xsd:element>
    <xsd:element name="ChLocationEmplacement" ma:index="9" ma:displayName="ChLocationEmplacement" ma:default="Client Library / Bibliothèque client" ma:description="ChLocationEmplacementD" ma:format="Dropdown" ma:internalName="ChLocationEmplacement">
      <xsd:simpleType>
        <xsd:restriction base="dms:Choice">
          <xsd:enumeration value="Client Library / Bibliothèque client"/>
          <xsd:enumeration value="Technical Library / Bibliothèque technique"/>
          <xsd:enumeration value="Archive"/>
          <xsd:enumeration value="Work in progress library / Bibliothèque de travaux en cours"/>
        </xsd:restriction>
      </xsd:simpleType>
    </xsd:element>
    <xsd:element name="C_ClpServices" ma:index="17" nillable="true" ma:displayName="C_ClpServices" ma:internalName="C_ClpServices" ma:readOnly="true">
      <xsd:simpleType>
        <xsd:restriction base="dms:Text"/>
      </xsd:simpleType>
    </xsd:element>
    <xsd:element name="ChkTraitementInitial" ma:index="18" nillable="true" ma:displayName="ChkTraitementInitial" ma:default="0" ma:description="To know if initial workflow is done&#10;Pour voir si le flux de travail initial est fait" ma:hidden="true" ma:internalName="ChkTraitementInitial" ma:readOnly="false">
      <xsd:simpleType>
        <xsd:restriction base="dms:Boolean"/>
      </xsd:simpleType>
    </xsd:element>
    <xsd:element name="NbVersion" ma:index="19" nillable="true" ma:displayName="NbVersion" ma:description="Enregistre la version du document / Saves the document version" ma:hidden="true" ma:internalName="NbVersion"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aeabe285-28c2-4b4a-a8cd-631679229c94" elementFormDefault="qualified">
    <xsd:import namespace="http://schemas.microsoft.com/office/2006/documentManagement/types"/>
    <xsd:import namespace="http://schemas.microsoft.com/office/infopath/2007/PartnerControls"/>
    <xsd:element name="PgResponsibleResponsable" ma:index="3" nillable="true" ma:displayName="PgResponsibleResponsable" ma:description="" ma:list="UserInfo" ma:SharePointGroup="0" ma:internalName="PgResponsibleResponsabl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F2A2E0-F0AA-4F8E-84A7-6241975FD62A}">
  <ds:schemaRefs>
    <ds:schemaRef ds:uri="http://schemas.microsoft.com/office/infopath/2007/PartnerControls"/>
    <ds:schemaRef ds:uri="http://www.w3.org/XML/1998/namespace"/>
    <ds:schemaRef ds:uri="http://purl.org/dc/dcmitype/"/>
    <ds:schemaRef ds:uri="http://schemas.microsoft.com/office/2006/documentManagement/types"/>
    <ds:schemaRef ds:uri="aeabe285-28c2-4b4a-a8cd-631679229c94"/>
    <ds:schemaRef ds:uri="http://schemas.microsoft.com/office/2006/metadata/properties"/>
    <ds:schemaRef ds:uri="http://schemas.openxmlformats.org/package/2006/metadata/core-properties"/>
    <ds:schemaRef ds:uri="http://schemas.microsoft.com/sharepoint/v3"/>
    <ds:schemaRef ds:uri="http://purl.org/dc/elements/1.1/"/>
    <ds:schemaRef ds:uri="http://schemas.microsoft.com/sharepoint/v4"/>
    <ds:schemaRef ds:uri="4f810ac0-7940-4b47-8510-ccc18747f341"/>
    <ds:schemaRef ds:uri="http://purl.org/dc/terms/"/>
  </ds:schemaRefs>
</ds:datastoreItem>
</file>

<file path=customXml/itemProps2.xml><?xml version="1.0" encoding="utf-8"?>
<ds:datastoreItem xmlns:ds="http://schemas.openxmlformats.org/officeDocument/2006/customXml" ds:itemID="{8EA082E2-7543-49AD-BA3E-BE97FC564CA2}">
  <ds:schemaRefs>
    <ds:schemaRef ds:uri="http://schemas.microsoft.com/sharepoint/v3/contenttype/forms"/>
  </ds:schemaRefs>
</ds:datastoreItem>
</file>

<file path=customXml/itemProps3.xml><?xml version="1.0" encoding="utf-8"?>
<ds:datastoreItem xmlns:ds="http://schemas.openxmlformats.org/officeDocument/2006/customXml" ds:itemID="{E605D157-2CE1-4D50-A77F-E36560B642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810ac0-7940-4b47-8510-ccc18747f341"/>
    <ds:schemaRef ds:uri="aeabe285-28c2-4b4a-a8cd-631679229c94"/>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presentation_gabarit_edsc</Template>
  <TotalTime>2874</TotalTime>
  <Words>4602</Words>
  <Application>Microsoft Office PowerPoint</Application>
  <PresentationFormat>On-screen Show (4:3)</PresentationFormat>
  <Paragraphs>366</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Gabarit PowerPoint EDSC</vt:lpstr>
      <vt:lpstr>La carte d’acquisition et Vous</vt:lpstr>
      <vt:lpstr>AGENDA</vt:lpstr>
      <vt:lpstr>Faits – 2015-2016</vt:lpstr>
      <vt:lpstr>Comment ou quoi acheter avec ma carte?</vt:lpstr>
      <vt:lpstr>Responsabilités d’un titulaire de carte</vt:lpstr>
      <vt:lpstr>Puis-je utiliser ma carte pour acheter de la propriété intellectuelle? </vt:lpstr>
      <vt:lpstr>Puis-je utiliser ma carte pour acheter des actifs suivi par le ministère?</vt:lpstr>
      <vt:lpstr>Puis-je utiliser ma carte pour acheter des carte-cadeaux?</vt:lpstr>
      <vt:lpstr>Ma commande est prise aux douanes. À l’aide!!! </vt:lpstr>
      <vt:lpstr>Comment puis-je éviter une confirmation de commande?</vt:lpstr>
      <vt:lpstr>La carte d’acquisition et les achats en ligne</vt:lpstr>
      <vt:lpstr>Comment savoir que la connection est sécurisée?</vt:lpstr>
      <vt:lpstr>Vérification de la carte de crédit</vt:lpstr>
      <vt:lpstr>Création et modification de vos pièces de carte</vt:lpstr>
      <vt:lpstr>Réconciliation mensuel (sec. 34)</vt:lpstr>
      <vt:lpstr>Envoi de votre rapport d'activité mensuelle </vt:lpstr>
      <vt:lpstr>Qui dois-je contacter pour…?</vt:lpstr>
      <vt:lpstr>Changements à venir concernant le programme de carte d’achat</vt:lpstr>
      <vt:lpstr>Questions?</vt:lpstr>
    </vt:vector>
  </TitlesOfParts>
  <Company>GoC / GdC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carte d’acquisition et Vous</dc:title>
  <dc:creator>Crevier, Cynthia</dc:creator>
  <cp:lastModifiedBy>Dewar, Mandy J []NC]</cp:lastModifiedBy>
  <cp:revision>193</cp:revision>
  <cp:lastPrinted>2016-06-01T11:57:00Z</cp:lastPrinted>
  <dcterms:created xsi:type="dcterms:W3CDTF">2016-05-11T19:27:09Z</dcterms:created>
  <dcterms:modified xsi:type="dcterms:W3CDTF">2016-07-22T13:16:52Z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0x0101004B9DE00CD6BF494E8621095E7F111E35004F74A9B650681B41AF60680931644FF8</vt:lpwstr>
  </property>
  <property fmtid="{D5CDD505-2E9C-101B-9397-08002B2CF9AE}" pid="3" name="_dlc_policyId">
    <vt:lpwstr/>
  </property>
  <property fmtid="{D5CDD505-2E9C-101B-9397-08002B2CF9AE}" pid="4" name="ItemRetentionFormula">
    <vt:lpwstr/>
  </property>
  <property fmtid="{D5CDD505-2E9C-101B-9397-08002B2CF9AE}" pid="5" name="WorkflowChangePath">
    <vt:lpwstr>7ab30019-3554-4919-b6f6-c90dc74a1bdf,4;</vt:lpwstr>
  </property>
</Properties>
</file>