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1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37" r:id="rId5"/>
  </p:sldMasterIdLst>
  <p:notesMasterIdLst>
    <p:notesMasterId r:id="rId8"/>
  </p:notesMasterIdLst>
  <p:handoutMasterIdLst>
    <p:handoutMasterId r:id="rId9"/>
  </p:handoutMasterIdLst>
  <p:sldIdLst>
    <p:sldId id="350" r:id="rId6"/>
    <p:sldId id="353" r:id="rId7"/>
  </p:sldIdLst>
  <p:sldSz cx="9144000" cy="6858000" type="screen4x3"/>
  <p:notesSz cx="7004050" cy="9223375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ot, Helene [NC]" initials="HH[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CCECFF"/>
    <a:srgbClr val="003478"/>
    <a:srgbClr val="A8DCFF"/>
    <a:srgbClr val="F9FDFF"/>
    <a:srgbClr val="E3F4FF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0488" autoAdjust="0"/>
  </p:normalViewPr>
  <p:slideViewPr>
    <p:cSldViewPr snapToGrid="0">
      <p:cViewPr>
        <p:scale>
          <a:sx n="121" d="100"/>
          <a:sy n="121" d="100"/>
        </p:scale>
        <p:origin x="204" y="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-1834" y="-91"/>
      </p:cViewPr>
      <p:guideLst>
        <p:guide orient="horz" pos="2905"/>
        <p:guide pos="220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-apprendre.csps-efpc.gc.ca/application/fr/content/outils-de-maintien-des-acquis-linguistiques" TargetMode="External"/><Relationship Id="rId2" Type="http://schemas.openxmlformats.org/officeDocument/2006/relationships/hyperlink" Target="http://rhdcc.prv/fra/carriere/linguistique/love_of_english_a.shtml" TargetMode="External"/><Relationship Id="rId1" Type="http://schemas.openxmlformats.org/officeDocument/2006/relationships/hyperlink" Target="http://hrsdc.prv/eng/career/language/amour_francais_elearning_a.shtml" TargetMode="External"/><Relationship Id="rId6" Type="http://schemas.openxmlformats.org/officeDocument/2006/relationships/hyperlink" Target="http://iservice.prv/fra/college/langue_seconde.shtml" TargetMode="External"/><Relationship Id="rId5" Type="http://schemas.openxmlformats.org/officeDocument/2006/relationships/hyperlink" Target="http://dialogue/grp/learning-apprentissage/Shared%20Documents/ESDC_Branch_Business_Line_Coordinators_List.xlsx" TargetMode="External"/><Relationship Id="rId4" Type="http://schemas.openxmlformats.org/officeDocument/2006/relationships/hyperlink" Target="http://dialogue/grp/learning-apprentissage/Shared%20Documents/Trousse%20maintien%20anglais%20langue%20seconde-FR.pdf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-apprendre.csps-efpc.gc.ca/application/fr/content/outils-de-maintien-des-acquis-linguistiques" TargetMode="External"/><Relationship Id="rId2" Type="http://schemas.openxmlformats.org/officeDocument/2006/relationships/hyperlink" Target="http://rhdcc.prv/fra/carriere/linguistique/love_of_english_a.shtml" TargetMode="External"/><Relationship Id="rId1" Type="http://schemas.openxmlformats.org/officeDocument/2006/relationships/hyperlink" Target="http://hrsdc.prv/eng/career/language/amour_francais_elearning_a.shtml" TargetMode="External"/><Relationship Id="rId6" Type="http://schemas.openxmlformats.org/officeDocument/2006/relationships/hyperlink" Target="http://iservice.prv/fra/college/langue_seconde.shtml" TargetMode="External"/><Relationship Id="rId5" Type="http://schemas.openxmlformats.org/officeDocument/2006/relationships/hyperlink" Target="http://dialogue/grp/learning-apprentissage/Shared%20Documents/ESDC_Branch_Business_Line_Coordinators_List.xlsx" TargetMode="External"/><Relationship Id="rId4" Type="http://schemas.openxmlformats.org/officeDocument/2006/relationships/hyperlink" Target="http://dialogue/grp/learning-apprentissage/Shared%20Documents/Trousse%20maintien%20anglais%20langue%20seconde-FR.pdf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E03765-7C6D-401B-9394-F10CD6A8B54D}" type="doc">
      <dgm:prSet loTypeId="urn:microsoft.com/office/officeart/2005/8/layout/h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680383CF-BF6B-4E7F-875E-69CE96482C9E}">
      <dgm:prSet phldrT="[Text]" custT="1"/>
      <dgm:spPr/>
      <dgm:t>
        <a:bodyPr/>
        <a:lstStyle/>
        <a:p>
          <a:r>
            <a:rPr lang="en-CA" sz="1400" dirty="0" err="1" smtClean="0"/>
            <a:t>Catégorie</a:t>
          </a:r>
          <a:r>
            <a:rPr lang="en-CA" sz="1400" dirty="0" smtClean="0"/>
            <a:t> 1 et 2</a:t>
          </a:r>
          <a:endParaRPr lang="en-CA" sz="1400" dirty="0"/>
        </a:p>
      </dgm:t>
    </dgm:pt>
    <dgm:pt modelId="{4067AD26-B8B5-4A9E-AC36-295E8886E523}" type="parTrans" cxnId="{8897BBFB-EB19-4DAC-97FF-B19FC719B392}">
      <dgm:prSet/>
      <dgm:spPr/>
      <dgm:t>
        <a:bodyPr/>
        <a:lstStyle/>
        <a:p>
          <a:endParaRPr lang="en-CA"/>
        </a:p>
      </dgm:t>
    </dgm:pt>
    <dgm:pt modelId="{B4C1899F-1BD6-4F8D-829D-701519D22DB7}" type="sibTrans" cxnId="{8897BBFB-EB19-4DAC-97FF-B19FC719B392}">
      <dgm:prSet/>
      <dgm:spPr/>
      <dgm:t>
        <a:bodyPr/>
        <a:lstStyle/>
        <a:p>
          <a:endParaRPr lang="en-CA"/>
        </a:p>
      </dgm:t>
    </dgm:pt>
    <dgm:pt modelId="{0A2C07BE-CCFA-4ECC-AA77-3E55A5EF13A6}">
      <dgm:prSet phldrT="[Text]" custT="1"/>
      <dgm:spPr/>
      <dgm:t>
        <a:bodyPr/>
        <a:lstStyle/>
        <a:p>
          <a:r>
            <a:rPr lang="en-CA" sz="1400" dirty="0" err="1" smtClean="0"/>
            <a:t>Catégorie</a:t>
          </a:r>
          <a:r>
            <a:rPr lang="en-CA" sz="1400" dirty="0" smtClean="0"/>
            <a:t> 3</a:t>
          </a:r>
          <a:endParaRPr lang="en-CA" sz="1400" dirty="0"/>
        </a:p>
      </dgm:t>
    </dgm:pt>
    <dgm:pt modelId="{937C03DC-0C30-479B-9010-792783A1CC2E}" type="parTrans" cxnId="{BCD2F097-D75F-4899-94C0-DE32DF3C41C1}">
      <dgm:prSet/>
      <dgm:spPr/>
      <dgm:t>
        <a:bodyPr/>
        <a:lstStyle/>
        <a:p>
          <a:endParaRPr lang="en-CA"/>
        </a:p>
      </dgm:t>
    </dgm:pt>
    <dgm:pt modelId="{8E32FD6D-7755-4199-B861-F7A395EA21AE}" type="sibTrans" cxnId="{BCD2F097-D75F-4899-94C0-DE32DF3C41C1}">
      <dgm:prSet/>
      <dgm:spPr/>
      <dgm:t>
        <a:bodyPr/>
        <a:lstStyle/>
        <a:p>
          <a:endParaRPr lang="en-CA"/>
        </a:p>
      </dgm:t>
    </dgm:pt>
    <dgm:pt modelId="{B84C0608-3F14-43A1-9D83-50DB566B1DCB}">
      <dgm:prSet phldrT="[Text]" custT="1"/>
      <dgm:spPr/>
      <dgm:t>
        <a:bodyPr/>
        <a:lstStyle/>
        <a:p>
          <a:r>
            <a:rPr lang="en-CA" sz="1000" dirty="0" err="1" smtClean="0"/>
            <a:t>Dîners</a:t>
          </a:r>
          <a:r>
            <a:rPr lang="en-CA" sz="1000" dirty="0" smtClean="0"/>
            <a:t>-causeries</a:t>
          </a:r>
          <a:endParaRPr lang="en-CA" sz="1000" dirty="0"/>
        </a:p>
      </dgm:t>
    </dgm:pt>
    <dgm:pt modelId="{3C8D440B-6E6A-4AA2-9B0F-E70589F47633}" type="parTrans" cxnId="{EE68E035-E239-40FB-A817-880099A32D83}">
      <dgm:prSet/>
      <dgm:spPr/>
      <dgm:t>
        <a:bodyPr/>
        <a:lstStyle/>
        <a:p>
          <a:endParaRPr lang="en-CA"/>
        </a:p>
      </dgm:t>
    </dgm:pt>
    <dgm:pt modelId="{E75EFD3D-C7D8-4FA9-B6B5-B9E69198E6BA}" type="sibTrans" cxnId="{EE68E035-E239-40FB-A817-880099A32D83}">
      <dgm:prSet/>
      <dgm:spPr/>
      <dgm:t>
        <a:bodyPr/>
        <a:lstStyle/>
        <a:p>
          <a:endParaRPr lang="en-CA"/>
        </a:p>
      </dgm:t>
    </dgm:pt>
    <dgm:pt modelId="{7F97B2A0-F8A0-44B8-96C3-9F7769E710D1}">
      <dgm:prSet custT="1"/>
      <dgm:spPr/>
      <dgm:t>
        <a:bodyPr/>
        <a:lstStyle/>
        <a:p>
          <a:r>
            <a:rPr lang="fr-FR" sz="1000" dirty="0" smtClean="0"/>
            <a:t>Services d’accompagnement linguistique virtuel et en personne.</a:t>
          </a:r>
          <a:endParaRPr lang="en-CA" sz="1000" dirty="0"/>
        </a:p>
      </dgm:t>
    </dgm:pt>
    <dgm:pt modelId="{80F67D05-D675-4DAD-A231-F0D3A8DE65C5}" type="parTrans" cxnId="{4BAA419F-D2E1-4964-AD07-9AEF1CCC9D43}">
      <dgm:prSet/>
      <dgm:spPr/>
      <dgm:t>
        <a:bodyPr/>
        <a:lstStyle/>
        <a:p>
          <a:endParaRPr lang="en-CA"/>
        </a:p>
      </dgm:t>
    </dgm:pt>
    <dgm:pt modelId="{A6E65466-9298-4A35-9440-3982714802A9}" type="sibTrans" cxnId="{4BAA419F-D2E1-4964-AD07-9AEF1CCC9D43}">
      <dgm:prSet/>
      <dgm:spPr/>
      <dgm:t>
        <a:bodyPr/>
        <a:lstStyle/>
        <a:p>
          <a:endParaRPr lang="en-CA"/>
        </a:p>
      </dgm:t>
    </dgm:pt>
    <dgm:pt modelId="{D5C68520-BB2E-4246-81D1-A1440282899C}">
      <dgm:prSet custT="1"/>
      <dgm:spPr/>
      <dgm:t>
        <a:bodyPr/>
        <a:lstStyle/>
        <a:p>
          <a:endParaRPr lang="en-CA" sz="1000" dirty="0"/>
        </a:p>
      </dgm:t>
    </dgm:pt>
    <dgm:pt modelId="{D5D94AB3-EB66-46FD-A41F-65B98C4AD5C8}" type="parTrans" cxnId="{8A8ACF9E-2C56-4908-AFC6-603E55C8B330}">
      <dgm:prSet/>
      <dgm:spPr/>
      <dgm:t>
        <a:bodyPr/>
        <a:lstStyle/>
        <a:p>
          <a:endParaRPr lang="en-CA"/>
        </a:p>
      </dgm:t>
    </dgm:pt>
    <dgm:pt modelId="{D6949141-155D-4153-A504-D36B94E39AE7}" type="sibTrans" cxnId="{8A8ACF9E-2C56-4908-AFC6-603E55C8B330}">
      <dgm:prSet/>
      <dgm:spPr/>
      <dgm:t>
        <a:bodyPr/>
        <a:lstStyle/>
        <a:p>
          <a:endParaRPr lang="en-CA"/>
        </a:p>
      </dgm:t>
    </dgm:pt>
    <dgm:pt modelId="{8D2359E8-A481-4A65-AB1C-2A9650FA53B4}">
      <dgm:prSet custT="1"/>
      <dgm:spPr/>
      <dgm:t>
        <a:bodyPr/>
        <a:lstStyle/>
        <a:p>
          <a:endParaRPr lang="en-CA" sz="1000" dirty="0"/>
        </a:p>
      </dgm:t>
    </dgm:pt>
    <dgm:pt modelId="{0F51BDFC-7D3E-4AA0-8F49-5496CFD85D6D}" type="parTrans" cxnId="{FB6C50F5-84CD-4A5F-9C29-79FC94DA7EED}">
      <dgm:prSet/>
      <dgm:spPr/>
      <dgm:t>
        <a:bodyPr/>
        <a:lstStyle/>
        <a:p>
          <a:endParaRPr lang="en-CA"/>
        </a:p>
      </dgm:t>
    </dgm:pt>
    <dgm:pt modelId="{FA647C30-F7F8-4AAF-BD69-8958B826819E}" type="sibTrans" cxnId="{FB6C50F5-84CD-4A5F-9C29-79FC94DA7EED}">
      <dgm:prSet/>
      <dgm:spPr/>
      <dgm:t>
        <a:bodyPr/>
        <a:lstStyle/>
        <a:p>
          <a:endParaRPr lang="en-CA"/>
        </a:p>
      </dgm:t>
    </dgm:pt>
    <dgm:pt modelId="{5C537EF0-6F5B-438B-A4FE-88CB5A3155EF}">
      <dgm:prSet phldrT="[Text]" custT="1"/>
      <dgm:spPr/>
      <dgm:t>
        <a:bodyPr/>
        <a:lstStyle/>
        <a:p>
          <a:r>
            <a:rPr lang="fr-FR" sz="1000" dirty="0" smtClean="0"/>
            <a:t>Formation à temps partiel individuelle en ligne ou formation de groupe en salle de classe – possibilité de temps plein.</a:t>
          </a:r>
          <a:endParaRPr lang="en-CA" sz="1000" dirty="0"/>
        </a:p>
      </dgm:t>
    </dgm:pt>
    <dgm:pt modelId="{32368CFF-49B9-4D29-923F-2C3EAC721E46}" type="parTrans" cxnId="{EB7FEBD8-FB09-4F0F-9A66-E99566869E4A}">
      <dgm:prSet/>
      <dgm:spPr/>
      <dgm:t>
        <a:bodyPr/>
        <a:lstStyle/>
        <a:p>
          <a:endParaRPr lang="en-CA"/>
        </a:p>
      </dgm:t>
    </dgm:pt>
    <dgm:pt modelId="{B647830C-8301-41C2-88B3-4904DC841CA8}" type="sibTrans" cxnId="{EB7FEBD8-FB09-4F0F-9A66-E99566869E4A}">
      <dgm:prSet/>
      <dgm:spPr/>
      <dgm:t>
        <a:bodyPr/>
        <a:lstStyle/>
        <a:p>
          <a:endParaRPr lang="en-CA"/>
        </a:p>
      </dgm:t>
    </dgm:pt>
    <dgm:pt modelId="{9B650E5D-6D61-4A9E-8F62-5FB917D53796}">
      <dgm:prSet custT="1"/>
      <dgm:spPr/>
      <dgm:t>
        <a:bodyPr/>
        <a:lstStyle/>
        <a:p>
          <a:r>
            <a:rPr lang="fr-FR" sz="1000" u="sng" dirty="0" smtClean="0"/>
            <a:t>Pour l'amour du français </a:t>
          </a:r>
          <a:r>
            <a:rPr lang="fr-FR" sz="1000" dirty="0" smtClean="0"/>
            <a:t>— </a:t>
          </a:r>
          <a:r>
            <a:rPr lang="fr-FR" sz="1000" u="sng" dirty="0" smtClean="0"/>
            <a:t>For the Love of English</a:t>
          </a:r>
          <a:r>
            <a:rPr lang="fr-FR" sz="1000" dirty="0" smtClean="0"/>
            <a:t> (avec tuteur). </a:t>
          </a:r>
          <a:endParaRPr lang="en-CA" sz="1000" dirty="0"/>
        </a:p>
      </dgm:t>
    </dgm:pt>
    <dgm:pt modelId="{378EA2CA-221A-4FE1-9773-AA2F3C8AD4EE}" type="parTrans" cxnId="{47006DF0-7192-41AD-AFE4-4BD4C794574A}">
      <dgm:prSet/>
      <dgm:spPr/>
      <dgm:t>
        <a:bodyPr/>
        <a:lstStyle/>
        <a:p>
          <a:endParaRPr lang="en-CA"/>
        </a:p>
      </dgm:t>
    </dgm:pt>
    <dgm:pt modelId="{C992A4F4-8E08-48CE-B242-F2F82B0E9115}" type="sibTrans" cxnId="{47006DF0-7192-41AD-AFE4-4BD4C794574A}">
      <dgm:prSet/>
      <dgm:spPr/>
      <dgm:t>
        <a:bodyPr/>
        <a:lstStyle/>
        <a:p>
          <a:endParaRPr lang="en-CA"/>
        </a:p>
      </dgm:t>
    </dgm:pt>
    <dgm:pt modelId="{E220FBF5-7F29-40F2-B5D5-790BDFC87D45}">
      <dgm:prSet custT="1"/>
      <dgm:spPr/>
      <dgm:t>
        <a:bodyPr/>
        <a:lstStyle/>
        <a:p>
          <a:r>
            <a:rPr lang="fr-FR" sz="1000" dirty="0" smtClean="0"/>
            <a:t>Cours universitaires préapprouvés par le Collège.</a:t>
          </a:r>
          <a:endParaRPr lang="en-CA" sz="1000" dirty="0"/>
        </a:p>
      </dgm:t>
    </dgm:pt>
    <dgm:pt modelId="{539C427D-EC95-4951-93BA-C24713CA1C69}" type="parTrans" cxnId="{DD81F62E-3D3E-48F7-B58E-DDA9265F4EF5}">
      <dgm:prSet/>
      <dgm:spPr/>
      <dgm:t>
        <a:bodyPr/>
        <a:lstStyle/>
        <a:p>
          <a:endParaRPr lang="en-CA"/>
        </a:p>
      </dgm:t>
    </dgm:pt>
    <dgm:pt modelId="{E5434EF6-8C29-4A43-B797-C958EE763B95}" type="sibTrans" cxnId="{DD81F62E-3D3E-48F7-B58E-DDA9265F4EF5}">
      <dgm:prSet/>
      <dgm:spPr/>
      <dgm:t>
        <a:bodyPr/>
        <a:lstStyle/>
        <a:p>
          <a:endParaRPr lang="en-CA"/>
        </a:p>
      </dgm:t>
    </dgm:pt>
    <dgm:pt modelId="{BB676C41-83A0-4C42-85D1-0F62BDA5CC45}">
      <dgm:prSet custT="1"/>
      <dgm:spPr/>
      <dgm:t>
        <a:bodyPr/>
        <a:lstStyle/>
        <a:p>
          <a:r>
            <a:rPr lang="fr-FR" sz="1000" dirty="0" smtClean="0"/>
            <a:t>Services d’évaluation linguistique et d’établissement d’un plan d’apprentissage personnalisé. </a:t>
          </a:r>
          <a:endParaRPr lang="en-CA" sz="1200" dirty="0"/>
        </a:p>
      </dgm:t>
    </dgm:pt>
    <dgm:pt modelId="{5377A18D-0772-4EF5-9C0D-A5D55B994F37}" type="parTrans" cxnId="{D90C82AF-4FB6-4ECE-911C-CBAF973F0911}">
      <dgm:prSet/>
      <dgm:spPr/>
      <dgm:t>
        <a:bodyPr/>
        <a:lstStyle/>
        <a:p>
          <a:endParaRPr lang="en-CA"/>
        </a:p>
      </dgm:t>
    </dgm:pt>
    <dgm:pt modelId="{3BF7153F-ADE2-4EA5-B76C-66503F1622BE}" type="sibTrans" cxnId="{D90C82AF-4FB6-4ECE-911C-CBAF973F0911}">
      <dgm:prSet/>
      <dgm:spPr/>
      <dgm:t>
        <a:bodyPr/>
        <a:lstStyle/>
        <a:p>
          <a:endParaRPr lang="en-CA"/>
        </a:p>
      </dgm:t>
    </dgm:pt>
    <dgm:pt modelId="{ADDF6ED3-902D-4C40-9467-08026225B138}">
      <dgm:prSet custT="1"/>
      <dgm:spPr/>
      <dgm:t>
        <a:bodyPr/>
        <a:lstStyle/>
        <a:p>
          <a:r>
            <a:rPr lang="fr-FR" sz="1000" dirty="0" smtClean="0"/>
            <a:t>Formation offerte dans le cadre des offres à commandes et d’écoles privées pré approuvées  par le Collège. </a:t>
          </a:r>
          <a:endParaRPr lang="en-CA" sz="1000" dirty="0"/>
        </a:p>
      </dgm:t>
    </dgm:pt>
    <dgm:pt modelId="{05517386-5F21-4F4C-8961-97175F72DC5B}" type="parTrans" cxnId="{B8365CED-2F00-48C3-98E9-890C4498E409}">
      <dgm:prSet/>
      <dgm:spPr/>
      <dgm:t>
        <a:bodyPr/>
        <a:lstStyle/>
        <a:p>
          <a:endParaRPr lang="en-CA"/>
        </a:p>
      </dgm:t>
    </dgm:pt>
    <dgm:pt modelId="{0502C9C6-D4A0-4E1E-8C3E-86D66722E6A9}" type="sibTrans" cxnId="{B8365CED-2F00-48C3-98E9-890C4498E409}">
      <dgm:prSet/>
      <dgm:spPr/>
      <dgm:t>
        <a:bodyPr/>
        <a:lstStyle/>
        <a:p>
          <a:endParaRPr lang="en-CA"/>
        </a:p>
      </dgm:t>
    </dgm:pt>
    <dgm:pt modelId="{C5B9A298-E64F-4816-BF8B-82FDECCFD6A6}">
      <dgm:prSet phldrT="[Text]" custT="1"/>
      <dgm:spPr/>
      <dgm:t>
        <a:bodyPr/>
        <a:lstStyle/>
        <a:p>
          <a:endParaRPr lang="en-CA" sz="1000" dirty="0"/>
        </a:p>
      </dgm:t>
    </dgm:pt>
    <dgm:pt modelId="{2D09C70A-DD6C-46A8-8566-B7D24F510471}" type="parTrans" cxnId="{84B5E0B1-89F0-40EF-B939-5CFB1ECCEDE5}">
      <dgm:prSet/>
      <dgm:spPr/>
      <dgm:t>
        <a:bodyPr/>
        <a:lstStyle/>
        <a:p>
          <a:endParaRPr lang="en-CA"/>
        </a:p>
      </dgm:t>
    </dgm:pt>
    <dgm:pt modelId="{85F815F0-9DFF-4E1E-889B-BEED219E7EFE}" type="sibTrans" cxnId="{84B5E0B1-89F0-40EF-B939-5CFB1ECCEDE5}">
      <dgm:prSet/>
      <dgm:spPr/>
      <dgm:t>
        <a:bodyPr/>
        <a:lstStyle/>
        <a:p>
          <a:endParaRPr lang="en-CA"/>
        </a:p>
      </dgm:t>
    </dgm:pt>
    <dgm:pt modelId="{A30FE35A-CB8F-45AB-8EA9-2460699B2ED1}">
      <dgm:prSet custT="1"/>
      <dgm:spPr/>
      <dgm:t>
        <a:bodyPr/>
        <a:lstStyle/>
        <a:p>
          <a:endParaRPr lang="en-CA" sz="1000" dirty="0"/>
        </a:p>
      </dgm:t>
    </dgm:pt>
    <dgm:pt modelId="{CD923C65-7001-4AE1-85A0-AAF2DB4E51F3}" type="parTrans" cxnId="{55A37129-7832-4002-81A6-7CCE8127ABA4}">
      <dgm:prSet/>
      <dgm:spPr/>
      <dgm:t>
        <a:bodyPr/>
        <a:lstStyle/>
        <a:p>
          <a:endParaRPr lang="en-CA"/>
        </a:p>
      </dgm:t>
    </dgm:pt>
    <dgm:pt modelId="{BF744FA4-2194-445D-B5CD-ECB00A221B0B}" type="sibTrans" cxnId="{55A37129-7832-4002-81A6-7CCE8127ABA4}">
      <dgm:prSet/>
      <dgm:spPr/>
      <dgm:t>
        <a:bodyPr/>
        <a:lstStyle/>
        <a:p>
          <a:endParaRPr lang="en-CA"/>
        </a:p>
      </dgm:t>
    </dgm:pt>
    <dgm:pt modelId="{25A08777-1722-4C30-89EB-A3710B17D1E8}">
      <dgm:prSet custT="1"/>
      <dgm:spPr/>
      <dgm:t>
        <a:bodyPr/>
        <a:lstStyle/>
        <a:p>
          <a:endParaRPr lang="en-CA" sz="1000" dirty="0"/>
        </a:p>
      </dgm:t>
    </dgm:pt>
    <dgm:pt modelId="{1BB942E0-6CED-4100-A575-ACEA930FB1D7}" type="parTrans" cxnId="{26D880C4-AC86-44E7-8F8D-D3889E39067B}">
      <dgm:prSet/>
      <dgm:spPr/>
      <dgm:t>
        <a:bodyPr/>
        <a:lstStyle/>
        <a:p>
          <a:endParaRPr lang="en-CA"/>
        </a:p>
      </dgm:t>
    </dgm:pt>
    <dgm:pt modelId="{F900B048-E3BB-49E0-90E6-6859F54BA58E}" type="sibTrans" cxnId="{26D880C4-AC86-44E7-8F8D-D3889E39067B}">
      <dgm:prSet/>
      <dgm:spPr/>
      <dgm:t>
        <a:bodyPr/>
        <a:lstStyle/>
        <a:p>
          <a:endParaRPr lang="en-CA"/>
        </a:p>
      </dgm:t>
    </dgm:pt>
    <dgm:pt modelId="{2C3F065B-9D05-4C88-B1C3-992865B868FC}">
      <dgm:prSet custT="1"/>
      <dgm:spPr/>
      <dgm:t>
        <a:bodyPr/>
        <a:lstStyle/>
        <a:p>
          <a:endParaRPr lang="en-CA" sz="1000" dirty="0"/>
        </a:p>
      </dgm:t>
    </dgm:pt>
    <dgm:pt modelId="{4C136B9A-D0AF-46A8-814B-1AFA9780981C}" type="parTrans" cxnId="{AE091883-4AAE-4B3B-8EFC-0F60EBFFD3FA}">
      <dgm:prSet/>
      <dgm:spPr/>
      <dgm:t>
        <a:bodyPr/>
        <a:lstStyle/>
        <a:p>
          <a:endParaRPr lang="en-CA"/>
        </a:p>
      </dgm:t>
    </dgm:pt>
    <dgm:pt modelId="{0C779913-DDCB-4541-BA68-DE03F49678A3}" type="sibTrans" cxnId="{AE091883-4AAE-4B3B-8EFC-0F60EBFFD3FA}">
      <dgm:prSet/>
      <dgm:spPr/>
      <dgm:t>
        <a:bodyPr/>
        <a:lstStyle/>
        <a:p>
          <a:endParaRPr lang="en-CA"/>
        </a:p>
      </dgm:t>
    </dgm:pt>
    <dgm:pt modelId="{B32109E8-7968-41EA-9AE0-81D03A8B31C9}">
      <dgm:prSet custT="1"/>
      <dgm:spPr/>
      <dgm:t>
        <a:bodyPr/>
        <a:lstStyle/>
        <a:p>
          <a:endParaRPr lang="en-CA" sz="1200" dirty="0"/>
        </a:p>
      </dgm:t>
    </dgm:pt>
    <dgm:pt modelId="{1E67DD65-53ED-4B3D-BC8B-C794632C03DB}" type="parTrans" cxnId="{209799C6-517D-45C6-B0B3-8B3828352968}">
      <dgm:prSet/>
      <dgm:spPr/>
      <dgm:t>
        <a:bodyPr/>
        <a:lstStyle/>
        <a:p>
          <a:endParaRPr lang="en-CA"/>
        </a:p>
      </dgm:t>
    </dgm:pt>
    <dgm:pt modelId="{16CBFE3F-EBBA-49CB-AA1C-91A7CDD3E661}" type="sibTrans" cxnId="{209799C6-517D-45C6-B0B3-8B3828352968}">
      <dgm:prSet/>
      <dgm:spPr/>
      <dgm:t>
        <a:bodyPr/>
        <a:lstStyle/>
        <a:p>
          <a:endParaRPr lang="en-CA"/>
        </a:p>
      </dgm:t>
    </dgm:pt>
    <dgm:pt modelId="{992D2F57-1361-47E0-B571-2A993C487D12}">
      <dgm:prSet custT="1"/>
      <dgm:spPr/>
      <dgm:t>
        <a:bodyPr/>
        <a:lstStyle/>
        <a:p>
          <a:r>
            <a:rPr lang="en-CA" sz="1000" u="sng" dirty="0" smtClean="0">
              <a:hlinkClick xmlns:r="http://schemas.openxmlformats.org/officeDocument/2006/relationships" r:id="rId1"/>
            </a:rPr>
            <a:t>Pour </a:t>
          </a:r>
          <a:r>
            <a:rPr lang="en-CA" sz="1000" u="sng" dirty="0" err="1" smtClean="0">
              <a:hlinkClick xmlns:r="http://schemas.openxmlformats.org/officeDocument/2006/relationships" r:id="rId1"/>
            </a:rPr>
            <a:t>l'amour</a:t>
          </a:r>
          <a:r>
            <a:rPr lang="en-CA" sz="1000" u="sng" dirty="0" smtClean="0">
              <a:hlinkClick xmlns:r="http://schemas.openxmlformats.org/officeDocument/2006/relationships" r:id="rId1"/>
            </a:rPr>
            <a:t> du </a:t>
          </a:r>
          <a:r>
            <a:rPr lang="en-CA" sz="1000" u="sng" dirty="0" err="1" smtClean="0">
              <a:hlinkClick xmlns:r="http://schemas.openxmlformats.org/officeDocument/2006/relationships" r:id="rId1"/>
            </a:rPr>
            <a:t>français</a:t>
          </a:r>
          <a:r>
            <a:rPr lang="en-CA" sz="1000" u="none" dirty="0" smtClean="0"/>
            <a:t> </a:t>
          </a:r>
          <a:r>
            <a:rPr lang="en-CA" sz="1000" dirty="0" smtClean="0"/>
            <a:t>— </a:t>
          </a:r>
          <a:r>
            <a:rPr lang="en-CA" sz="1000" u="sng" dirty="0" smtClean="0">
              <a:hlinkClick xmlns:r="http://schemas.openxmlformats.org/officeDocument/2006/relationships" r:id="rId2"/>
            </a:rPr>
            <a:t>For the Love of English</a:t>
          </a:r>
          <a:r>
            <a:rPr lang="en-CA" sz="1000" u="none" dirty="0" smtClean="0"/>
            <a:t> </a:t>
          </a:r>
          <a:r>
            <a:rPr lang="fr-FR" sz="1000" dirty="0" smtClean="0"/>
            <a:t>offert par LRDG (sans service de tutorat).</a:t>
          </a:r>
          <a:endParaRPr lang="en-CA" sz="1000" dirty="0"/>
        </a:p>
      </dgm:t>
    </dgm:pt>
    <dgm:pt modelId="{4AEFAAA3-BA2E-46C1-81C8-DB2DDF0DB54E}" type="parTrans" cxnId="{31ABFC8E-CA03-4B70-B9A2-EF6E715F6E92}">
      <dgm:prSet/>
      <dgm:spPr/>
      <dgm:t>
        <a:bodyPr/>
        <a:lstStyle/>
        <a:p>
          <a:endParaRPr lang="en-CA"/>
        </a:p>
      </dgm:t>
    </dgm:pt>
    <dgm:pt modelId="{90378E6D-112F-446C-83CB-6FBCAE31E55B}" type="sibTrans" cxnId="{31ABFC8E-CA03-4B70-B9A2-EF6E715F6E92}">
      <dgm:prSet/>
      <dgm:spPr/>
      <dgm:t>
        <a:bodyPr/>
        <a:lstStyle/>
        <a:p>
          <a:endParaRPr lang="en-CA"/>
        </a:p>
      </dgm:t>
    </dgm:pt>
    <dgm:pt modelId="{9DFC41B3-6B73-4DAA-A24F-0DA6BDC5E7BF}">
      <dgm:prSet custT="1"/>
      <dgm:spPr/>
      <dgm:t>
        <a:bodyPr/>
        <a:lstStyle/>
        <a:p>
          <a:r>
            <a:rPr lang="fr-FR" sz="1000" dirty="0" smtClean="0"/>
            <a:t>Formation en ligne su</a:t>
          </a:r>
          <a:r>
            <a:rPr lang="fr-FR" sz="1000" u="none" dirty="0" smtClean="0"/>
            <a:t>r </a:t>
          </a:r>
          <a:r>
            <a:rPr lang="fr-FR" sz="1000" u="sng" dirty="0" smtClean="0">
              <a:hlinkClick xmlns:r="http://schemas.openxmlformats.org/officeDocument/2006/relationships" r:id="rId3"/>
            </a:rPr>
            <a:t>GC Campus</a:t>
          </a:r>
          <a:r>
            <a:rPr lang="fr-FR" sz="1000" dirty="0" smtClean="0"/>
            <a:t> offerte par l'EFPC</a:t>
          </a:r>
          <a:endParaRPr lang="en-CA" sz="1000" dirty="0"/>
        </a:p>
      </dgm:t>
    </dgm:pt>
    <dgm:pt modelId="{4264864C-B705-4A23-A476-A2749DA06395}" type="parTrans" cxnId="{3AE4A987-DA23-4DAF-89B2-5A9E187F2E3F}">
      <dgm:prSet/>
      <dgm:spPr/>
      <dgm:t>
        <a:bodyPr/>
        <a:lstStyle/>
        <a:p>
          <a:endParaRPr lang="en-CA"/>
        </a:p>
      </dgm:t>
    </dgm:pt>
    <dgm:pt modelId="{A5F7089F-B2F5-441F-8D36-59844425128A}" type="sibTrans" cxnId="{3AE4A987-DA23-4DAF-89B2-5A9E187F2E3F}">
      <dgm:prSet/>
      <dgm:spPr/>
      <dgm:t>
        <a:bodyPr/>
        <a:lstStyle/>
        <a:p>
          <a:endParaRPr lang="en-CA"/>
        </a:p>
      </dgm:t>
    </dgm:pt>
    <dgm:pt modelId="{3FF41BF3-836A-446B-8F21-FDDC632EC449}">
      <dgm:prSet custT="1"/>
      <dgm:spPr/>
      <dgm:t>
        <a:bodyPr/>
        <a:lstStyle/>
        <a:p>
          <a:r>
            <a:rPr lang="fr-FR" sz="1000" u="sng" dirty="0" smtClean="0">
              <a:hlinkClick xmlns:r="http://schemas.openxmlformats.org/officeDocument/2006/relationships" r:id="rId4"/>
            </a:rPr>
            <a:t>Trousse et outils</a:t>
          </a:r>
          <a:r>
            <a:rPr lang="fr-FR" sz="1000" u="none" dirty="0" smtClean="0"/>
            <a:t> </a:t>
          </a:r>
          <a:r>
            <a:rPr lang="fr-FR" sz="1000" dirty="0" smtClean="0"/>
            <a:t>pour l’autoapprentissage</a:t>
          </a:r>
          <a:endParaRPr lang="en-CA" sz="1000" dirty="0"/>
        </a:p>
      </dgm:t>
    </dgm:pt>
    <dgm:pt modelId="{F277B875-CC40-4EE5-BC4A-994216022CF7}" type="parTrans" cxnId="{FB986CC3-9087-4D12-9127-0646C12926A8}">
      <dgm:prSet/>
      <dgm:spPr/>
      <dgm:t>
        <a:bodyPr/>
        <a:lstStyle/>
        <a:p>
          <a:endParaRPr lang="en-CA"/>
        </a:p>
      </dgm:t>
    </dgm:pt>
    <dgm:pt modelId="{1F2507EC-BB64-4AE3-A37D-D29CA529D99E}" type="sibTrans" cxnId="{FB986CC3-9087-4D12-9127-0646C12926A8}">
      <dgm:prSet/>
      <dgm:spPr/>
      <dgm:t>
        <a:bodyPr/>
        <a:lstStyle/>
        <a:p>
          <a:endParaRPr lang="en-CA"/>
        </a:p>
      </dgm:t>
    </dgm:pt>
    <dgm:pt modelId="{0FE94619-578D-4955-9573-4368DCAAC433}">
      <dgm:prSet phldrT="[Text]" custT="1"/>
      <dgm:spPr/>
      <dgm:t>
        <a:bodyPr/>
        <a:lstStyle/>
        <a:p>
          <a:endParaRPr lang="en-CA" sz="1000" dirty="0"/>
        </a:p>
      </dgm:t>
    </dgm:pt>
    <dgm:pt modelId="{A18B5CB0-7176-4C33-8C59-2404F4915BFC}" type="parTrans" cxnId="{2C258EE0-F4AD-40BC-AE7C-40F75E17FB1E}">
      <dgm:prSet/>
      <dgm:spPr/>
      <dgm:t>
        <a:bodyPr/>
        <a:lstStyle/>
        <a:p>
          <a:endParaRPr lang="en-CA"/>
        </a:p>
      </dgm:t>
    </dgm:pt>
    <dgm:pt modelId="{D8D6C61A-AA1B-4F59-AE94-568233C3F307}" type="sibTrans" cxnId="{2C258EE0-F4AD-40BC-AE7C-40F75E17FB1E}">
      <dgm:prSet/>
      <dgm:spPr/>
      <dgm:t>
        <a:bodyPr/>
        <a:lstStyle/>
        <a:p>
          <a:endParaRPr lang="en-CA"/>
        </a:p>
      </dgm:t>
    </dgm:pt>
    <dgm:pt modelId="{0E6A3A2F-D78C-434A-B1C5-8938516A2FC3}">
      <dgm:prSet custT="1"/>
      <dgm:spPr/>
      <dgm:t>
        <a:bodyPr/>
        <a:lstStyle/>
        <a:p>
          <a:endParaRPr lang="en-CA" sz="1000" dirty="0"/>
        </a:p>
      </dgm:t>
    </dgm:pt>
    <dgm:pt modelId="{0D915930-1FFF-4BFC-A4A2-90C83AC464D4}" type="parTrans" cxnId="{568FB5C7-E44B-40D0-B2DC-9CCB3125F03D}">
      <dgm:prSet/>
      <dgm:spPr/>
      <dgm:t>
        <a:bodyPr/>
        <a:lstStyle/>
        <a:p>
          <a:endParaRPr lang="en-CA"/>
        </a:p>
      </dgm:t>
    </dgm:pt>
    <dgm:pt modelId="{1170911F-6F86-49E8-8701-2EEE9C9C0AE0}" type="sibTrans" cxnId="{568FB5C7-E44B-40D0-B2DC-9CCB3125F03D}">
      <dgm:prSet/>
      <dgm:spPr/>
      <dgm:t>
        <a:bodyPr/>
        <a:lstStyle/>
        <a:p>
          <a:endParaRPr lang="en-CA"/>
        </a:p>
      </dgm:t>
    </dgm:pt>
    <dgm:pt modelId="{D37C1DE4-9473-4EA1-92EA-9B422386DBF7}">
      <dgm:prSet custT="1"/>
      <dgm:spPr/>
      <dgm:t>
        <a:bodyPr/>
        <a:lstStyle/>
        <a:p>
          <a:endParaRPr lang="en-CA" sz="1000" dirty="0"/>
        </a:p>
      </dgm:t>
    </dgm:pt>
    <dgm:pt modelId="{6E81AE3B-4DF3-49D3-8959-D5DB411FE500}" type="parTrans" cxnId="{110C0DE0-3AEC-4965-B11B-A94D4720F13E}">
      <dgm:prSet/>
      <dgm:spPr/>
      <dgm:t>
        <a:bodyPr/>
        <a:lstStyle/>
        <a:p>
          <a:endParaRPr lang="en-CA"/>
        </a:p>
      </dgm:t>
    </dgm:pt>
    <dgm:pt modelId="{E4ECA581-2BF9-446E-BCCA-1CFE9DF37E41}" type="sibTrans" cxnId="{110C0DE0-3AEC-4965-B11B-A94D4720F13E}">
      <dgm:prSet/>
      <dgm:spPr/>
      <dgm:t>
        <a:bodyPr/>
        <a:lstStyle/>
        <a:p>
          <a:endParaRPr lang="en-CA"/>
        </a:p>
      </dgm:t>
    </dgm:pt>
    <dgm:pt modelId="{48E4D798-FA56-4321-98DA-0DA924B1FE8F}">
      <dgm:prSet custT="1"/>
      <dgm:spPr/>
      <dgm:t>
        <a:bodyPr/>
        <a:lstStyle/>
        <a:p>
          <a:r>
            <a:rPr lang="fr-FR" sz="1000" dirty="0" smtClean="0"/>
            <a:t>Pour toutes autres formations ou questions en lien avec l’apprentissage de la langue seconde, veuillez contacter votre </a:t>
          </a:r>
          <a:r>
            <a:rPr lang="fr-FR" sz="1000" u="sng" dirty="0" smtClean="0">
              <a:hlinkClick xmlns:r="http://schemas.openxmlformats.org/officeDocument/2006/relationships" r:id="rId5"/>
            </a:rPr>
            <a:t>coordonnateur d’apprentissage</a:t>
          </a:r>
          <a:r>
            <a:rPr lang="fr-FR" sz="1000" u="none" dirty="0" smtClean="0"/>
            <a:t> </a:t>
          </a:r>
          <a:r>
            <a:rPr lang="fr-FR" sz="1000" dirty="0" smtClean="0"/>
            <a:t>ou visitez le </a:t>
          </a:r>
          <a:r>
            <a:rPr lang="fr-FR" sz="1000" u="sng" dirty="0" err="1" smtClean="0">
              <a:hlinkClick xmlns:r="http://schemas.openxmlformats.org/officeDocument/2006/relationships" r:id="rId6"/>
            </a:rPr>
            <a:t>iService</a:t>
          </a:r>
          <a:r>
            <a:rPr lang="fr-FR" sz="1000" u="sng" dirty="0" smtClean="0"/>
            <a:t>. </a:t>
          </a:r>
          <a:endParaRPr lang="en-CA" sz="1000" u="sng" dirty="0"/>
        </a:p>
      </dgm:t>
    </dgm:pt>
    <dgm:pt modelId="{DE301975-7AA8-4AF3-B364-B217AC7CBB7B}" type="parTrans" cxnId="{55455349-F047-4BB4-84BF-B8EE53B0C84D}">
      <dgm:prSet/>
      <dgm:spPr/>
      <dgm:t>
        <a:bodyPr/>
        <a:lstStyle/>
        <a:p>
          <a:endParaRPr lang="en-CA"/>
        </a:p>
      </dgm:t>
    </dgm:pt>
    <dgm:pt modelId="{9E57151C-CC55-4631-A4F9-51FDF9F79239}" type="sibTrans" cxnId="{55455349-F047-4BB4-84BF-B8EE53B0C84D}">
      <dgm:prSet/>
      <dgm:spPr/>
      <dgm:t>
        <a:bodyPr/>
        <a:lstStyle/>
        <a:p>
          <a:endParaRPr lang="en-CA"/>
        </a:p>
      </dgm:t>
    </dgm:pt>
    <dgm:pt modelId="{A0045552-66A6-4222-B9FB-BBC834F023A7}">
      <dgm:prSet custT="1"/>
      <dgm:spPr/>
      <dgm:t>
        <a:bodyPr/>
        <a:lstStyle/>
        <a:p>
          <a:endParaRPr lang="en-CA" sz="1000" dirty="0"/>
        </a:p>
      </dgm:t>
    </dgm:pt>
    <dgm:pt modelId="{103FD7E0-0DD2-4C10-87AE-7EDB9A4AF670}" type="parTrans" cxnId="{6C5CCD9B-A242-4F2C-A282-F243F12BDE5F}">
      <dgm:prSet/>
      <dgm:spPr/>
      <dgm:t>
        <a:bodyPr/>
        <a:lstStyle/>
        <a:p>
          <a:endParaRPr lang="en-CA"/>
        </a:p>
      </dgm:t>
    </dgm:pt>
    <dgm:pt modelId="{B1D3CB84-CF11-41B8-AB51-58C95B075A25}" type="sibTrans" cxnId="{6C5CCD9B-A242-4F2C-A282-F243F12BDE5F}">
      <dgm:prSet/>
      <dgm:spPr/>
      <dgm:t>
        <a:bodyPr/>
        <a:lstStyle/>
        <a:p>
          <a:endParaRPr lang="en-CA"/>
        </a:p>
      </dgm:t>
    </dgm:pt>
    <dgm:pt modelId="{C2CA3388-02BF-4B20-87FE-663833C9E456}" type="pres">
      <dgm:prSet presAssocID="{C8E03765-7C6D-401B-9394-F10CD6A8B54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CD7639A8-C373-4FA7-A076-F01F884033F8}" type="pres">
      <dgm:prSet presAssocID="{680383CF-BF6B-4E7F-875E-69CE96482C9E}" presName="composite" presStyleCnt="0"/>
      <dgm:spPr/>
      <dgm:t>
        <a:bodyPr/>
        <a:lstStyle/>
        <a:p>
          <a:endParaRPr lang="en-CA"/>
        </a:p>
      </dgm:t>
    </dgm:pt>
    <dgm:pt modelId="{AD28164C-47F2-45C2-B841-064053D48B78}" type="pres">
      <dgm:prSet presAssocID="{680383CF-BF6B-4E7F-875E-69CE96482C9E}" presName="parTx" presStyleLbl="alignNode1" presStyleIdx="0" presStyleCnt="2" custScaleX="10608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CDD6DD7C-20FC-4BAE-ABD6-168946CBEBCC}" type="pres">
      <dgm:prSet presAssocID="{680383CF-BF6B-4E7F-875E-69CE96482C9E}" presName="desTx" presStyleLbl="alignAccFollowNode1" presStyleIdx="0" presStyleCnt="2" custScaleX="106430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4BB4C41-BCE0-47A1-BD3F-BEE3B38611B2}" type="pres">
      <dgm:prSet presAssocID="{B4C1899F-1BD6-4F8D-829D-701519D22DB7}" presName="space" presStyleCnt="0"/>
      <dgm:spPr/>
      <dgm:t>
        <a:bodyPr/>
        <a:lstStyle/>
        <a:p>
          <a:endParaRPr lang="en-CA"/>
        </a:p>
      </dgm:t>
    </dgm:pt>
    <dgm:pt modelId="{3D5B0812-CB54-47B8-8CE1-FE49241A63FB}" type="pres">
      <dgm:prSet presAssocID="{0A2C07BE-CCFA-4ECC-AA77-3E55A5EF13A6}" presName="composite" presStyleCnt="0"/>
      <dgm:spPr/>
      <dgm:t>
        <a:bodyPr/>
        <a:lstStyle/>
        <a:p>
          <a:endParaRPr lang="en-CA"/>
        </a:p>
      </dgm:t>
    </dgm:pt>
    <dgm:pt modelId="{E09A29B2-68DF-4E7B-A3BB-CC1B2D932552}" type="pres">
      <dgm:prSet presAssocID="{0A2C07BE-CCFA-4ECC-AA77-3E55A5EF13A6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5A0FFC1-C7AF-4C34-A703-79060ADCEF34}" type="pres">
      <dgm:prSet presAssocID="{0A2C07BE-CCFA-4ECC-AA77-3E55A5EF13A6}" presName="desTx" presStyleLbl="alignAccFollowNode1" presStyleIdx="1" presStyleCnt="2" custScaleX="100362" custScaleY="99819" custLinFactNeighborX="2899" custLinFactNeighborY="-88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C5759B4E-4AA2-4064-9497-0DD92A5FD92B}" type="presOf" srcId="{0A2C07BE-CCFA-4ECC-AA77-3E55A5EF13A6}" destId="{E09A29B2-68DF-4E7B-A3BB-CC1B2D932552}" srcOrd="0" destOrd="0" presId="urn:microsoft.com/office/officeart/2005/8/layout/hList1"/>
    <dgm:cxn modelId="{1F846552-FF9D-48C3-BC41-6211D5B0DADD}" type="presOf" srcId="{B84C0608-3F14-43A1-9D83-50DB566B1DCB}" destId="{D5A0FFC1-C7AF-4C34-A703-79060ADCEF34}" srcOrd="0" destOrd="0" presId="urn:microsoft.com/office/officeart/2005/8/layout/hList1"/>
    <dgm:cxn modelId="{8897BBFB-EB19-4DAC-97FF-B19FC719B392}" srcId="{C8E03765-7C6D-401B-9394-F10CD6A8B54D}" destId="{680383CF-BF6B-4E7F-875E-69CE96482C9E}" srcOrd="0" destOrd="0" parTransId="{4067AD26-B8B5-4A9E-AC36-295E8886E523}" sibTransId="{B4C1899F-1BD6-4F8D-829D-701519D22DB7}"/>
    <dgm:cxn modelId="{DD81F62E-3D3E-48F7-B58E-DDA9265F4EF5}" srcId="{680383CF-BF6B-4E7F-875E-69CE96482C9E}" destId="{E220FBF5-7F29-40F2-B5D5-790BDFC87D45}" srcOrd="6" destOrd="0" parTransId="{539C427D-EC95-4951-93BA-C24713CA1C69}" sibTransId="{E5434EF6-8C29-4A43-B797-C958EE763B95}"/>
    <dgm:cxn modelId="{69949841-0110-42BC-B409-EE291D219360}" type="presOf" srcId="{5C537EF0-6F5B-438B-A4FE-88CB5A3155EF}" destId="{CDD6DD7C-20FC-4BAE-ABD6-168946CBEBCC}" srcOrd="0" destOrd="0" presId="urn:microsoft.com/office/officeart/2005/8/layout/hList1"/>
    <dgm:cxn modelId="{A0660782-60FC-4F4C-B6AA-730C6248A4B4}" type="presOf" srcId="{8D2359E8-A481-4A65-AB1C-2A9650FA53B4}" destId="{CDD6DD7C-20FC-4BAE-ABD6-168946CBEBCC}" srcOrd="0" destOrd="12" presId="urn:microsoft.com/office/officeart/2005/8/layout/hList1"/>
    <dgm:cxn modelId="{0CEF6D45-BD34-4852-8747-8E8363798729}" type="presOf" srcId="{BB676C41-83A0-4C42-85D1-0F62BDA5CC45}" destId="{CDD6DD7C-20FC-4BAE-ABD6-168946CBEBCC}" srcOrd="0" destOrd="8" presId="urn:microsoft.com/office/officeart/2005/8/layout/hList1"/>
    <dgm:cxn modelId="{31ABFC8E-CA03-4B70-B9A2-EF6E715F6E92}" srcId="{0A2C07BE-CCFA-4ECC-AA77-3E55A5EF13A6}" destId="{992D2F57-1361-47E0-B571-2A993C487D12}" srcOrd="2" destOrd="0" parTransId="{4AEFAAA3-BA2E-46C1-81C8-DB2DDF0DB54E}" sibTransId="{90378E6D-112F-446C-83CB-6FBCAE31E55B}"/>
    <dgm:cxn modelId="{6ECCB949-B868-47B0-832B-6982D82EDDC7}" type="presOf" srcId="{A0045552-66A6-4222-B9FB-BBC834F023A7}" destId="{D5A0FFC1-C7AF-4C34-A703-79060ADCEF34}" srcOrd="0" destOrd="7" presId="urn:microsoft.com/office/officeart/2005/8/layout/hList1"/>
    <dgm:cxn modelId="{55455349-F047-4BB4-84BF-B8EE53B0C84D}" srcId="{0A2C07BE-CCFA-4ECC-AA77-3E55A5EF13A6}" destId="{48E4D798-FA56-4321-98DA-0DA924B1FE8F}" srcOrd="8" destOrd="0" parTransId="{DE301975-7AA8-4AF3-B364-B217AC7CBB7B}" sibTransId="{9E57151C-CC55-4631-A4F9-51FDF9F79239}"/>
    <dgm:cxn modelId="{4BAA419F-D2E1-4964-AD07-9AEF1CCC9D43}" srcId="{680383CF-BF6B-4E7F-875E-69CE96482C9E}" destId="{7F97B2A0-F8A0-44B8-96C3-9F7769E710D1}" srcOrd="10" destOrd="0" parTransId="{80F67D05-D675-4DAD-A231-F0D3A8DE65C5}" sibTransId="{A6E65466-9298-4A35-9440-3982714802A9}"/>
    <dgm:cxn modelId="{992B1A2E-602D-4C04-A659-ADDEF7FD5451}" type="presOf" srcId="{7F97B2A0-F8A0-44B8-96C3-9F7769E710D1}" destId="{CDD6DD7C-20FC-4BAE-ABD6-168946CBEBCC}" srcOrd="0" destOrd="10" presId="urn:microsoft.com/office/officeart/2005/8/layout/hList1"/>
    <dgm:cxn modelId="{7882D1FB-A3F6-42E9-BE60-4F55BAAE8CD6}" type="presOf" srcId="{ADDF6ED3-902D-4C40-9467-08026225B138}" destId="{CDD6DD7C-20FC-4BAE-ABD6-168946CBEBCC}" srcOrd="0" destOrd="4" presId="urn:microsoft.com/office/officeart/2005/8/layout/hList1"/>
    <dgm:cxn modelId="{07AB17C9-F033-4451-BCDC-8D833A7B5B09}" type="presOf" srcId="{0FE94619-578D-4955-9573-4368DCAAC433}" destId="{D5A0FFC1-C7AF-4C34-A703-79060ADCEF34}" srcOrd="0" destOrd="1" presId="urn:microsoft.com/office/officeart/2005/8/layout/hList1"/>
    <dgm:cxn modelId="{20B49352-5B64-427F-9762-2DFF98A189BA}" type="presOf" srcId="{25A08777-1722-4C30-89EB-A3710B17D1E8}" destId="{CDD6DD7C-20FC-4BAE-ABD6-168946CBEBCC}" srcOrd="0" destOrd="5" presId="urn:microsoft.com/office/officeart/2005/8/layout/hList1"/>
    <dgm:cxn modelId="{2C258EE0-F4AD-40BC-AE7C-40F75E17FB1E}" srcId="{0A2C07BE-CCFA-4ECC-AA77-3E55A5EF13A6}" destId="{0FE94619-578D-4955-9573-4368DCAAC433}" srcOrd="1" destOrd="0" parTransId="{A18B5CB0-7176-4C33-8C59-2404F4915BFC}" sibTransId="{D8D6C61A-AA1B-4F59-AE94-568233C3F307}"/>
    <dgm:cxn modelId="{568FB5C7-E44B-40D0-B2DC-9CCB3125F03D}" srcId="{0A2C07BE-CCFA-4ECC-AA77-3E55A5EF13A6}" destId="{0E6A3A2F-D78C-434A-B1C5-8938516A2FC3}" srcOrd="3" destOrd="0" parTransId="{0D915930-1FFF-4BFC-A4A2-90C83AC464D4}" sibTransId="{1170911F-6F86-49E8-8701-2EEE9C9C0AE0}"/>
    <dgm:cxn modelId="{B8365CED-2F00-48C3-98E9-890C4498E409}" srcId="{680383CF-BF6B-4E7F-875E-69CE96482C9E}" destId="{ADDF6ED3-902D-4C40-9467-08026225B138}" srcOrd="4" destOrd="0" parTransId="{05517386-5F21-4F4C-8961-97175F72DC5B}" sibTransId="{0502C9C6-D4A0-4E1E-8C3E-86D66722E6A9}"/>
    <dgm:cxn modelId="{415F78DF-1FB6-4BD7-849D-C3832834EADC}" type="presOf" srcId="{9B650E5D-6D61-4A9E-8F62-5FB917D53796}" destId="{CDD6DD7C-20FC-4BAE-ABD6-168946CBEBCC}" srcOrd="0" destOrd="2" presId="urn:microsoft.com/office/officeart/2005/8/layout/hList1"/>
    <dgm:cxn modelId="{9A269F87-EA58-47F3-A1DF-CB4D8566F934}" type="presOf" srcId="{3FF41BF3-836A-446B-8F21-FDDC632EC449}" destId="{D5A0FFC1-C7AF-4C34-A703-79060ADCEF34}" srcOrd="0" destOrd="6" presId="urn:microsoft.com/office/officeart/2005/8/layout/hList1"/>
    <dgm:cxn modelId="{DFFC997A-F5CA-438E-A463-2E032F5522C0}" type="presOf" srcId="{C5B9A298-E64F-4816-BF8B-82FDECCFD6A6}" destId="{CDD6DD7C-20FC-4BAE-ABD6-168946CBEBCC}" srcOrd="0" destOrd="1" presId="urn:microsoft.com/office/officeart/2005/8/layout/hList1"/>
    <dgm:cxn modelId="{FB6C50F5-84CD-4A5F-9C29-79FC94DA7EED}" srcId="{680383CF-BF6B-4E7F-875E-69CE96482C9E}" destId="{8D2359E8-A481-4A65-AB1C-2A9650FA53B4}" srcOrd="12" destOrd="0" parTransId="{0F51BDFC-7D3E-4AA0-8F49-5496CFD85D6D}" sibTransId="{FA647C30-F7F8-4AAF-BD69-8958B826819E}"/>
    <dgm:cxn modelId="{E78A82C4-8C8A-462C-A32E-101E463C9D65}" type="presOf" srcId="{E220FBF5-7F29-40F2-B5D5-790BDFC87D45}" destId="{CDD6DD7C-20FC-4BAE-ABD6-168946CBEBCC}" srcOrd="0" destOrd="6" presId="urn:microsoft.com/office/officeart/2005/8/layout/hList1"/>
    <dgm:cxn modelId="{55A37129-7832-4002-81A6-7CCE8127ABA4}" srcId="{680383CF-BF6B-4E7F-875E-69CE96482C9E}" destId="{A30FE35A-CB8F-45AB-8EA9-2460699B2ED1}" srcOrd="3" destOrd="0" parTransId="{CD923C65-7001-4AE1-85A0-AAF2DB4E51F3}" sibTransId="{BF744FA4-2194-445D-B5CD-ECB00A221B0B}"/>
    <dgm:cxn modelId="{6C5CCD9B-A242-4F2C-A282-F243F12BDE5F}" srcId="{0A2C07BE-CCFA-4ECC-AA77-3E55A5EF13A6}" destId="{A0045552-66A6-4222-B9FB-BBC834F023A7}" srcOrd="7" destOrd="0" parTransId="{103FD7E0-0DD2-4C10-87AE-7EDB9A4AF670}" sibTransId="{B1D3CB84-CF11-41B8-AB51-58C95B075A25}"/>
    <dgm:cxn modelId="{1ECD114E-7B08-4969-92A5-D89A58025236}" type="presOf" srcId="{0E6A3A2F-D78C-434A-B1C5-8938516A2FC3}" destId="{D5A0FFC1-C7AF-4C34-A703-79060ADCEF34}" srcOrd="0" destOrd="3" presId="urn:microsoft.com/office/officeart/2005/8/layout/hList1"/>
    <dgm:cxn modelId="{FB986CC3-9087-4D12-9127-0646C12926A8}" srcId="{0A2C07BE-CCFA-4ECC-AA77-3E55A5EF13A6}" destId="{3FF41BF3-836A-446B-8F21-FDDC632EC449}" srcOrd="6" destOrd="0" parTransId="{F277B875-CC40-4EE5-BC4A-994216022CF7}" sibTransId="{1F2507EC-BB64-4AE3-A37D-D29CA529D99E}"/>
    <dgm:cxn modelId="{2CBF3769-1F1F-4386-A0D3-4316F2BEAC54}" type="presOf" srcId="{992D2F57-1361-47E0-B571-2A993C487D12}" destId="{D5A0FFC1-C7AF-4C34-A703-79060ADCEF34}" srcOrd="0" destOrd="2" presId="urn:microsoft.com/office/officeart/2005/8/layout/hList1"/>
    <dgm:cxn modelId="{26D880C4-AC86-44E7-8F8D-D3889E39067B}" srcId="{680383CF-BF6B-4E7F-875E-69CE96482C9E}" destId="{25A08777-1722-4C30-89EB-A3710B17D1E8}" srcOrd="5" destOrd="0" parTransId="{1BB942E0-6CED-4100-A575-ACEA930FB1D7}" sibTransId="{F900B048-E3BB-49E0-90E6-6859F54BA58E}"/>
    <dgm:cxn modelId="{A69C099D-837D-40C6-9085-04FBDFD2891E}" type="presOf" srcId="{C8E03765-7C6D-401B-9394-F10CD6A8B54D}" destId="{C2CA3388-02BF-4B20-87FE-663833C9E456}" srcOrd="0" destOrd="0" presId="urn:microsoft.com/office/officeart/2005/8/layout/hList1"/>
    <dgm:cxn modelId="{F872DE61-5B97-4E38-8C4B-AC99E856AD54}" type="presOf" srcId="{48E4D798-FA56-4321-98DA-0DA924B1FE8F}" destId="{D5A0FFC1-C7AF-4C34-A703-79060ADCEF34}" srcOrd="0" destOrd="8" presId="urn:microsoft.com/office/officeart/2005/8/layout/hList1"/>
    <dgm:cxn modelId="{EE68E035-E239-40FB-A817-880099A32D83}" srcId="{0A2C07BE-CCFA-4ECC-AA77-3E55A5EF13A6}" destId="{B84C0608-3F14-43A1-9D83-50DB566B1DCB}" srcOrd="0" destOrd="0" parTransId="{3C8D440B-6E6A-4AA2-9B0F-E70589F47633}" sibTransId="{E75EFD3D-C7D8-4FA9-B6B5-B9E69198E6BA}"/>
    <dgm:cxn modelId="{7F8F41F2-18FF-4443-9D08-D43ED96DFFA0}" type="presOf" srcId="{B32109E8-7968-41EA-9AE0-81D03A8B31C9}" destId="{CDD6DD7C-20FC-4BAE-ABD6-168946CBEBCC}" srcOrd="0" destOrd="9" presId="urn:microsoft.com/office/officeart/2005/8/layout/hList1"/>
    <dgm:cxn modelId="{209799C6-517D-45C6-B0B3-8B3828352968}" srcId="{680383CF-BF6B-4E7F-875E-69CE96482C9E}" destId="{B32109E8-7968-41EA-9AE0-81D03A8B31C9}" srcOrd="9" destOrd="0" parTransId="{1E67DD65-53ED-4B3D-BC8B-C794632C03DB}" sibTransId="{16CBFE3F-EBBA-49CB-AA1C-91A7CDD3E661}"/>
    <dgm:cxn modelId="{47006DF0-7192-41AD-AFE4-4BD4C794574A}" srcId="{680383CF-BF6B-4E7F-875E-69CE96482C9E}" destId="{9B650E5D-6D61-4A9E-8F62-5FB917D53796}" srcOrd="2" destOrd="0" parTransId="{378EA2CA-221A-4FE1-9773-AA2F3C8AD4EE}" sibTransId="{C992A4F4-8E08-48CE-B242-F2F82B0E9115}"/>
    <dgm:cxn modelId="{0B922757-C627-4CE9-B4A5-7795ECAAF565}" type="presOf" srcId="{2C3F065B-9D05-4C88-B1C3-992865B868FC}" destId="{CDD6DD7C-20FC-4BAE-ABD6-168946CBEBCC}" srcOrd="0" destOrd="7" presId="urn:microsoft.com/office/officeart/2005/8/layout/hList1"/>
    <dgm:cxn modelId="{9BF4AB55-DDA1-478A-A243-3095340F0F44}" type="presOf" srcId="{D37C1DE4-9473-4EA1-92EA-9B422386DBF7}" destId="{D5A0FFC1-C7AF-4C34-A703-79060ADCEF34}" srcOrd="0" destOrd="5" presId="urn:microsoft.com/office/officeart/2005/8/layout/hList1"/>
    <dgm:cxn modelId="{AE091883-4AAE-4B3B-8EFC-0F60EBFFD3FA}" srcId="{680383CF-BF6B-4E7F-875E-69CE96482C9E}" destId="{2C3F065B-9D05-4C88-B1C3-992865B868FC}" srcOrd="7" destOrd="0" parTransId="{4C136B9A-D0AF-46A8-814B-1AFA9780981C}" sibTransId="{0C779913-DDCB-4541-BA68-DE03F49678A3}"/>
    <dgm:cxn modelId="{B1EA158D-28DB-481D-8C71-8457124C9E26}" type="presOf" srcId="{680383CF-BF6B-4E7F-875E-69CE96482C9E}" destId="{AD28164C-47F2-45C2-B841-064053D48B78}" srcOrd="0" destOrd="0" presId="urn:microsoft.com/office/officeart/2005/8/layout/hList1"/>
    <dgm:cxn modelId="{110C0DE0-3AEC-4965-B11B-A94D4720F13E}" srcId="{0A2C07BE-CCFA-4ECC-AA77-3E55A5EF13A6}" destId="{D37C1DE4-9473-4EA1-92EA-9B422386DBF7}" srcOrd="5" destOrd="0" parTransId="{6E81AE3B-4DF3-49D3-8959-D5DB411FE500}" sibTransId="{E4ECA581-2BF9-446E-BCCA-1CFE9DF37E41}"/>
    <dgm:cxn modelId="{3930F0DF-57D4-46BB-958E-F341042AB324}" type="presOf" srcId="{A30FE35A-CB8F-45AB-8EA9-2460699B2ED1}" destId="{CDD6DD7C-20FC-4BAE-ABD6-168946CBEBCC}" srcOrd="0" destOrd="3" presId="urn:microsoft.com/office/officeart/2005/8/layout/hList1"/>
    <dgm:cxn modelId="{84B5E0B1-89F0-40EF-B939-5CFB1ECCEDE5}" srcId="{680383CF-BF6B-4E7F-875E-69CE96482C9E}" destId="{C5B9A298-E64F-4816-BF8B-82FDECCFD6A6}" srcOrd="1" destOrd="0" parTransId="{2D09C70A-DD6C-46A8-8566-B7D24F510471}" sibTransId="{85F815F0-9DFF-4E1E-889B-BEED219E7EFE}"/>
    <dgm:cxn modelId="{B45A62E7-B4A5-485A-B47A-11FE8B075FD8}" type="presOf" srcId="{9DFC41B3-6B73-4DAA-A24F-0DA6BDC5E7BF}" destId="{D5A0FFC1-C7AF-4C34-A703-79060ADCEF34}" srcOrd="0" destOrd="4" presId="urn:microsoft.com/office/officeart/2005/8/layout/hList1"/>
    <dgm:cxn modelId="{D90C82AF-4FB6-4ECE-911C-CBAF973F0911}" srcId="{680383CF-BF6B-4E7F-875E-69CE96482C9E}" destId="{BB676C41-83A0-4C42-85D1-0F62BDA5CC45}" srcOrd="8" destOrd="0" parTransId="{5377A18D-0772-4EF5-9C0D-A5D55B994F37}" sibTransId="{3BF7153F-ADE2-4EA5-B76C-66503F1622BE}"/>
    <dgm:cxn modelId="{EB390007-C737-4166-8B57-1EE8964C1202}" type="presOf" srcId="{D5C68520-BB2E-4246-81D1-A1440282899C}" destId="{CDD6DD7C-20FC-4BAE-ABD6-168946CBEBCC}" srcOrd="0" destOrd="11" presId="urn:microsoft.com/office/officeart/2005/8/layout/hList1"/>
    <dgm:cxn modelId="{8A8ACF9E-2C56-4908-AFC6-603E55C8B330}" srcId="{680383CF-BF6B-4E7F-875E-69CE96482C9E}" destId="{D5C68520-BB2E-4246-81D1-A1440282899C}" srcOrd="11" destOrd="0" parTransId="{D5D94AB3-EB66-46FD-A41F-65B98C4AD5C8}" sibTransId="{D6949141-155D-4153-A504-D36B94E39AE7}"/>
    <dgm:cxn modelId="{BCD2F097-D75F-4899-94C0-DE32DF3C41C1}" srcId="{C8E03765-7C6D-401B-9394-F10CD6A8B54D}" destId="{0A2C07BE-CCFA-4ECC-AA77-3E55A5EF13A6}" srcOrd="1" destOrd="0" parTransId="{937C03DC-0C30-479B-9010-792783A1CC2E}" sibTransId="{8E32FD6D-7755-4199-B861-F7A395EA21AE}"/>
    <dgm:cxn modelId="{3AE4A987-DA23-4DAF-89B2-5A9E187F2E3F}" srcId="{0A2C07BE-CCFA-4ECC-AA77-3E55A5EF13A6}" destId="{9DFC41B3-6B73-4DAA-A24F-0DA6BDC5E7BF}" srcOrd="4" destOrd="0" parTransId="{4264864C-B705-4A23-A476-A2749DA06395}" sibTransId="{A5F7089F-B2F5-441F-8D36-59844425128A}"/>
    <dgm:cxn modelId="{EB7FEBD8-FB09-4F0F-9A66-E99566869E4A}" srcId="{680383CF-BF6B-4E7F-875E-69CE96482C9E}" destId="{5C537EF0-6F5B-438B-A4FE-88CB5A3155EF}" srcOrd="0" destOrd="0" parTransId="{32368CFF-49B9-4D29-923F-2C3EAC721E46}" sibTransId="{B647830C-8301-41C2-88B3-4904DC841CA8}"/>
    <dgm:cxn modelId="{4FD34966-0C1A-4128-AF3C-8860687BFEC2}" type="presParOf" srcId="{C2CA3388-02BF-4B20-87FE-663833C9E456}" destId="{CD7639A8-C373-4FA7-A076-F01F884033F8}" srcOrd="0" destOrd="0" presId="urn:microsoft.com/office/officeart/2005/8/layout/hList1"/>
    <dgm:cxn modelId="{F03769D5-4468-4A2D-8C07-978308DA4290}" type="presParOf" srcId="{CD7639A8-C373-4FA7-A076-F01F884033F8}" destId="{AD28164C-47F2-45C2-B841-064053D48B78}" srcOrd="0" destOrd="0" presId="urn:microsoft.com/office/officeart/2005/8/layout/hList1"/>
    <dgm:cxn modelId="{E74A1245-C50A-4E48-8258-C12403972B1B}" type="presParOf" srcId="{CD7639A8-C373-4FA7-A076-F01F884033F8}" destId="{CDD6DD7C-20FC-4BAE-ABD6-168946CBEBCC}" srcOrd="1" destOrd="0" presId="urn:microsoft.com/office/officeart/2005/8/layout/hList1"/>
    <dgm:cxn modelId="{5E84CB64-99C6-4231-8CB6-1C7E6A1A8CC3}" type="presParOf" srcId="{C2CA3388-02BF-4B20-87FE-663833C9E456}" destId="{A4BB4C41-BCE0-47A1-BD3F-BEE3B38611B2}" srcOrd="1" destOrd="0" presId="urn:microsoft.com/office/officeart/2005/8/layout/hList1"/>
    <dgm:cxn modelId="{2BF114A2-B28F-4A19-B304-F13FFBA773FA}" type="presParOf" srcId="{C2CA3388-02BF-4B20-87FE-663833C9E456}" destId="{3D5B0812-CB54-47B8-8CE1-FE49241A63FB}" srcOrd="2" destOrd="0" presId="urn:microsoft.com/office/officeart/2005/8/layout/hList1"/>
    <dgm:cxn modelId="{49EC199C-8740-433E-99F3-AE8455A5054E}" type="presParOf" srcId="{3D5B0812-CB54-47B8-8CE1-FE49241A63FB}" destId="{E09A29B2-68DF-4E7B-A3BB-CC1B2D932552}" srcOrd="0" destOrd="0" presId="urn:microsoft.com/office/officeart/2005/8/layout/hList1"/>
    <dgm:cxn modelId="{D3B1ED9A-81A6-4F76-8C2E-C1DD390B01A8}" type="presParOf" srcId="{3D5B0812-CB54-47B8-8CE1-FE49241A63FB}" destId="{D5A0FFC1-C7AF-4C34-A703-79060ADCEF3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28164C-47F2-45C2-B841-064053D48B78}">
      <dsp:nvSpPr>
        <dsp:cNvPr id="0" name=""/>
        <dsp:cNvSpPr/>
      </dsp:nvSpPr>
      <dsp:spPr>
        <a:xfrm>
          <a:off x="6932" y="5071"/>
          <a:ext cx="3072330" cy="10944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err="1" smtClean="0"/>
            <a:t>Catégorie</a:t>
          </a:r>
          <a:r>
            <a:rPr lang="en-CA" sz="1400" kern="1200" dirty="0" smtClean="0"/>
            <a:t> 1 et 2</a:t>
          </a:r>
          <a:endParaRPr lang="en-CA" sz="1400" kern="1200" dirty="0"/>
        </a:p>
      </dsp:txBody>
      <dsp:txXfrm>
        <a:off x="6932" y="5071"/>
        <a:ext cx="3072330" cy="1094400"/>
      </dsp:txXfrm>
    </dsp:sp>
    <dsp:sp modelId="{CDD6DD7C-20FC-4BAE-ABD6-168946CBEBCC}">
      <dsp:nvSpPr>
        <dsp:cNvPr id="0" name=""/>
        <dsp:cNvSpPr/>
      </dsp:nvSpPr>
      <dsp:spPr>
        <a:xfrm>
          <a:off x="1965" y="1099471"/>
          <a:ext cx="3082263" cy="33379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71120" bIns="800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kern="1200" dirty="0" smtClean="0"/>
            <a:t>Formation à temps partiel individuelle en ligne ou formation de groupe en salle de classe – possibilité de temps plein.</a:t>
          </a:r>
          <a:endParaRPr lang="en-CA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CA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u="sng" kern="1200" dirty="0" smtClean="0"/>
            <a:t>Pour l'amour du français </a:t>
          </a:r>
          <a:r>
            <a:rPr lang="fr-FR" sz="1000" kern="1200" dirty="0" smtClean="0"/>
            <a:t>— </a:t>
          </a:r>
          <a:r>
            <a:rPr lang="fr-FR" sz="1000" u="sng" kern="1200" dirty="0" smtClean="0"/>
            <a:t>For the Love of English</a:t>
          </a:r>
          <a:r>
            <a:rPr lang="fr-FR" sz="1000" kern="1200" dirty="0" smtClean="0"/>
            <a:t> (avec tuteur). </a:t>
          </a:r>
          <a:endParaRPr lang="en-CA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CA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kern="1200" dirty="0" smtClean="0"/>
            <a:t>Formation offerte dans le cadre des offres à commandes et d’écoles privées pré approuvées  par le Collège. </a:t>
          </a:r>
          <a:endParaRPr lang="en-CA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CA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kern="1200" dirty="0" smtClean="0"/>
            <a:t>Cours universitaires préapprouvés par le Collège.</a:t>
          </a:r>
          <a:endParaRPr lang="en-CA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CA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kern="1200" dirty="0" smtClean="0"/>
            <a:t>Services d’évaluation linguistique et d’établissement d’un plan d’apprentissage personnalisé. </a:t>
          </a:r>
          <a:endParaRPr lang="en-CA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CA" sz="12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kern="1200" dirty="0" smtClean="0"/>
            <a:t>Services d’accompagnement linguistique virtuel et en personne.</a:t>
          </a:r>
          <a:endParaRPr lang="en-CA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CA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CA" sz="1000" kern="1200" dirty="0"/>
        </a:p>
      </dsp:txBody>
      <dsp:txXfrm>
        <a:off x="1965" y="1099471"/>
        <a:ext cx="3082263" cy="3337920"/>
      </dsp:txXfrm>
    </dsp:sp>
    <dsp:sp modelId="{E09A29B2-68DF-4E7B-A3BB-CC1B2D932552}">
      <dsp:nvSpPr>
        <dsp:cNvPr id="0" name=""/>
        <dsp:cNvSpPr/>
      </dsp:nvSpPr>
      <dsp:spPr>
        <a:xfrm>
          <a:off x="3494917" y="6581"/>
          <a:ext cx="2896048" cy="10944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err="1" smtClean="0"/>
            <a:t>Catégorie</a:t>
          </a:r>
          <a:r>
            <a:rPr lang="en-CA" sz="1400" kern="1200" dirty="0" smtClean="0"/>
            <a:t> 3</a:t>
          </a:r>
          <a:endParaRPr lang="en-CA" sz="1400" kern="1200" dirty="0"/>
        </a:p>
      </dsp:txBody>
      <dsp:txXfrm>
        <a:off x="3494917" y="6581"/>
        <a:ext cx="2896048" cy="1094400"/>
      </dsp:txXfrm>
    </dsp:sp>
    <dsp:sp modelId="{D5A0FFC1-C7AF-4C34-A703-79060ADCEF34}">
      <dsp:nvSpPr>
        <dsp:cNvPr id="0" name=""/>
        <dsp:cNvSpPr/>
      </dsp:nvSpPr>
      <dsp:spPr>
        <a:xfrm>
          <a:off x="3491641" y="1074495"/>
          <a:ext cx="2906531" cy="333187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71120" bIns="800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000" kern="1200" dirty="0" err="1" smtClean="0"/>
            <a:t>Dîners</a:t>
          </a:r>
          <a:r>
            <a:rPr lang="en-CA" sz="1000" kern="1200" dirty="0" smtClean="0"/>
            <a:t>-causeries</a:t>
          </a:r>
          <a:endParaRPr lang="en-CA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CA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000" u="sng" kern="1200" dirty="0" smtClean="0">
              <a:hlinkClick xmlns:r="http://schemas.openxmlformats.org/officeDocument/2006/relationships" r:id="rId1"/>
            </a:rPr>
            <a:t>Pour </a:t>
          </a:r>
          <a:r>
            <a:rPr lang="en-CA" sz="1000" u="sng" kern="1200" dirty="0" err="1" smtClean="0">
              <a:hlinkClick xmlns:r="http://schemas.openxmlformats.org/officeDocument/2006/relationships" r:id="rId1"/>
            </a:rPr>
            <a:t>l'amour</a:t>
          </a:r>
          <a:r>
            <a:rPr lang="en-CA" sz="1000" u="sng" kern="1200" dirty="0" smtClean="0">
              <a:hlinkClick xmlns:r="http://schemas.openxmlformats.org/officeDocument/2006/relationships" r:id="rId1"/>
            </a:rPr>
            <a:t> du </a:t>
          </a:r>
          <a:r>
            <a:rPr lang="en-CA" sz="1000" u="sng" kern="1200" dirty="0" err="1" smtClean="0">
              <a:hlinkClick xmlns:r="http://schemas.openxmlformats.org/officeDocument/2006/relationships" r:id="rId1"/>
            </a:rPr>
            <a:t>français</a:t>
          </a:r>
          <a:r>
            <a:rPr lang="en-CA" sz="1000" u="none" kern="1200" dirty="0" smtClean="0"/>
            <a:t> </a:t>
          </a:r>
          <a:r>
            <a:rPr lang="en-CA" sz="1000" kern="1200" dirty="0" smtClean="0"/>
            <a:t>— </a:t>
          </a:r>
          <a:r>
            <a:rPr lang="en-CA" sz="1000" u="sng" kern="1200" dirty="0" smtClean="0">
              <a:hlinkClick xmlns:r="http://schemas.openxmlformats.org/officeDocument/2006/relationships" r:id="rId2"/>
            </a:rPr>
            <a:t>For the Love of English</a:t>
          </a:r>
          <a:r>
            <a:rPr lang="en-CA" sz="1000" u="none" kern="1200" dirty="0" smtClean="0"/>
            <a:t> </a:t>
          </a:r>
          <a:r>
            <a:rPr lang="fr-FR" sz="1000" kern="1200" dirty="0" smtClean="0"/>
            <a:t>offert par LRDG (sans service de tutorat).</a:t>
          </a:r>
          <a:endParaRPr lang="en-CA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CA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kern="1200" dirty="0" smtClean="0"/>
            <a:t>Formation en ligne su</a:t>
          </a:r>
          <a:r>
            <a:rPr lang="fr-FR" sz="1000" u="none" kern="1200" dirty="0" smtClean="0"/>
            <a:t>r </a:t>
          </a:r>
          <a:r>
            <a:rPr lang="fr-FR" sz="1000" u="sng" kern="1200" dirty="0" smtClean="0">
              <a:hlinkClick xmlns:r="http://schemas.openxmlformats.org/officeDocument/2006/relationships" r:id="rId3"/>
            </a:rPr>
            <a:t>GC Campus</a:t>
          </a:r>
          <a:r>
            <a:rPr lang="fr-FR" sz="1000" kern="1200" dirty="0" smtClean="0"/>
            <a:t> offerte par l'EFPC</a:t>
          </a:r>
          <a:endParaRPr lang="en-CA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CA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u="sng" kern="1200" dirty="0" smtClean="0">
              <a:hlinkClick xmlns:r="http://schemas.openxmlformats.org/officeDocument/2006/relationships" r:id="rId4"/>
            </a:rPr>
            <a:t>Trousse et outils</a:t>
          </a:r>
          <a:r>
            <a:rPr lang="fr-FR" sz="1000" u="none" kern="1200" dirty="0" smtClean="0"/>
            <a:t> </a:t>
          </a:r>
          <a:r>
            <a:rPr lang="fr-FR" sz="1000" kern="1200" dirty="0" smtClean="0"/>
            <a:t>pour l’autoapprentissage</a:t>
          </a:r>
          <a:endParaRPr lang="en-CA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CA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kern="1200" dirty="0" smtClean="0"/>
            <a:t>Pour toutes autres formations ou questions en lien avec l’apprentissage de la langue seconde, veuillez contacter votre </a:t>
          </a:r>
          <a:r>
            <a:rPr lang="fr-FR" sz="1000" u="sng" kern="1200" dirty="0" smtClean="0">
              <a:hlinkClick xmlns:r="http://schemas.openxmlformats.org/officeDocument/2006/relationships" r:id="rId5"/>
            </a:rPr>
            <a:t>coordonnateur d’apprentissage</a:t>
          </a:r>
          <a:r>
            <a:rPr lang="fr-FR" sz="1000" u="none" kern="1200" dirty="0" smtClean="0"/>
            <a:t> </a:t>
          </a:r>
          <a:r>
            <a:rPr lang="fr-FR" sz="1000" kern="1200" dirty="0" smtClean="0"/>
            <a:t>ou visitez le </a:t>
          </a:r>
          <a:r>
            <a:rPr lang="fr-FR" sz="1000" u="sng" kern="1200" dirty="0" err="1" smtClean="0">
              <a:hlinkClick xmlns:r="http://schemas.openxmlformats.org/officeDocument/2006/relationships" r:id="rId6"/>
            </a:rPr>
            <a:t>iService</a:t>
          </a:r>
          <a:r>
            <a:rPr lang="fr-FR" sz="1000" u="sng" kern="1200" dirty="0" smtClean="0"/>
            <a:t>. </a:t>
          </a:r>
          <a:endParaRPr lang="en-CA" sz="1000" u="sng" kern="1200" dirty="0"/>
        </a:p>
      </dsp:txBody>
      <dsp:txXfrm>
        <a:off x="3491641" y="1074495"/>
        <a:ext cx="2906531" cy="33318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723" cy="461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25" tIns="46162" rIns="92325" bIns="46162" numCol="1" anchor="t" anchorCtr="0" compatLnSpc="1">
            <a:prstTxWarp prst="textNoShape">
              <a:avLst/>
            </a:prstTxWarp>
          </a:bodyPr>
          <a:lstStyle>
            <a:lvl1pPr defTabSz="92251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6742" y="0"/>
            <a:ext cx="3035723" cy="461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25" tIns="46162" rIns="92325" bIns="46162" numCol="1" anchor="t" anchorCtr="0" compatLnSpc="1">
            <a:prstTxWarp prst="textNoShape">
              <a:avLst/>
            </a:prstTxWarp>
          </a:bodyPr>
          <a:lstStyle>
            <a:lvl1pPr algn="r" defTabSz="92251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0463"/>
            <a:ext cx="3035723" cy="461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25" tIns="46162" rIns="92325" bIns="46162" numCol="1" anchor="b" anchorCtr="0" compatLnSpc="1">
            <a:prstTxWarp prst="textNoShape">
              <a:avLst/>
            </a:prstTxWarp>
          </a:bodyPr>
          <a:lstStyle>
            <a:lvl1pPr defTabSz="92251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6742" y="8760463"/>
            <a:ext cx="3035723" cy="461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25" tIns="46162" rIns="92325" bIns="46162" numCol="1" anchor="b" anchorCtr="0" compatLnSpc="1">
            <a:prstTxWarp prst="textNoShape">
              <a:avLst/>
            </a:prstTxWarp>
          </a:bodyPr>
          <a:lstStyle>
            <a:lvl1pPr algn="r" defTabSz="922511">
              <a:defRPr sz="1200">
                <a:latin typeface="Arial" charset="0"/>
              </a:defRPr>
            </a:lvl1pPr>
          </a:lstStyle>
          <a:p>
            <a:pPr>
              <a:defRPr/>
            </a:pPr>
            <a:fld id="{0B4D5786-48D3-4BB9-A64B-001A148378C9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30450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723" cy="461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25" tIns="46162" rIns="92325" bIns="46162" numCol="1" anchor="t" anchorCtr="0" compatLnSpc="1">
            <a:prstTxWarp prst="textNoShape">
              <a:avLst/>
            </a:prstTxWarp>
          </a:bodyPr>
          <a:lstStyle>
            <a:lvl1pPr defTabSz="92251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6742" y="0"/>
            <a:ext cx="3035723" cy="461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25" tIns="46162" rIns="92325" bIns="46162" numCol="1" anchor="t" anchorCtr="0" compatLnSpc="1">
            <a:prstTxWarp prst="textNoShape">
              <a:avLst/>
            </a:prstTxWarp>
          </a:bodyPr>
          <a:lstStyle>
            <a:lvl1pPr algn="r" defTabSz="92251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1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0563"/>
            <a:ext cx="4613275" cy="3459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381818"/>
            <a:ext cx="5601971" cy="415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25" tIns="46162" rIns="92325" bIns="461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Cliquez pour modifier les styles du texte du masque</a:t>
            </a:r>
          </a:p>
          <a:p>
            <a:pPr lvl="1"/>
            <a:r>
              <a:rPr lang="en-CA" noProof="0" smtClean="0"/>
              <a:t>Deuxième niveau</a:t>
            </a:r>
          </a:p>
          <a:p>
            <a:pPr lvl="2"/>
            <a:r>
              <a:rPr lang="en-CA" noProof="0" smtClean="0"/>
              <a:t>Troisième niveau</a:t>
            </a:r>
          </a:p>
          <a:p>
            <a:pPr lvl="3"/>
            <a:r>
              <a:rPr lang="en-CA" noProof="0" smtClean="0"/>
              <a:t>Quatrième niveau</a:t>
            </a:r>
          </a:p>
          <a:p>
            <a:pPr lvl="4"/>
            <a:r>
              <a:rPr lang="en-CA" noProof="0" smtClean="0"/>
              <a:t>Cinquième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0463"/>
            <a:ext cx="3035723" cy="461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25" tIns="46162" rIns="92325" bIns="46162" numCol="1" anchor="b" anchorCtr="0" compatLnSpc="1">
            <a:prstTxWarp prst="textNoShape">
              <a:avLst/>
            </a:prstTxWarp>
          </a:bodyPr>
          <a:lstStyle>
            <a:lvl1pPr defTabSz="92251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6742" y="8760463"/>
            <a:ext cx="3035723" cy="461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25" tIns="46162" rIns="92325" bIns="46162" numCol="1" anchor="b" anchorCtr="0" compatLnSpc="1">
            <a:prstTxWarp prst="textNoShape">
              <a:avLst/>
            </a:prstTxWarp>
          </a:bodyPr>
          <a:lstStyle>
            <a:lvl1pPr algn="r" defTabSz="922511">
              <a:defRPr sz="1200">
                <a:latin typeface="Arial" charset="0"/>
              </a:defRPr>
            </a:lvl1pPr>
          </a:lstStyle>
          <a:p>
            <a:pPr>
              <a:defRPr/>
            </a:pPr>
            <a:fld id="{65DB513C-4401-40E1-86AC-AFE05493F5E1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52087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DB513C-4401-40E1-86AC-AFE05493F5E1}" type="slidenum">
              <a:rPr lang="en-CA" smtClean="0"/>
              <a:pPr>
                <a:defRPr/>
              </a:pPr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80101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Base" hidden="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301" r:id="rId4" imgW="0" imgH="0" progId="PowerPoint.Show.8">
                  <p:embed/>
                </p:oleObj>
              </mc:Choice>
              <mc:Fallback>
                <p:oleObj r:id="rId4" imgW="0" imgH="0" progId="PowerPoint.Show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9"/>
          <p:cNvSpPr>
            <a:spLocks noChangeArrowheads="1"/>
          </p:cNvSpPr>
          <p:nvPr/>
        </p:nvSpPr>
        <p:spPr bwMode="auto">
          <a:xfrm>
            <a:off x="280988" y="1174750"/>
            <a:ext cx="4838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003366"/>
              </a:buClr>
              <a:buFont typeface="Wingdings" pitchFamily="1" charset="2"/>
              <a:buNone/>
              <a:defRPr/>
            </a:pPr>
            <a:r>
              <a:rPr lang="fr-CA" altLang="en-US" sz="2000" b="1" dirty="0" smtClean="0">
                <a:solidFill>
                  <a:srgbClr val="FFFFFF"/>
                </a:solidFill>
                <a:latin typeface="ITC Stone Informal Std Bold" pitchFamily="18" charset="0"/>
              </a:rPr>
              <a:t> </a:t>
            </a:r>
            <a:endParaRPr lang="en-CA" altLang="en-US" sz="2000" b="1" dirty="0" smtClean="0">
              <a:solidFill>
                <a:srgbClr val="FFFFFF"/>
              </a:solidFill>
              <a:latin typeface="ITC Stone Informal Std Bold" pitchFamily="18" charset="0"/>
            </a:endParaRPr>
          </a:p>
        </p:txBody>
      </p:sp>
      <p:sp>
        <p:nvSpPr>
          <p:cNvPr id="64583" name="Rectangle 71"/>
          <p:cNvSpPr>
            <a:spLocks noGrp="1" noChangeArrowheads="1"/>
          </p:cNvSpPr>
          <p:nvPr>
            <p:ph type="ctrTitle" sz="quarter"/>
          </p:nvPr>
        </p:nvSpPr>
        <p:spPr bwMode="black">
          <a:xfrm>
            <a:off x="685800" y="2332038"/>
            <a:ext cx="7772400" cy="1470025"/>
          </a:xfrm>
        </p:spPr>
        <p:txBody>
          <a:bodyPr anchor="ctr"/>
          <a:lstStyle>
            <a:lvl1pPr algn="ctr">
              <a:defRPr sz="2800">
                <a:solidFill>
                  <a:srgbClr val="003478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CA" noProof="0" dirty="0" smtClean="0"/>
          </a:p>
        </p:txBody>
      </p:sp>
      <p:sp>
        <p:nvSpPr>
          <p:cNvPr id="64584" name="Rectangle 7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87813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CA" noProof="0" dirty="0" smtClean="0"/>
          </a:p>
        </p:txBody>
      </p:sp>
    </p:spTree>
    <p:extLst>
      <p:ext uri="{BB962C8B-B14F-4D97-AF65-F5344CB8AC3E}">
        <p14:creationId xmlns:p14="http://schemas.microsoft.com/office/powerpoint/2010/main" val="997241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770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513" y="310242"/>
            <a:ext cx="8348662" cy="544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" y="990601"/>
            <a:ext cx="8345488" cy="4806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0903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rgbClr val="003478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4460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0" y="990601"/>
            <a:ext cx="4095750" cy="4806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990601"/>
            <a:ext cx="4097338" cy="4806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3859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347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347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9694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0223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716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3575050" y="273050"/>
            <a:ext cx="5111750" cy="5853113"/>
          </a:xfrm>
        </p:spPr>
        <p:txBody>
          <a:bodyPr/>
          <a:lstStyle>
            <a:lvl1pPr>
              <a:defRPr sz="2400" b="1">
                <a:solidFill>
                  <a:schemeClr val="bg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9367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CA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9525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1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938" y="6353175"/>
            <a:ext cx="5964237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title"/>
          </p:nvPr>
        </p:nvSpPr>
        <p:spPr bwMode="black">
          <a:xfrm>
            <a:off x="388938" y="271463"/>
            <a:ext cx="8348662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CA" altLang="en-US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0" y="990600"/>
            <a:ext cx="8345488" cy="480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CA" altLang="en-US" smtClean="0"/>
          </a:p>
        </p:txBody>
      </p:sp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6804025" y="6396038"/>
            <a:ext cx="1901825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fld id="{86797600-0934-4749-89E2-33F8F7AF644C}" type="slidenum">
              <a:rPr lang="en-CA" altLang="en-US" sz="1400" smtClean="0">
                <a:solidFill>
                  <a:srgbClr val="000000"/>
                </a:solidFill>
              </a:rPr>
              <a:pPr algn="r" eaLnBrk="1" hangingPunct="1">
                <a:defRPr/>
              </a:pPr>
              <a:t>‹#›</a:t>
            </a:fld>
            <a:endParaRPr lang="en-CA" altLang="en-US" sz="1400" dirty="0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0" r:id="rId1"/>
    <p:sldLayoutId id="2147484496" r:id="rId2"/>
    <p:sldLayoutId id="2147484497" r:id="rId3"/>
    <p:sldLayoutId id="2147484498" r:id="rId4"/>
    <p:sldLayoutId id="2147484499" r:id="rId5"/>
    <p:sldLayoutId id="2147484500" r:id="rId6"/>
    <p:sldLayoutId id="2147484501" r:id="rId7"/>
    <p:sldLayoutId id="2147484502" r:id="rId8"/>
    <p:sldLayoutId id="2147484503" r:id="rId9"/>
    <p:sldLayoutId id="2147484504" r:id="rId10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47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478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478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478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478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lr>
          <a:srgbClr val="003478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85750" algn="l" rtl="0" eaLnBrk="0" fontAlgn="base" hangingPunct="0">
        <a:spcBef>
          <a:spcPct val="20000"/>
        </a:spcBef>
        <a:spcAft>
          <a:spcPct val="0"/>
        </a:spcAft>
        <a:buClr>
          <a:srgbClr val="003478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3478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478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478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image" Target="../media/image4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image" Target="../media/image3.png"/><Relationship Id="rId2" Type="http://schemas.openxmlformats.org/officeDocument/2006/relationships/tags" Target="../tags/tag2.xml"/><Relationship Id="rId16" Type="http://schemas.openxmlformats.org/officeDocument/2006/relationships/notesSlide" Target="../notesSlides/notesSlide1.xml"/><Relationship Id="rId20" Type="http://schemas.openxmlformats.org/officeDocument/2006/relationships/image" Target="../media/image6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10.xml"/><Relationship Id="rId19" Type="http://schemas.openxmlformats.org/officeDocument/2006/relationships/image" Target="../media/image5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13" Type="http://schemas.openxmlformats.org/officeDocument/2006/relationships/slideLayout" Target="../slideLayouts/slideLayout2.xml"/><Relationship Id="rId18" Type="http://schemas.openxmlformats.org/officeDocument/2006/relationships/diagramData" Target="../diagrams/data1.xml"/><Relationship Id="rId3" Type="http://schemas.openxmlformats.org/officeDocument/2006/relationships/tags" Target="../tags/tag17.xml"/><Relationship Id="rId21" Type="http://schemas.openxmlformats.org/officeDocument/2006/relationships/diagramColors" Target="../diagrams/colors1.xml"/><Relationship Id="rId7" Type="http://schemas.openxmlformats.org/officeDocument/2006/relationships/tags" Target="../tags/tag21.xml"/><Relationship Id="rId12" Type="http://schemas.openxmlformats.org/officeDocument/2006/relationships/tags" Target="../tags/tag26.xml"/><Relationship Id="rId17" Type="http://schemas.openxmlformats.org/officeDocument/2006/relationships/hyperlink" Target="http://dialogue/grp/learning-apprentissage/Shared%20Documents/ImprovingFirstOfficialLanguageWritingSKills2015_FR.pdf" TargetMode="External"/><Relationship Id="rId2" Type="http://schemas.openxmlformats.org/officeDocument/2006/relationships/tags" Target="../tags/tag16.xml"/><Relationship Id="rId16" Type="http://schemas.openxmlformats.org/officeDocument/2006/relationships/hyperlink" Target="http://dialogue/grp/learning-apprentissage/Shared%20Documents/PreparationOralProficiencyTestSecondLanguage2015_FR.pdf" TargetMode="External"/><Relationship Id="rId20" Type="http://schemas.openxmlformats.org/officeDocument/2006/relationships/diagramQuickStyle" Target="../diagrams/quickStyle1.xml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11" Type="http://schemas.openxmlformats.org/officeDocument/2006/relationships/tags" Target="../tags/tag25.xml"/><Relationship Id="rId5" Type="http://schemas.openxmlformats.org/officeDocument/2006/relationships/tags" Target="../tags/tag19.xml"/><Relationship Id="rId15" Type="http://schemas.microsoft.com/office/2007/relationships/hdphoto" Target="../media/hdphoto1.wdp"/><Relationship Id="rId10" Type="http://schemas.openxmlformats.org/officeDocument/2006/relationships/tags" Target="../tags/tag24.xml"/><Relationship Id="rId19" Type="http://schemas.openxmlformats.org/officeDocument/2006/relationships/diagramLayout" Target="../diagrams/layout1.xml"/><Relationship Id="rId4" Type="http://schemas.openxmlformats.org/officeDocument/2006/relationships/tags" Target="../tags/tag18.xml"/><Relationship Id="rId9" Type="http://schemas.openxmlformats.org/officeDocument/2006/relationships/tags" Target="../tags/tag23.xml"/><Relationship Id="rId14" Type="http://schemas.openxmlformats.org/officeDocument/2006/relationships/image" Target="../media/image7.png"/><Relationship Id="rId22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/>
          <p:cNvSpPr/>
          <p:nvPr>
            <p:custDataLst>
              <p:tags r:id="rId1"/>
            </p:custDataLst>
          </p:nvPr>
        </p:nvSpPr>
        <p:spPr>
          <a:xfrm>
            <a:off x="340913" y="2488742"/>
            <a:ext cx="2805489" cy="106183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1000" dirty="0"/>
          </a:p>
        </p:txBody>
      </p:sp>
      <p:sp>
        <p:nvSpPr>
          <p:cNvPr id="58" name="Rectangle 57"/>
          <p:cNvSpPr/>
          <p:nvPr>
            <p:custDataLst>
              <p:tags r:id="rId2"/>
            </p:custDataLst>
          </p:nvPr>
        </p:nvSpPr>
        <p:spPr>
          <a:xfrm>
            <a:off x="6290107" y="672861"/>
            <a:ext cx="2392253" cy="1437744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1000"/>
          </a:p>
        </p:txBody>
      </p:sp>
      <p:sp>
        <p:nvSpPr>
          <p:cNvPr id="57" name="Rectangle 56"/>
          <p:cNvSpPr/>
          <p:nvPr>
            <p:custDataLst>
              <p:tags r:id="rId3"/>
            </p:custDataLst>
          </p:nvPr>
        </p:nvSpPr>
        <p:spPr>
          <a:xfrm>
            <a:off x="3349407" y="665825"/>
            <a:ext cx="2652085" cy="1431107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100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>
            <p:custDataLst>
              <p:tags r:id="rId4"/>
            </p:custDataLst>
          </p:nvPr>
        </p:nvSpPr>
        <p:spPr>
          <a:xfrm>
            <a:off x="295494" y="665825"/>
            <a:ext cx="2826786" cy="145150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1000"/>
          </a:p>
        </p:txBody>
      </p:sp>
      <p:sp>
        <p:nvSpPr>
          <p:cNvPr id="7" name="Title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39853" y="55435"/>
            <a:ext cx="9063250" cy="544287"/>
          </a:xfrm>
        </p:spPr>
        <p:txBody>
          <a:bodyPr/>
          <a:lstStyle/>
          <a:p>
            <a:pPr algn="ctr"/>
            <a:r>
              <a:rPr lang="fr-CA" sz="2200" kern="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Offre </a:t>
            </a:r>
            <a:r>
              <a:rPr lang="fr-CA" sz="2200" kern="120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de service - Apprentissage </a:t>
            </a:r>
            <a:r>
              <a:rPr lang="fr-CA" sz="2200" kern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des langues officielles @ EDSC</a:t>
            </a:r>
          </a:p>
        </p:txBody>
      </p:sp>
      <p:sp>
        <p:nvSpPr>
          <p:cNvPr id="13" name="Rectangle 12"/>
          <p:cNvSpPr/>
          <p:nvPr>
            <p:custDataLst>
              <p:tags r:id="rId6"/>
            </p:custDataLst>
          </p:nvPr>
        </p:nvSpPr>
        <p:spPr>
          <a:xfrm>
            <a:off x="340913" y="665825"/>
            <a:ext cx="2781365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A" sz="1000" b="1" dirty="0"/>
              <a:t>Catégorie 1</a:t>
            </a:r>
          </a:p>
          <a:p>
            <a:pPr algn="ctr"/>
            <a:endParaRPr lang="fr-CA" sz="1000" dirty="0"/>
          </a:p>
          <a:p>
            <a:r>
              <a:rPr lang="fr-CA" sz="1000" dirty="0"/>
              <a:t>J’ai été nommé dans un poste bilingue </a:t>
            </a:r>
            <a:r>
              <a:rPr lang="fr-CA" sz="1000" dirty="0" smtClean="0"/>
              <a:t>et ne </a:t>
            </a:r>
            <a:r>
              <a:rPr lang="fr-CA" sz="1000" dirty="0"/>
              <a:t>rencontre pas le profil linguistique </a:t>
            </a:r>
            <a:r>
              <a:rPr lang="fr-CA" sz="1000" dirty="0" smtClean="0"/>
              <a:t>du poste.</a:t>
            </a:r>
          </a:p>
          <a:p>
            <a:endParaRPr lang="fr-CA" sz="1000" dirty="0"/>
          </a:p>
          <a:p>
            <a:r>
              <a:rPr lang="fr-CA" sz="1000" dirty="0" smtClean="0"/>
              <a:t>Le </a:t>
            </a:r>
            <a:r>
              <a:rPr lang="fr-CA" sz="1000" dirty="0"/>
              <a:t>profil linguistique de mon poste </a:t>
            </a:r>
          </a:p>
          <a:p>
            <a:r>
              <a:rPr lang="fr-CA" sz="1000" dirty="0"/>
              <a:t>a été </a:t>
            </a:r>
            <a:r>
              <a:rPr lang="fr-CA" sz="1000" dirty="0" smtClean="0"/>
              <a:t>rehaussé et je ne </a:t>
            </a:r>
            <a:r>
              <a:rPr lang="fr-FR" sz="1000" dirty="0"/>
              <a:t>rencontre </a:t>
            </a:r>
            <a:r>
              <a:rPr lang="fr-FR" sz="1000" dirty="0" smtClean="0"/>
              <a:t>plus </a:t>
            </a:r>
            <a:r>
              <a:rPr lang="fr-FR" sz="1000" dirty="0"/>
              <a:t>le profil linguistique du poste</a:t>
            </a:r>
            <a:r>
              <a:rPr lang="fr-CA" sz="1000" dirty="0" smtClean="0"/>
              <a:t>.</a:t>
            </a:r>
            <a:endParaRPr lang="fr-CA" sz="1000" dirty="0"/>
          </a:p>
          <a:p>
            <a:endParaRPr lang="fr-CA" sz="900" dirty="0" smtClean="0"/>
          </a:p>
          <a:p>
            <a:pPr algn="ctr"/>
            <a:r>
              <a:rPr lang="fr-CA" sz="900" dirty="0" smtClean="0"/>
              <a:t>.</a:t>
            </a:r>
            <a:endParaRPr lang="fr-CA" sz="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fr-CA" sz="1000" dirty="0" smtClean="0"/>
          </a:p>
          <a:p>
            <a:pPr algn="ctr"/>
            <a:endParaRPr lang="fr-CA" sz="1000" dirty="0"/>
          </a:p>
        </p:txBody>
      </p:sp>
      <p:sp>
        <p:nvSpPr>
          <p:cNvPr id="19" name="Rectangle 18"/>
          <p:cNvSpPr/>
          <p:nvPr>
            <p:custDataLst>
              <p:tags r:id="rId7"/>
            </p:custDataLst>
          </p:nvPr>
        </p:nvSpPr>
        <p:spPr>
          <a:xfrm>
            <a:off x="3409025" y="672861"/>
            <a:ext cx="264815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A" sz="1000" b="1" dirty="0" smtClean="0"/>
              <a:t>Catégorie 2</a:t>
            </a:r>
          </a:p>
          <a:p>
            <a:endParaRPr lang="fr-CA" sz="1000" dirty="0" smtClean="0"/>
          </a:p>
          <a:p>
            <a:r>
              <a:rPr lang="fr-CA" sz="1000" dirty="0" smtClean="0"/>
              <a:t>J’ai </a:t>
            </a:r>
            <a:r>
              <a:rPr lang="fr-CA" sz="1000" dirty="0"/>
              <a:t>été </a:t>
            </a:r>
            <a:r>
              <a:rPr lang="fr-CA" sz="1000" dirty="0" smtClean="0"/>
              <a:t>identifié dans le cadre du  programme de </a:t>
            </a:r>
            <a:r>
              <a:rPr lang="fr-CA" sz="1000" dirty="0"/>
              <a:t>gestion des talents </a:t>
            </a:r>
            <a:r>
              <a:rPr lang="fr-FR" sz="1000" dirty="0" smtClean="0"/>
              <a:t>et/ou fait partie de </a:t>
            </a:r>
            <a:r>
              <a:rPr lang="fr-FR" sz="1000" dirty="0"/>
              <a:t>la planification de la </a:t>
            </a:r>
            <a:r>
              <a:rPr lang="fr-FR" sz="1000" dirty="0" smtClean="0"/>
              <a:t>relève dans ma direction/région. </a:t>
            </a:r>
          </a:p>
          <a:p>
            <a:r>
              <a:rPr lang="fr-FR" sz="1000" dirty="0" smtClean="0"/>
              <a:t>Je ne </a:t>
            </a:r>
            <a:r>
              <a:rPr lang="fr-FR" sz="1000" dirty="0"/>
              <a:t>respecte plus les exigences </a:t>
            </a:r>
            <a:r>
              <a:rPr lang="fr-FR" sz="1000" dirty="0" smtClean="0"/>
              <a:t>de </a:t>
            </a:r>
            <a:r>
              <a:rPr lang="fr-FR" sz="1000" dirty="0"/>
              <a:t>mon </a:t>
            </a:r>
            <a:r>
              <a:rPr lang="fr-FR" sz="1000" dirty="0" smtClean="0"/>
              <a:t>poste.</a:t>
            </a:r>
            <a:endParaRPr lang="fr-CA" sz="1000" dirty="0"/>
          </a:p>
        </p:txBody>
      </p:sp>
      <p:sp>
        <p:nvSpPr>
          <p:cNvPr id="22" name="Rectangle 21"/>
          <p:cNvSpPr/>
          <p:nvPr>
            <p:custDataLst>
              <p:tags r:id="rId8"/>
            </p:custDataLst>
          </p:nvPr>
        </p:nvSpPr>
        <p:spPr>
          <a:xfrm>
            <a:off x="6398691" y="672861"/>
            <a:ext cx="228367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A" sz="1000" b="1" dirty="0"/>
              <a:t>Catégorie 3     </a:t>
            </a:r>
          </a:p>
          <a:p>
            <a:pPr algn="ctr"/>
            <a:endParaRPr lang="fr-CA" sz="1000" dirty="0"/>
          </a:p>
          <a:p>
            <a:r>
              <a:rPr lang="fr-FR" sz="1000" dirty="0"/>
              <a:t>Je veux maintenir mes acquis en langue seconde</a:t>
            </a:r>
            <a:endParaRPr lang="fr-CA" sz="1000" dirty="0"/>
          </a:p>
          <a:p>
            <a:endParaRPr lang="fr-CA" sz="1000" dirty="0"/>
          </a:p>
          <a:p>
            <a:r>
              <a:rPr lang="fr-CA" sz="1000" dirty="0"/>
              <a:t>J’aimerais investir dans le perfectionnement de ma langue seconde.</a:t>
            </a:r>
          </a:p>
        </p:txBody>
      </p:sp>
      <p:sp>
        <p:nvSpPr>
          <p:cNvPr id="47" name="Rectangle 16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78992" y="4488058"/>
            <a:ext cx="81943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003478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3478"/>
              </a:buClr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3478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3478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3478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478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478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478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478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973138" lvl="1" indent="-230188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fr-CA" sz="1000" dirty="0" smtClean="0">
              <a:solidFill>
                <a:srgbClr val="000000"/>
              </a:solidFill>
            </a:endParaRPr>
          </a:p>
          <a:p>
            <a:pPr marL="171450" indent="-171450" eaLnBrk="1" hangingPunct="1">
              <a:spcBef>
                <a:spcPct val="0"/>
              </a:spcBef>
              <a:buClrTx/>
            </a:pPr>
            <a:endParaRPr lang="fr-CA" altLang="en-US" sz="1000" dirty="0">
              <a:solidFill>
                <a:srgbClr val="000000"/>
              </a:solidFill>
            </a:endParaRPr>
          </a:p>
        </p:txBody>
      </p:sp>
      <p:sp>
        <p:nvSpPr>
          <p:cNvPr id="64" name="Rectangle 63"/>
          <p:cNvSpPr/>
          <p:nvPr>
            <p:custDataLst>
              <p:tags r:id="rId10"/>
            </p:custDataLst>
          </p:nvPr>
        </p:nvSpPr>
        <p:spPr>
          <a:xfrm>
            <a:off x="6290106" y="2488744"/>
            <a:ext cx="2326131" cy="1061827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000" smtClean="0"/>
              <a:t>Te</a:t>
            </a:r>
            <a:endParaRPr lang="fr-CA" sz="1000" dirty="0"/>
          </a:p>
        </p:txBody>
      </p:sp>
      <p:sp>
        <p:nvSpPr>
          <p:cNvPr id="66" name="Rectangle 65"/>
          <p:cNvSpPr/>
          <p:nvPr>
            <p:custDataLst>
              <p:tags r:id="rId11"/>
            </p:custDataLst>
          </p:nvPr>
        </p:nvSpPr>
        <p:spPr>
          <a:xfrm>
            <a:off x="3322776" y="2488744"/>
            <a:ext cx="2648154" cy="1061828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tabLst>
                <a:tab pos="268288" algn="l"/>
                <a:tab pos="536575" algn="l"/>
              </a:tabLst>
            </a:pPr>
            <a:r>
              <a:rPr lang="fr-CA" sz="900" dirty="0">
                <a:solidFill>
                  <a:prstClr val="black"/>
                </a:solidFill>
                <a:latin typeface="Arial" charset="0"/>
              </a:rPr>
              <a:t>Type:        Temps plein ou temps partiel </a:t>
            </a:r>
          </a:p>
          <a:p>
            <a:pPr lvl="0"/>
            <a:r>
              <a:rPr lang="fr-CA" sz="900" dirty="0">
                <a:solidFill>
                  <a:prstClr val="black"/>
                </a:solidFill>
                <a:latin typeface="Arial" charset="0"/>
              </a:rPr>
              <a:t>Format:     En groupe  ou en individuel,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CA" sz="900" dirty="0">
                <a:solidFill>
                  <a:prstClr val="black"/>
                </a:solidFill>
                <a:latin typeface="Arial" charset="0"/>
              </a:rPr>
              <a:t>En salle de classe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CA" sz="900" dirty="0">
                <a:solidFill>
                  <a:prstClr val="black"/>
                </a:solidFill>
                <a:latin typeface="Arial" charset="0"/>
              </a:rPr>
              <a:t>En ligne avec </a:t>
            </a:r>
            <a:r>
              <a:rPr lang="fr-CA" sz="900" dirty="0" smtClean="0">
                <a:solidFill>
                  <a:prstClr val="black"/>
                </a:solidFill>
                <a:latin typeface="Arial" charset="0"/>
              </a:rPr>
              <a:t>tutorat</a:t>
            </a:r>
            <a:endParaRPr lang="fr-CA" sz="900" dirty="0">
              <a:solidFill>
                <a:prstClr val="black"/>
              </a:solidFill>
              <a:latin typeface="Arial" charset="0"/>
            </a:endParaRPr>
          </a:p>
          <a:p>
            <a:pPr lvl="0"/>
            <a:r>
              <a:rPr lang="fr-FR" sz="900" dirty="0">
                <a:solidFill>
                  <a:prstClr val="black"/>
                </a:solidFill>
                <a:latin typeface="Arial" charset="0"/>
              </a:rPr>
              <a:t>Quand:     Durant les heures de travail</a:t>
            </a:r>
          </a:p>
        </p:txBody>
      </p:sp>
      <p:sp>
        <p:nvSpPr>
          <p:cNvPr id="60" name="Rectangle 59"/>
          <p:cNvSpPr/>
          <p:nvPr>
            <p:custDataLst>
              <p:tags r:id="rId12"/>
            </p:custDataLst>
          </p:nvPr>
        </p:nvSpPr>
        <p:spPr>
          <a:xfrm>
            <a:off x="434109" y="2488743"/>
            <a:ext cx="25295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fr-CA" sz="900" dirty="0" smtClean="0"/>
          </a:p>
          <a:p>
            <a:pPr lvl="0">
              <a:tabLst>
                <a:tab pos="268288" algn="l"/>
                <a:tab pos="536575" algn="l"/>
              </a:tabLst>
            </a:pPr>
            <a:r>
              <a:rPr lang="fr-CA" sz="900" dirty="0" smtClean="0"/>
              <a:t>Type:        Temps plein ou temps partiel </a:t>
            </a:r>
          </a:p>
          <a:p>
            <a:pPr lvl="0"/>
            <a:r>
              <a:rPr lang="fr-CA" sz="900" dirty="0" smtClean="0"/>
              <a:t>Format:     En groupe  ou en individuel,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CA" sz="900" dirty="0" smtClean="0"/>
              <a:t>En salle de classe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CA" sz="900" dirty="0" smtClean="0"/>
              <a:t>En ligne avec tutorat</a:t>
            </a:r>
          </a:p>
          <a:p>
            <a:pPr lvl="0"/>
            <a:r>
              <a:rPr lang="fr-FR" sz="900" dirty="0"/>
              <a:t>Quand: </a:t>
            </a:r>
            <a:r>
              <a:rPr lang="fr-FR" sz="900" dirty="0" smtClean="0"/>
              <a:t>    Durant </a:t>
            </a:r>
            <a:r>
              <a:rPr lang="fr-FR" sz="900" dirty="0"/>
              <a:t>les heures de travail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fr-CA" sz="900" dirty="0" smtClean="0"/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fr-CA" sz="900" dirty="0"/>
          </a:p>
        </p:txBody>
      </p:sp>
      <p:sp>
        <p:nvSpPr>
          <p:cNvPr id="79" name="Rectangle 78"/>
          <p:cNvSpPr/>
          <p:nvPr>
            <p:custDataLst>
              <p:tags r:id="rId13"/>
            </p:custDataLst>
          </p:nvPr>
        </p:nvSpPr>
        <p:spPr>
          <a:xfrm>
            <a:off x="1708887" y="5659742"/>
            <a:ext cx="7141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A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CA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7" name="Group 86"/>
          <p:cNvGrpSpPr/>
          <p:nvPr>
            <p:custDataLst>
              <p:tags r:id="rId14"/>
            </p:custDataLst>
          </p:nvPr>
        </p:nvGrpSpPr>
        <p:grpSpPr>
          <a:xfrm>
            <a:off x="5228415" y="3949927"/>
            <a:ext cx="628716" cy="401143"/>
            <a:chOff x="7986720" y="2428875"/>
            <a:chExt cx="885818" cy="676273"/>
          </a:xfrm>
        </p:grpSpPr>
        <p:pic>
          <p:nvPicPr>
            <p:cNvPr id="89" name="Picture 8" descr="C:\Users\susan.ingram\AppData\Local\Microsoft\Windows\Temporary Internet Files\Content.IE5\2EGKJPTW\large-Abstract-person-166.6-10974[1].gif"/>
            <p:cNvPicPr>
              <a:picLocks noChangeAspect="1" noChangeArrowheads="1"/>
            </p:cNvPicPr>
            <p:nvPr/>
          </p:nvPicPr>
          <p:blipFill>
            <a:blip r:embed="rId17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07388" y="2428875"/>
              <a:ext cx="565150" cy="655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0" name="Picture 8" descr="C:\Users\susan.ingram\AppData\Local\Microsoft\Windows\Temporary Internet Files\Content.IE5\2EGKJPTW\large-Abstract-person-166.6-10974[1].gif"/>
            <p:cNvPicPr>
              <a:picLocks noChangeAspect="1" noChangeArrowheads="1"/>
            </p:cNvPicPr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86720" y="2447924"/>
              <a:ext cx="565151" cy="657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1" name="Freeform 90"/>
            <p:cNvSpPr/>
            <p:nvPr/>
          </p:nvSpPr>
          <p:spPr bwMode="auto">
            <a:xfrm>
              <a:off x="8178800" y="2659063"/>
              <a:ext cx="117475" cy="322262"/>
            </a:xfrm>
            <a:custGeom>
              <a:avLst/>
              <a:gdLst>
                <a:gd name="connsiteX0" fmla="*/ 19050 w 876300"/>
                <a:gd name="connsiteY0" fmla="*/ 19050 h 2905125"/>
                <a:gd name="connsiteX1" fmla="*/ 476250 w 876300"/>
                <a:gd name="connsiteY1" fmla="*/ 95250 h 2905125"/>
                <a:gd name="connsiteX2" fmla="*/ 876300 w 876300"/>
                <a:gd name="connsiteY2" fmla="*/ 0 h 2905125"/>
                <a:gd name="connsiteX3" fmla="*/ 647700 w 876300"/>
                <a:gd name="connsiteY3" fmla="*/ 581025 h 2905125"/>
                <a:gd name="connsiteX4" fmla="*/ 876300 w 876300"/>
                <a:gd name="connsiteY4" fmla="*/ 2543175 h 2905125"/>
                <a:gd name="connsiteX5" fmla="*/ 419100 w 876300"/>
                <a:gd name="connsiteY5" fmla="*/ 2905125 h 2905125"/>
                <a:gd name="connsiteX6" fmla="*/ 0 w 876300"/>
                <a:gd name="connsiteY6" fmla="*/ 2543175 h 2905125"/>
                <a:gd name="connsiteX7" fmla="*/ 219075 w 876300"/>
                <a:gd name="connsiteY7" fmla="*/ 552450 h 2905125"/>
                <a:gd name="connsiteX8" fmla="*/ 19050 w 876300"/>
                <a:gd name="connsiteY8" fmla="*/ 19050 h 2905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76300" h="2905125">
                  <a:moveTo>
                    <a:pt x="19050" y="19050"/>
                  </a:moveTo>
                  <a:lnTo>
                    <a:pt x="476250" y="95250"/>
                  </a:lnTo>
                  <a:lnTo>
                    <a:pt x="876300" y="0"/>
                  </a:lnTo>
                  <a:lnTo>
                    <a:pt x="647700" y="581025"/>
                  </a:lnTo>
                  <a:lnTo>
                    <a:pt x="876300" y="2543175"/>
                  </a:lnTo>
                  <a:lnTo>
                    <a:pt x="419100" y="2905125"/>
                  </a:lnTo>
                  <a:lnTo>
                    <a:pt x="0" y="2543175"/>
                  </a:lnTo>
                  <a:lnTo>
                    <a:pt x="219075" y="552450"/>
                  </a:lnTo>
                  <a:lnTo>
                    <a:pt x="19050" y="1905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000">
                <a:solidFill>
                  <a:srgbClr val="FFFFFF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290106" y="2488744"/>
            <a:ext cx="2285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fr-CA" sz="900" dirty="0" smtClean="0"/>
          </a:p>
          <a:p>
            <a:pPr lvl="0"/>
            <a:r>
              <a:rPr lang="fr-CA" sz="900" dirty="0" smtClean="0"/>
              <a:t>Type:            Temps partiel </a:t>
            </a:r>
          </a:p>
          <a:p>
            <a:pPr lvl="0"/>
            <a:r>
              <a:rPr lang="fr-CA" sz="900" dirty="0" smtClean="0"/>
              <a:t>Format:         Autoapprentissage </a:t>
            </a:r>
          </a:p>
          <a:p>
            <a:pPr lvl="0"/>
            <a:r>
              <a:rPr lang="fr-FR" sz="900" dirty="0" smtClean="0"/>
              <a:t>Quand:          À l’extérieur des heures de        travail ou pendant les heures de dîner de l’employé.</a:t>
            </a:r>
            <a:endParaRPr lang="fr-FR" sz="900" dirty="0"/>
          </a:p>
        </p:txBody>
      </p:sp>
      <p:sp>
        <p:nvSpPr>
          <p:cNvPr id="5" name="Rectangle 4"/>
          <p:cNvSpPr/>
          <p:nvPr/>
        </p:nvSpPr>
        <p:spPr>
          <a:xfrm>
            <a:off x="340913" y="3925613"/>
            <a:ext cx="5660579" cy="249883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lvl="0" indent="-171450">
              <a:buFont typeface="Arial" panose="020B0604020202020204" pitchFamily="34" charset="0"/>
              <a:buChar char="•"/>
              <a:defRPr/>
            </a:pPr>
            <a:endParaRPr lang="fr-CA" sz="10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95848" y="3925612"/>
            <a:ext cx="2420389" cy="249883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TextBox 7"/>
          <p:cNvSpPr txBox="1"/>
          <p:nvPr/>
        </p:nvSpPr>
        <p:spPr>
          <a:xfrm>
            <a:off x="6155160" y="3949927"/>
            <a:ext cx="2420389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b="1" dirty="0" smtClean="0"/>
              <a:t>Si </a:t>
            </a:r>
            <a:r>
              <a:rPr lang="en-CA" sz="1000" b="1" dirty="0" err="1" smtClean="0"/>
              <a:t>vous</a:t>
            </a:r>
            <a:r>
              <a:rPr lang="en-CA" sz="1000" b="1" dirty="0" smtClean="0"/>
              <a:t> </a:t>
            </a:r>
            <a:r>
              <a:rPr lang="en-CA" sz="1000" b="1" dirty="0" err="1" smtClean="0"/>
              <a:t>faites</a:t>
            </a:r>
            <a:r>
              <a:rPr lang="en-CA" sz="1000" b="1" dirty="0" smtClean="0"/>
              <a:t> </a:t>
            </a:r>
            <a:r>
              <a:rPr lang="en-CA" sz="1000" b="1" dirty="0" err="1" smtClean="0"/>
              <a:t>partie</a:t>
            </a:r>
            <a:r>
              <a:rPr lang="en-CA" sz="1000" b="1" dirty="0" smtClean="0"/>
              <a:t> de la </a:t>
            </a:r>
            <a:r>
              <a:rPr lang="en-CA" sz="1000" b="1" dirty="0" err="1" smtClean="0"/>
              <a:t>catégorie</a:t>
            </a:r>
            <a:r>
              <a:rPr lang="en-CA" sz="1000" b="1" dirty="0" smtClean="0"/>
              <a:t> 3</a:t>
            </a:r>
          </a:p>
          <a:p>
            <a:endParaRPr lang="en-CA" sz="900" b="1" dirty="0" smtClean="0"/>
          </a:p>
          <a:p>
            <a:r>
              <a:rPr lang="en-CA" sz="1000" dirty="0" smtClean="0"/>
              <a:t>Discuter des </a:t>
            </a:r>
            <a:r>
              <a:rPr lang="en-CA" sz="1000" dirty="0" err="1" smtClean="0"/>
              <a:t>vos</a:t>
            </a:r>
            <a:r>
              <a:rPr lang="en-CA" sz="1000" dirty="0" smtClean="0"/>
              <a:t> </a:t>
            </a:r>
            <a:r>
              <a:rPr lang="en-CA" sz="1000" dirty="0" err="1" smtClean="0"/>
              <a:t>besoins</a:t>
            </a:r>
            <a:r>
              <a:rPr lang="en-CA" sz="1000" dirty="0" smtClean="0"/>
              <a:t> avec </a:t>
            </a:r>
            <a:r>
              <a:rPr lang="en-CA" sz="1000" dirty="0" err="1" smtClean="0"/>
              <a:t>votre</a:t>
            </a:r>
            <a:r>
              <a:rPr lang="en-CA" sz="1000" dirty="0" smtClean="0"/>
              <a:t> </a:t>
            </a:r>
            <a:r>
              <a:rPr lang="en-CA" sz="1000" dirty="0" err="1" smtClean="0"/>
              <a:t>gestionnaire</a:t>
            </a:r>
            <a:r>
              <a:rPr lang="en-CA" sz="1000" dirty="0" smtClean="0"/>
              <a:t>.</a:t>
            </a:r>
          </a:p>
          <a:p>
            <a:endParaRPr lang="en-CA" sz="1000" dirty="0" smtClean="0"/>
          </a:p>
          <a:p>
            <a:r>
              <a:rPr lang="en-CA" sz="1000" dirty="0" err="1" smtClean="0"/>
              <a:t>Plusieurs</a:t>
            </a:r>
            <a:r>
              <a:rPr lang="en-CA" sz="1000" dirty="0" smtClean="0"/>
              <a:t>  solutions </a:t>
            </a:r>
            <a:r>
              <a:rPr lang="en-CA" sz="1000" dirty="0" err="1" smtClean="0"/>
              <a:t>en</a:t>
            </a:r>
            <a:r>
              <a:rPr lang="en-CA" sz="1000" dirty="0" smtClean="0"/>
              <a:t> </a:t>
            </a:r>
            <a:r>
              <a:rPr lang="en-CA" sz="1000" dirty="0" err="1" smtClean="0"/>
              <a:t>autoapprentissage</a:t>
            </a:r>
            <a:r>
              <a:rPr lang="en-CA" sz="1000" dirty="0" smtClean="0"/>
              <a:t>  </a:t>
            </a:r>
            <a:r>
              <a:rPr lang="en-CA" sz="1000" dirty="0" err="1" smtClean="0"/>
              <a:t>sont</a:t>
            </a:r>
            <a:r>
              <a:rPr lang="en-CA" sz="1000" dirty="0" smtClean="0"/>
              <a:t>  </a:t>
            </a:r>
            <a:r>
              <a:rPr lang="en-CA" sz="1000" dirty="0" err="1" smtClean="0"/>
              <a:t>disponibles</a:t>
            </a:r>
            <a:r>
              <a:rPr lang="en-CA" sz="1000" dirty="0" smtClean="0"/>
              <a:t>.</a:t>
            </a:r>
          </a:p>
          <a:p>
            <a:endParaRPr lang="en-CA" sz="1000" dirty="0"/>
          </a:p>
          <a:p>
            <a:r>
              <a:rPr lang="en-CA" sz="1000" dirty="0" smtClean="0"/>
              <a:t>Consulter les </a:t>
            </a:r>
            <a:r>
              <a:rPr lang="en-CA" sz="1000" dirty="0" err="1" smtClean="0"/>
              <a:t>offres</a:t>
            </a:r>
            <a:r>
              <a:rPr lang="en-CA" sz="1000" dirty="0" smtClean="0"/>
              <a:t> de services de </a:t>
            </a:r>
            <a:r>
              <a:rPr lang="en-CA" sz="1000" dirty="0" err="1" smtClean="0"/>
              <a:t>votre</a:t>
            </a:r>
            <a:r>
              <a:rPr lang="en-CA" sz="1000" dirty="0" smtClean="0"/>
              <a:t> </a:t>
            </a:r>
            <a:r>
              <a:rPr lang="en-CA" sz="1000" dirty="0" err="1" smtClean="0"/>
              <a:t>région</a:t>
            </a:r>
            <a:r>
              <a:rPr lang="en-CA" sz="1000" dirty="0" smtClean="0"/>
              <a:t> </a:t>
            </a:r>
            <a:r>
              <a:rPr lang="en-CA" sz="1000" dirty="0" err="1" smtClean="0"/>
              <a:t>en</a:t>
            </a:r>
            <a:r>
              <a:rPr lang="en-CA" sz="1000" dirty="0" smtClean="0"/>
              <a:t> </a:t>
            </a:r>
            <a:r>
              <a:rPr lang="en-CA" sz="1000" dirty="0" err="1" smtClean="0"/>
              <a:t>communiquant</a:t>
            </a:r>
            <a:r>
              <a:rPr lang="en-CA" sz="1000" dirty="0" smtClean="0"/>
              <a:t> avec </a:t>
            </a:r>
            <a:r>
              <a:rPr lang="fr-FR" sz="1000" dirty="0" smtClean="0"/>
              <a:t>votre  coordonnateur d’apprentissage. </a:t>
            </a:r>
            <a:endParaRPr lang="en-CA" sz="1000" dirty="0"/>
          </a:p>
        </p:txBody>
      </p:sp>
      <p:sp>
        <p:nvSpPr>
          <p:cNvPr id="14" name="Down Arrow 13"/>
          <p:cNvSpPr/>
          <p:nvPr/>
        </p:nvSpPr>
        <p:spPr>
          <a:xfrm>
            <a:off x="1456561" y="2117326"/>
            <a:ext cx="287096" cy="3387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79207" name="Picture 7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8441" y="2095283"/>
            <a:ext cx="347663" cy="397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9208" name="Picture 8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694" y="2121222"/>
            <a:ext cx="347663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9209" name="Picture 9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6560" y="3554138"/>
            <a:ext cx="347663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9210" name="Picture 10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830" y="3550572"/>
            <a:ext cx="347663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9211" name="Picture 11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692" y="3550572"/>
            <a:ext cx="347663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0913" y="3925613"/>
            <a:ext cx="566057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fr-CA" sz="1000" b="1" dirty="0">
                <a:solidFill>
                  <a:prstClr val="black"/>
                </a:solidFill>
              </a:rPr>
              <a:t>Si vous faite partie de la catégorie 1 ou </a:t>
            </a:r>
            <a:r>
              <a:rPr lang="fr-CA" sz="1000" b="1" dirty="0" smtClean="0">
                <a:solidFill>
                  <a:prstClr val="black"/>
                </a:solidFill>
              </a:rPr>
              <a:t>2</a:t>
            </a:r>
          </a:p>
          <a:p>
            <a:pPr lvl="0">
              <a:defRPr/>
            </a:pPr>
            <a:endParaRPr lang="fr-CA" sz="1000" b="1" dirty="0">
              <a:solidFill>
                <a:prstClr val="black"/>
              </a:solidFill>
            </a:endParaRPr>
          </a:p>
          <a:p>
            <a:pPr lvl="0">
              <a:defRPr/>
            </a:pPr>
            <a:r>
              <a:rPr lang="fr-CA" sz="1000" dirty="0" smtClean="0">
                <a:solidFill>
                  <a:prstClr val="black"/>
                </a:solidFill>
              </a:rPr>
              <a:t>Votre </a:t>
            </a:r>
            <a:r>
              <a:rPr lang="fr-CA" sz="1000" dirty="0">
                <a:solidFill>
                  <a:prstClr val="black"/>
                </a:solidFill>
              </a:rPr>
              <a:t>équipe de gestion</a:t>
            </a:r>
            <a:r>
              <a:rPr lang="fr-CA" sz="1000" dirty="0" smtClean="0">
                <a:solidFill>
                  <a:prstClr val="black"/>
                </a:solidFill>
              </a:rPr>
              <a:t>: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fr-CA" sz="1000" dirty="0" smtClean="0">
                <a:solidFill>
                  <a:prstClr val="black"/>
                </a:solidFill>
              </a:rPr>
              <a:t>confirmera </a:t>
            </a:r>
            <a:r>
              <a:rPr lang="fr-CA" sz="1000" dirty="0">
                <a:solidFill>
                  <a:prstClr val="black"/>
                </a:solidFill>
              </a:rPr>
              <a:t>les exigences du poste ou votre placement relativement à la gestion des talents pour déterminer l’ordre de priorité de la formation;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fr-CA" sz="1000" dirty="0">
                <a:solidFill>
                  <a:prstClr val="black"/>
                </a:solidFill>
              </a:rPr>
              <a:t>consolidera les besoins de la direction générale/région dans le plan d’apprentissage de la langue seconde de l’année en cours et le transmettra au </a:t>
            </a:r>
            <a:r>
              <a:rPr lang="fr-CA" sz="1000" dirty="0" err="1">
                <a:solidFill>
                  <a:prstClr val="black"/>
                </a:solidFill>
              </a:rPr>
              <a:t>Collège@EDSC</a:t>
            </a:r>
            <a:r>
              <a:rPr lang="fr-CA" sz="1000" dirty="0" smtClean="0">
                <a:solidFill>
                  <a:prstClr val="black"/>
                </a:solidFill>
              </a:rPr>
              <a:t>.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fr-CA" sz="1000" dirty="0" smtClean="0">
                <a:solidFill>
                  <a:prstClr val="black"/>
                </a:solidFill>
              </a:rPr>
              <a:t>Signera </a:t>
            </a:r>
            <a:r>
              <a:rPr lang="fr-CA" sz="1000" u="sng" dirty="0" smtClean="0">
                <a:solidFill>
                  <a:prstClr val="black"/>
                </a:solidFill>
              </a:rPr>
              <a:t>l’entente d’apprentissage de langue seconde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endParaRPr lang="fr-CA" sz="1000" dirty="0">
              <a:solidFill>
                <a:prstClr val="black"/>
              </a:solidFill>
            </a:endParaRPr>
          </a:p>
          <a:p>
            <a:pPr lvl="0">
              <a:defRPr/>
            </a:pPr>
            <a:r>
              <a:rPr lang="fr-FR" sz="1000" dirty="0">
                <a:solidFill>
                  <a:prstClr val="black"/>
                </a:solidFill>
              </a:rPr>
              <a:t>Le Collège procédera à une évaluation de votre dossier et déterminera la solution la plus appropriée, en fonction des éléments suivants </a:t>
            </a:r>
            <a:r>
              <a:rPr lang="fr-FR" sz="1000" dirty="0" smtClean="0">
                <a:solidFill>
                  <a:prstClr val="black"/>
                </a:solidFill>
              </a:rPr>
              <a:t>: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fr-FR" sz="1000" dirty="0" smtClean="0">
                <a:solidFill>
                  <a:prstClr val="black"/>
                </a:solidFill>
              </a:rPr>
              <a:t>Vos </a:t>
            </a:r>
            <a:r>
              <a:rPr lang="fr-FR" sz="1000" dirty="0">
                <a:solidFill>
                  <a:prstClr val="black"/>
                </a:solidFill>
              </a:rPr>
              <a:t>besoins, votre motivation, votre style et capacité d’apprentissage;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fr-FR" sz="1000" dirty="0">
                <a:solidFill>
                  <a:prstClr val="black"/>
                </a:solidFill>
              </a:rPr>
              <a:t>la capacité, pour votre gestionnaire, de vous libérer, et son niveau de soutien continu;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fr-FR" sz="1000" dirty="0">
                <a:solidFill>
                  <a:prstClr val="black"/>
                </a:solidFill>
              </a:rPr>
              <a:t>le budget disponible, les coûts du programme, le nombre de demandes, le niveau de priorité et la disponibilité des fournisseurs</a:t>
            </a:r>
            <a:r>
              <a:rPr lang="fr-FR" sz="1000" dirty="0" smtClean="0">
                <a:solidFill>
                  <a:prstClr val="black"/>
                </a:solidFill>
              </a:rPr>
              <a:t>.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endParaRPr lang="fr-FR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22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ounded Rectangular Callout 81"/>
          <p:cNvSpPr/>
          <p:nvPr>
            <p:custDataLst>
              <p:tags r:id="rId1"/>
            </p:custDataLst>
          </p:nvPr>
        </p:nvSpPr>
        <p:spPr>
          <a:xfrm>
            <a:off x="129795" y="5490465"/>
            <a:ext cx="1701686" cy="546517"/>
          </a:xfrm>
          <a:prstGeom prst="wedgeRoundRectCallout">
            <a:avLst>
              <a:gd name="adj1" fmla="val 66029"/>
              <a:gd name="adj2" fmla="val 34173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1000"/>
          </a:p>
        </p:txBody>
      </p:sp>
      <p:sp>
        <p:nvSpPr>
          <p:cNvPr id="7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103586" y="173422"/>
            <a:ext cx="6917816" cy="402020"/>
          </a:xfrm>
        </p:spPr>
        <p:txBody>
          <a:bodyPr/>
          <a:lstStyle/>
          <a:p>
            <a:pPr algn="ctr"/>
            <a:r>
              <a:rPr lang="fr-FR" sz="1800" kern="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Quels </a:t>
            </a:r>
            <a:r>
              <a:rPr lang="fr-FR" sz="1800" kern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types d’apprentissage </a:t>
            </a:r>
            <a:r>
              <a:rPr lang="fr-FR" sz="1800" kern="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et services me </a:t>
            </a:r>
            <a:r>
              <a:rPr lang="fr-FR" sz="1800" kern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sont offerts?</a:t>
            </a:r>
            <a:r>
              <a:rPr lang="fr-FR" kern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/>
            </a:r>
            <a:br>
              <a:rPr lang="fr-FR" kern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</a:br>
            <a:endParaRPr lang="fr-CA" kern="1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" name="Rectangle 29"/>
          <p:cNvSpPr/>
          <p:nvPr>
            <p:custDataLst>
              <p:tags r:id="rId3"/>
            </p:custDataLst>
          </p:nvPr>
        </p:nvSpPr>
        <p:spPr>
          <a:xfrm>
            <a:off x="139185" y="3331637"/>
            <a:ext cx="90471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16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endParaRPr lang="fr-CA" sz="16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Rectangle 1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78992" y="4488058"/>
            <a:ext cx="81943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003478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3478"/>
              </a:buClr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3478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3478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3478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478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478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478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478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973138" lvl="1" indent="-230188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fr-CA" sz="1000" dirty="0" smtClean="0">
              <a:solidFill>
                <a:srgbClr val="000000"/>
              </a:solidFill>
            </a:endParaRPr>
          </a:p>
          <a:p>
            <a:pPr marL="171450" indent="-171450" eaLnBrk="1" hangingPunct="1">
              <a:spcBef>
                <a:spcPct val="0"/>
              </a:spcBef>
              <a:buClrTx/>
            </a:pPr>
            <a:endParaRPr lang="fr-CA" altLang="en-US" sz="1000" dirty="0">
              <a:solidFill>
                <a:srgbClr val="000000"/>
              </a:solidFill>
            </a:endParaRPr>
          </a:p>
        </p:txBody>
      </p:sp>
      <p:sp>
        <p:nvSpPr>
          <p:cNvPr id="79" name="Rectangle 78"/>
          <p:cNvSpPr/>
          <p:nvPr>
            <p:custDataLst>
              <p:tags r:id="rId5"/>
            </p:custDataLst>
          </p:nvPr>
        </p:nvSpPr>
        <p:spPr>
          <a:xfrm>
            <a:off x="1708887" y="5659742"/>
            <a:ext cx="7141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A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CA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0" name="Picture 4" descr="C:\Users\susan.ingram\AppData\Local\Microsoft\Windows\Temporary Internet Files\Content.IE5\7EP21T7J\large-Abstract-person-66.6-10974[1].gif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825" y="5984584"/>
            <a:ext cx="419059" cy="51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" name="Rectangle 80"/>
          <p:cNvSpPr/>
          <p:nvPr>
            <p:custDataLst>
              <p:tags r:id="rId7"/>
            </p:custDataLst>
          </p:nvPr>
        </p:nvSpPr>
        <p:spPr>
          <a:xfrm>
            <a:off x="72901" y="5536631"/>
            <a:ext cx="175337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A" sz="800" dirty="0" smtClean="0">
                <a:hlinkClick r:id="rId16"/>
              </a:rPr>
              <a:t>…me préparer pour l’examen de compétence en langue seconde?</a:t>
            </a:r>
            <a:endParaRPr lang="fr-CA" sz="8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fr-CA" sz="1000" dirty="0"/>
          </a:p>
        </p:txBody>
      </p:sp>
      <p:sp>
        <p:nvSpPr>
          <p:cNvPr id="83" name="Rounded Rectangular Callout 82"/>
          <p:cNvSpPr/>
          <p:nvPr>
            <p:custDataLst>
              <p:tags r:id="rId8"/>
            </p:custDataLst>
          </p:nvPr>
        </p:nvSpPr>
        <p:spPr>
          <a:xfrm>
            <a:off x="7143428" y="5782852"/>
            <a:ext cx="1755948" cy="537467"/>
          </a:xfrm>
          <a:prstGeom prst="wedgeRoundRectCallout">
            <a:avLst>
              <a:gd name="adj1" fmla="val -66802"/>
              <a:gd name="adj2" fmla="val -316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1000"/>
          </a:p>
        </p:txBody>
      </p:sp>
      <p:pic>
        <p:nvPicPr>
          <p:cNvPr id="84" name="Picture 4" descr="C:\Users\susan.ingram\AppData\Local\Microsoft\Windows\Temporary Internet Files\Content.IE5\7EP21T7J\large-Abstract-person-66.6-10974[1].gif"/>
          <p:cNvPicPr>
            <a:picLocks noChangeAspect="1" noChangeArrowheads="1"/>
          </p:cNvPicPr>
          <p:nvPr>
            <p:custDataLst>
              <p:tags r:id="rId9"/>
            </p:custDataLst>
          </p:nvPr>
        </p:nvPicPr>
        <p:blipFill>
          <a:blip r:embed="rId1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640" y="5984583"/>
            <a:ext cx="419059" cy="51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5" name="Rectangle 84"/>
          <p:cNvSpPr/>
          <p:nvPr>
            <p:custDataLst>
              <p:tags r:id="rId10"/>
            </p:custDataLst>
          </p:nvPr>
        </p:nvSpPr>
        <p:spPr>
          <a:xfrm>
            <a:off x="7269480" y="5756635"/>
            <a:ext cx="1503844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A" sz="800" dirty="0" smtClean="0">
                <a:hlinkClick r:id="rId17"/>
              </a:rPr>
              <a:t>… améliorer mes compétences de rédaction dans ma première langue officielle?</a:t>
            </a:r>
            <a:endParaRPr lang="fr-CA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fr-CA" sz="900" dirty="0"/>
          </a:p>
        </p:txBody>
      </p:sp>
      <p:sp>
        <p:nvSpPr>
          <p:cNvPr id="75" name="Rectangle 74"/>
          <p:cNvSpPr/>
          <p:nvPr>
            <p:custDataLst>
              <p:tags r:id="rId11"/>
            </p:custDataLst>
          </p:nvPr>
        </p:nvSpPr>
        <p:spPr>
          <a:xfrm>
            <a:off x="2540956" y="5602447"/>
            <a:ext cx="1556977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CA" sz="800" dirty="0" smtClean="0"/>
              <a:t>Le </a:t>
            </a:r>
            <a:r>
              <a:rPr lang="fr-CA" sz="800" dirty="0" err="1" smtClean="0"/>
              <a:t>Collège@EDSC</a:t>
            </a:r>
            <a:r>
              <a:rPr lang="fr-CA" sz="800" dirty="0" smtClean="0"/>
              <a:t> offre un cours de trois jours en classe ou de six demi-journées en classe virtuelle pour vous aider à comprendre l’examen et à obtenir ainsi de meilleurs résultats..</a:t>
            </a:r>
            <a:endParaRPr lang="fr-CA" sz="800" dirty="0"/>
          </a:p>
        </p:txBody>
      </p:sp>
      <p:sp>
        <p:nvSpPr>
          <p:cNvPr id="78" name="Rectangle 77"/>
          <p:cNvSpPr/>
          <p:nvPr>
            <p:custDataLst>
              <p:tags r:id="rId12"/>
            </p:custDataLst>
          </p:nvPr>
        </p:nvSpPr>
        <p:spPr>
          <a:xfrm>
            <a:off x="4679603" y="5609849"/>
            <a:ext cx="1557005" cy="7232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fr-CA" sz="800" dirty="0" smtClean="0"/>
              <a:t>Le </a:t>
            </a:r>
            <a:r>
              <a:rPr lang="fr-CA" sz="800" dirty="0" err="1" smtClean="0"/>
              <a:t>Collège@EDSC</a:t>
            </a:r>
            <a:r>
              <a:rPr lang="fr-CA" sz="800" dirty="0" smtClean="0"/>
              <a:t> offre un programme d’apprentissage mixte pour vous aider à améliorer plusieurs aspects de votre langue première</a:t>
            </a:r>
            <a:r>
              <a:rPr lang="fr-CA" sz="900" dirty="0" smtClean="0"/>
              <a:t>.</a:t>
            </a:r>
            <a:endParaRPr lang="fr-CA" sz="900" dirty="0"/>
          </a:p>
        </p:txBody>
      </p:sp>
      <p:sp>
        <p:nvSpPr>
          <p:cNvPr id="9" name="TextBox 8"/>
          <p:cNvSpPr txBox="1"/>
          <p:nvPr/>
        </p:nvSpPr>
        <p:spPr>
          <a:xfrm>
            <a:off x="2136660" y="5151911"/>
            <a:ext cx="64326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CA" sz="1600" b="1" i="1" dirty="0" smtClean="0">
                <a:solidFill>
                  <a:srgbClr val="4F81B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dois-je faire si je souhaite simplement...</a:t>
            </a:r>
            <a:endParaRPr lang="fr-CA" sz="1600" b="1" i="1" dirty="0">
              <a:solidFill>
                <a:srgbClr val="4F81B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3388998907"/>
              </p:ext>
            </p:extLst>
          </p:nvPr>
        </p:nvGraphicFramePr>
        <p:xfrm>
          <a:off x="1378040" y="591207"/>
          <a:ext cx="6398173" cy="4442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</p:spTree>
    <p:extLst>
      <p:ext uri="{BB962C8B-B14F-4D97-AF65-F5344CB8AC3E}">
        <p14:creationId xmlns:p14="http://schemas.microsoft.com/office/powerpoint/2010/main" val="23857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6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heme/theme1.xml><?xml version="1.0" encoding="utf-8"?>
<a:theme xmlns:a="http://schemas.openxmlformats.org/drawingml/2006/main" name="1_powerpoint_hrsd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mplate PP_ex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PP_ex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13">
        <a:dk1>
          <a:srgbClr val="000000"/>
        </a:dk1>
        <a:lt1>
          <a:srgbClr val="FFFFFF"/>
        </a:lt1>
        <a:dk2>
          <a:srgbClr val="003366"/>
        </a:dk2>
        <a:lt2>
          <a:srgbClr val="808080"/>
        </a:lt2>
        <a:accent1>
          <a:srgbClr val="666633"/>
        </a:accent1>
        <a:accent2>
          <a:srgbClr val="D2D2A8"/>
        </a:accent2>
        <a:accent3>
          <a:srgbClr val="FFFFFF"/>
        </a:accent3>
        <a:accent4>
          <a:srgbClr val="000000"/>
        </a:accent4>
        <a:accent5>
          <a:srgbClr val="B8B8AD"/>
        </a:accent5>
        <a:accent6>
          <a:srgbClr val="BEBE98"/>
        </a:accent6>
        <a:hlink>
          <a:srgbClr val="96964B"/>
        </a:hlink>
        <a:folHlink>
          <a:srgbClr val="004C9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14">
        <a:dk1>
          <a:srgbClr val="000000"/>
        </a:dk1>
        <a:lt1>
          <a:srgbClr val="FFFFFF"/>
        </a:lt1>
        <a:dk2>
          <a:srgbClr val="003366"/>
        </a:dk2>
        <a:lt2>
          <a:srgbClr val="808080"/>
        </a:lt2>
        <a:accent1>
          <a:srgbClr val="666633"/>
        </a:accent1>
        <a:accent2>
          <a:srgbClr val="D2D2A8"/>
        </a:accent2>
        <a:accent3>
          <a:srgbClr val="FFFFFF"/>
        </a:accent3>
        <a:accent4>
          <a:srgbClr val="000000"/>
        </a:accent4>
        <a:accent5>
          <a:srgbClr val="B8B8AD"/>
        </a:accent5>
        <a:accent6>
          <a:srgbClr val="BEBE98"/>
        </a:accent6>
        <a:hlink>
          <a:srgbClr val="A1414A"/>
        </a:hlink>
        <a:folHlink>
          <a:srgbClr val="004C9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15">
        <a:dk1>
          <a:srgbClr val="000000"/>
        </a:dk1>
        <a:lt1>
          <a:srgbClr val="FFFFFF"/>
        </a:lt1>
        <a:dk2>
          <a:srgbClr val="003366"/>
        </a:dk2>
        <a:lt2>
          <a:srgbClr val="006699"/>
        </a:lt2>
        <a:accent1>
          <a:srgbClr val="336699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B92D00"/>
        </a:accent6>
        <a:hlink>
          <a:srgbClr val="A1414A"/>
        </a:hlink>
        <a:folHlink>
          <a:srgbClr val="004C9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Topic xmlns="6580f8ac-974c-42e6-8f25-61c740a6c4f7">Official languages</Topic>
    <Item_x0020_Language xmlns="6580f8ac-974c-42e6-8f25-61c740a6c4f7">French</Item_x0020_Language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C2CFB063C3BD449A5A128F893EE630" ma:contentTypeVersion="22" ma:contentTypeDescription="Create a new document." ma:contentTypeScope="" ma:versionID="c58490c248118650cce0668cce9f7595">
  <xsd:schema xmlns:xsd="http://www.w3.org/2001/XMLSchema" xmlns:xs="http://www.w3.org/2001/XMLSchema" xmlns:p="http://schemas.microsoft.com/office/2006/metadata/properties" xmlns:ns2="6580f8ac-974c-42e6-8f25-61c740a6c4f7" xmlns:ns3="http://schemas.microsoft.com/sharepoint/v4" targetNamespace="http://schemas.microsoft.com/office/2006/metadata/properties" ma:root="true" ma:fieldsID="9a83030031ceb5ffc55a175b8308639d" ns2:_="" ns3:_="">
    <xsd:import namespace="6580f8ac-974c-42e6-8f25-61c740a6c4f7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Topic" minOccurs="0"/>
                <xsd:element ref="ns3:IconOverlay" minOccurs="0"/>
                <xsd:element ref="ns2:Item_x0020_Language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80f8ac-974c-42e6-8f25-61c740a6c4f7" elementFormDefault="qualified">
    <xsd:import namespace="http://schemas.microsoft.com/office/2006/documentManagement/types"/>
    <xsd:import namespace="http://schemas.microsoft.com/office/infopath/2007/PartnerControls"/>
    <xsd:element name="Topic" ma:index="8" nillable="true" ma:displayName="Topic" ma:description="" ma:format="RadioButtons" ma:internalName="Topic">
      <xsd:simpleType>
        <xsd:restriction base="dms:Choice">
          <xsd:enumeration value="2014 Learning and Development Forecast and Impacts"/>
          <xsd:enumeration value="2016-17 Annual Report"/>
          <xsd:enumeration value="Business Line Training"/>
          <xsd:enumeration value="Business Process Management"/>
          <xsd:enumeration value="Canada School of Public Service (CSPS)"/>
          <xsd:enumeration value="Career Management"/>
          <xsd:enumeration value="Catalogue/Employee Learning Guide"/>
          <xsd:enumeration value="Certification"/>
          <xsd:enumeration value="Change Management"/>
          <xsd:enumeration value="Coaching"/>
          <xsd:enumeration value="Collaboration"/>
          <xsd:enumeration value="College all-staff meetings"/>
          <xsd:enumeration value="Communication"/>
          <xsd:enumeration value="Communities and networks"/>
          <xsd:enumeration value="Competency-based development"/>
          <xsd:enumeration value="Connected/social/networked learning"/>
          <xsd:enumeration value="CSTD newsletters"/>
          <xsd:enumeration value="Delivery/facilitation"/>
          <xsd:enumeration value="Design"/>
          <xsd:enumeration value="Digital literacy"/>
          <xsd:enumeration value="Digital storytelling"/>
          <xsd:enumeration value="Employee Development and Feedback"/>
          <xsd:enumeration value="Enchantment"/>
          <xsd:enumeration value="Evaluation"/>
          <xsd:enumeration value="Evaluation Governance"/>
          <xsd:enumeration value="EX Learning Solutions"/>
          <xsd:enumeration value="Financial training"/>
          <xsd:enumeration value="Games and icebreakers"/>
          <xsd:enumeration value="Graphics and images"/>
          <xsd:enumeration value="HRBRN"/>
          <xsd:enumeration value="Indigenous Awareness"/>
          <xsd:enumeration value="Information Management"/>
          <xsd:enumeration value="Innovation"/>
          <xsd:enumeration value="Insights"/>
          <xsd:enumeration value="Internal Orders"/>
          <xsd:enumeration value="Introversion/extraversion"/>
          <xsd:enumeration value="Language and writing tools"/>
          <xsd:enumeration value="Leadership Development"/>
          <xsd:enumeration value="Learn@Work Week 2016"/>
          <xsd:enumeration value="Learning calendar"/>
          <xsd:enumeration value="Learning coordinators"/>
          <xsd:enumeration value="Learning styles and preferences"/>
          <xsd:enumeration value="Massive open online courses (MOOCs)"/>
          <xsd:enumeration value="Mental health"/>
          <xsd:enumeration value="Motivation"/>
          <xsd:enumeration value="Official languages"/>
          <xsd:enumeration value="On-the-job learning"/>
          <xsd:enumeration value="PeopleSoft"/>
          <xsd:enumeration value="Performance management"/>
          <xsd:enumeration value="Performance measurement"/>
          <xsd:enumeration value="Performance support"/>
          <xsd:enumeration value="Phoenix"/>
          <xsd:enumeration value="Policies and directives"/>
          <xsd:enumeration value="Presentations"/>
          <xsd:enumeration value="Processing and Payment Services Branch (PPSB)"/>
          <xsd:enumeration value="Process Management"/>
          <xsd:enumeration value="Required Training"/>
          <xsd:enumeration value="Retirement Training"/>
          <xsd:enumeration value="Richness of Our Differences"/>
          <xsd:enumeration value="Roadmap Job Aids"/>
          <xsd:enumeration value="ROI (Return on Investment)"/>
          <xsd:enumeration value="Saba"/>
          <xsd:enumeration value="Service Canada Business Line Training"/>
          <xsd:enumeration value="Service Excellence"/>
          <xsd:enumeration value="SharePoint"/>
          <xsd:enumeration value="Skillsoft courses"/>
          <xsd:enumeration value="Software"/>
          <xsd:enumeration value="Speakers"/>
          <xsd:enumeration value="Stewardship of Information and Workplace Behaviours"/>
          <xsd:enumeration value="Subscriptions"/>
          <xsd:enumeration value="Surveys"/>
          <xsd:enumeration value="Time management"/>
          <xsd:enumeration value="Tips for trainers"/>
          <xsd:enumeration value="Training Evaluation"/>
          <xsd:enumeration value="Transformation"/>
          <xsd:enumeration value="Translation"/>
          <xsd:enumeration value="Trust"/>
          <xsd:enumeration value="Videos"/>
        </xsd:restriction>
      </xsd:simpleType>
    </xsd:element>
    <xsd:element name="Item_x0020_Language" ma:index="10" ma:displayName="Item Language" ma:format="Dropdown" ma:internalName="Item_x0020_Language">
      <xsd:simpleType>
        <xsd:restriction base="dms:Choice">
          <xsd:enumeration value="English"/>
          <xsd:enumeration value="French"/>
          <xsd:enumeration value="Bilingual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EEFD9D-CDA7-4F90-A2BB-59AB64C37315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76E3A7B8-9DEE-4C02-B11E-F5479BE085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139225-DAB0-4549-8DC0-A19F1BE78055}">
  <ds:schemaRefs>
    <ds:schemaRef ds:uri="http://purl.org/dc/terms/"/>
    <ds:schemaRef ds:uri="6580f8ac-974c-42e6-8f25-61c740a6c4f7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schemas.microsoft.com/sharepoint/v4"/>
  </ds:schemaRefs>
</ds:datastoreItem>
</file>

<file path=customXml/itemProps4.xml><?xml version="1.0" encoding="utf-8"?>
<ds:datastoreItem xmlns:ds="http://schemas.openxmlformats.org/officeDocument/2006/customXml" ds:itemID="{0010B9AC-7FDC-4BCE-A49A-8E1093733B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80f8ac-974c-42e6-8f25-61c740a6c4f7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9445</TotalTime>
  <Words>558</Words>
  <Application>Microsoft Office PowerPoint</Application>
  <PresentationFormat>On-screen Show (4:3)</PresentationFormat>
  <Paragraphs>75</Paragraphs>
  <Slides>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1_powerpoint_hrsdc</vt:lpstr>
      <vt:lpstr>Microsoft PowerPoint 97-2003 Presentation</vt:lpstr>
      <vt:lpstr>Offre de service - Apprentissage des langues officielles @ EDSC</vt:lpstr>
      <vt:lpstr>Quels types d’apprentissage et services me sont offerts? </vt:lpstr>
    </vt:vector>
  </TitlesOfParts>
  <Company>GoC / GdC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Dounev, Dean [NC]</dc:creator>
  <cp:lastModifiedBy>Bun, Claire [NC]</cp:lastModifiedBy>
  <cp:revision>397</cp:revision>
  <cp:lastPrinted>2017-03-09T15:37:47Z</cp:lastPrinted>
  <dcterms:created xsi:type="dcterms:W3CDTF">2012-09-06T15:59:48Z</dcterms:created>
  <dcterms:modified xsi:type="dcterms:W3CDTF">2018-06-26T18:09:07Z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0x01010039C2CFB063C3BD449A5A128F893EE630</vt:lpwstr>
  </property>
  <property fmtid="{D5CDD505-2E9C-101B-9397-08002B2CF9AE}" pid="3" name="Format">
    <vt:lpwstr>Blended formats</vt:lpwstr>
  </property>
  <property fmtid="{D5CDD505-2E9C-101B-9397-08002B2CF9AE}" pid="4" name="Cost per person">
    <vt:lpwstr>Variable</vt:lpwstr>
  </property>
  <property fmtid="{D5CDD505-2E9C-101B-9397-08002B2CF9AE}" pid="5" name="Primary audience">
    <vt:lpwstr>All</vt:lpwstr>
  </property>
</Properties>
</file>