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4C8"/>
    <a:srgbClr val="FFAB57"/>
    <a:srgbClr val="D8D3A4"/>
    <a:srgbClr val="ADA985"/>
    <a:srgbClr val="FF8307"/>
    <a:srgbClr val="E1ECB6"/>
    <a:srgbClr val="35AFE1"/>
    <a:srgbClr val="B3AF88"/>
    <a:srgbClr val="FF7E00"/>
    <a:srgbClr val="F9E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68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77BF0-6839-4CA9-921E-EEB9DB0CF1D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2CAFF5-1BD3-4513-9E58-61305E728FEC}">
      <dgm:prSet phldrT="[Text]" custT="1"/>
      <dgm:spPr>
        <a:solidFill>
          <a:srgbClr val="1224C8"/>
        </a:solidFill>
      </dgm:spPr>
      <dgm:t>
        <a:bodyPr/>
        <a:lstStyle/>
        <a:p>
          <a:r>
            <a:rPr lang="en-US" sz="1600" dirty="0" smtClean="0"/>
            <a:t>Respect</a:t>
          </a:r>
          <a:endParaRPr lang="en-US" sz="1050" dirty="0"/>
        </a:p>
      </dgm:t>
    </dgm:pt>
    <dgm:pt modelId="{30B18EB7-079F-408D-9EB2-737076636A85}" type="parTrans" cxnId="{E257E32B-4230-49DD-AEE5-66111C17EFB8}">
      <dgm:prSet/>
      <dgm:spPr/>
      <dgm:t>
        <a:bodyPr/>
        <a:lstStyle/>
        <a:p>
          <a:endParaRPr lang="en-US"/>
        </a:p>
      </dgm:t>
    </dgm:pt>
    <dgm:pt modelId="{1BED9A0B-2122-4EDD-8309-7B74AF357946}" type="sibTrans" cxnId="{E257E32B-4230-49DD-AEE5-66111C17EFB8}">
      <dgm:prSet/>
      <dgm:spPr>
        <a:solidFill>
          <a:srgbClr val="1224C8"/>
        </a:solidFill>
      </dgm:spPr>
      <dgm:t>
        <a:bodyPr/>
        <a:lstStyle/>
        <a:p>
          <a:r>
            <a:rPr lang="en-CA" dirty="0" smtClean="0"/>
            <a:t>ideas/opinions – freedom to express differing perspectives</a:t>
          </a:r>
          <a:endParaRPr lang="en-US" dirty="0" smtClean="0"/>
        </a:p>
        <a:p>
          <a:r>
            <a:rPr lang="en-CA" dirty="0" smtClean="0"/>
            <a:t>listen actively</a:t>
          </a:r>
        </a:p>
        <a:p>
          <a:r>
            <a:rPr lang="en-CA" dirty="0" smtClean="0"/>
            <a:t>respectful debate</a:t>
          </a:r>
        </a:p>
        <a:p>
          <a:r>
            <a:rPr lang="en-CA" dirty="0" smtClean="0"/>
            <a:t>speak honestly/truthfully</a:t>
          </a:r>
        </a:p>
        <a:p>
          <a:r>
            <a:rPr lang="en-CA" dirty="0" smtClean="0"/>
            <a:t>tolerance (patience)</a:t>
          </a:r>
        </a:p>
        <a:p>
          <a:r>
            <a:rPr lang="en-CA" dirty="0" smtClean="0"/>
            <a:t>non judgemental</a:t>
          </a:r>
          <a:endParaRPr lang="en-US" dirty="0"/>
        </a:p>
      </dgm:t>
    </dgm:pt>
    <dgm:pt modelId="{D1D17247-0138-4F69-86FE-D925E229D39F}">
      <dgm:prSet phldrT="[Text]"/>
      <dgm:spPr/>
      <dgm:t>
        <a:bodyPr/>
        <a:lstStyle/>
        <a:p>
          <a:endParaRPr lang="en-US" dirty="0"/>
        </a:p>
      </dgm:t>
    </dgm:pt>
    <dgm:pt modelId="{A8F932A5-0A32-47F9-82F2-7C558CFAECCD}" type="parTrans" cxnId="{AAE4895A-C636-4648-96A3-C4A892395442}">
      <dgm:prSet/>
      <dgm:spPr/>
      <dgm:t>
        <a:bodyPr/>
        <a:lstStyle/>
        <a:p>
          <a:endParaRPr lang="en-US"/>
        </a:p>
      </dgm:t>
    </dgm:pt>
    <dgm:pt modelId="{2AD6CAEB-F496-48E2-98C8-218232A49C33}" type="sibTrans" cxnId="{AAE4895A-C636-4648-96A3-C4A892395442}">
      <dgm:prSet/>
      <dgm:spPr/>
      <dgm:t>
        <a:bodyPr/>
        <a:lstStyle/>
        <a:p>
          <a:endParaRPr lang="en-US"/>
        </a:p>
      </dgm:t>
    </dgm:pt>
    <dgm:pt modelId="{A144EE68-C063-4C4A-B0A7-D01A03CEF75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CA" sz="1600" b="1" dirty="0" smtClean="0"/>
            <a:t>Decision making</a:t>
          </a:r>
          <a:endParaRPr lang="en-US" sz="1600" dirty="0"/>
        </a:p>
      </dgm:t>
    </dgm:pt>
    <dgm:pt modelId="{A9B0610A-1FBF-4579-A9D3-B3FEA3F1D43B}" type="parTrans" cxnId="{74814260-6155-4423-8677-583484262527}">
      <dgm:prSet/>
      <dgm:spPr/>
      <dgm:t>
        <a:bodyPr/>
        <a:lstStyle/>
        <a:p>
          <a:endParaRPr lang="en-US"/>
        </a:p>
      </dgm:t>
    </dgm:pt>
    <dgm:pt modelId="{4CFC6B4F-A09B-4A22-A6F0-11A2638D31DC}" type="sibTrans" cxnId="{74814260-6155-4423-8677-583484262527}">
      <dgm:prSet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n-CA" sz="800" dirty="0" smtClean="0"/>
            <a:t>respectful discussion</a:t>
          </a:r>
          <a:endParaRPr lang="en-US" sz="800" dirty="0" smtClean="0"/>
        </a:p>
        <a:p>
          <a:r>
            <a:rPr lang="en-CA" sz="800" dirty="0" smtClean="0"/>
            <a:t>consensus</a:t>
          </a:r>
          <a:endParaRPr lang="en-US" sz="800" dirty="0"/>
        </a:p>
      </dgm:t>
    </dgm:pt>
    <dgm:pt modelId="{8D80CC49-DE20-491F-B612-EEC7EF29D1FC}">
      <dgm:prSet phldrT="[Text]"/>
      <dgm:spPr/>
      <dgm:t>
        <a:bodyPr/>
        <a:lstStyle/>
        <a:p>
          <a:endParaRPr lang="en-US" dirty="0"/>
        </a:p>
      </dgm:t>
    </dgm:pt>
    <dgm:pt modelId="{F98A223A-D8AE-4981-9FAB-CD9C0783B7CB}" type="parTrans" cxnId="{BC49C95E-8DD1-4455-A7F4-6B4806E7F02A}">
      <dgm:prSet/>
      <dgm:spPr/>
      <dgm:t>
        <a:bodyPr/>
        <a:lstStyle/>
        <a:p>
          <a:endParaRPr lang="en-US"/>
        </a:p>
      </dgm:t>
    </dgm:pt>
    <dgm:pt modelId="{51BE71D2-7A70-4F02-9F22-62ADA17F93FE}" type="sibTrans" cxnId="{BC49C95E-8DD1-4455-A7F4-6B4806E7F02A}">
      <dgm:prSet/>
      <dgm:spPr/>
      <dgm:t>
        <a:bodyPr/>
        <a:lstStyle/>
        <a:p>
          <a:endParaRPr lang="en-US"/>
        </a:p>
      </dgm:t>
    </dgm:pt>
    <dgm:pt modelId="{8FC7DBCA-5AB4-4E8B-9EDE-DA726DA86F26}">
      <dgm:prSet phldrT="[Text]" custT="1"/>
      <dgm:spPr>
        <a:solidFill>
          <a:srgbClr val="CE1C0F"/>
        </a:solidFill>
      </dgm:spPr>
      <dgm:t>
        <a:bodyPr/>
        <a:lstStyle/>
        <a:p>
          <a:r>
            <a:rPr lang="en-CA" sz="1400" b="1" dirty="0" smtClean="0"/>
            <a:t>Bravery and Courage</a:t>
          </a:r>
          <a:endParaRPr lang="en-US" sz="1400" dirty="0"/>
        </a:p>
      </dgm:t>
    </dgm:pt>
    <dgm:pt modelId="{A593C5FE-F2B5-4019-AA27-9A817ECB6982}" type="parTrans" cxnId="{79F4A31A-5611-4A35-A45D-5BBCEC7A9C93}">
      <dgm:prSet/>
      <dgm:spPr/>
      <dgm:t>
        <a:bodyPr/>
        <a:lstStyle/>
        <a:p>
          <a:endParaRPr lang="en-US"/>
        </a:p>
      </dgm:t>
    </dgm:pt>
    <dgm:pt modelId="{E3106FE9-5001-4288-9C15-41CDCE0E97DD}" type="sibTrans" cxnId="{79F4A31A-5611-4A35-A45D-5BBCEC7A9C93}">
      <dgm:prSet/>
      <dgm:spPr>
        <a:solidFill>
          <a:srgbClr val="CE1C0F"/>
        </a:solidFill>
      </dgm:spPr>
      <dgm:t>
        <a:bodyPr/>
        <a:lstStyle/>
        <a:p>
          <a:r>
            <a:rPr lang="en-CA" dirty="0" smtClean="0"/>
            <a:t>give advice with a “fearless heart”</a:t>
          </a:r>
          <a:endParaRPr lang="en-US" dirty="0" smtClean="0"/>
        </a:p>
        <a:p>
          <a:r>
            <a:rPr lang="en-CA" dirty="0" smtClean="0"/>
            <a:t>do what is right in face of consequences</a:t>
          </a:r>
        </a:p>
        <a:p>
          <a:r>
            <a:rPr lang="en-CA" dirty="0" smtClean="0"/>
            <a:t>safe place to share/confidential</a:t>
          </a:r>
        </a:p>
        <a:p>
          <a:r>
            <a:rPr lang="en-CA" dirty="0" smtClean="0"/>
            <a:t>hold firm and stand strong</a:t>
          </a:r>
          <a:endParaRPr lang="en-US" dirty="0"/>
        </a:p>
      </dgm:t>
    </dgm:pt>
    <dgm:pt modelId="{DF256578-F482-40B3-A3A8-9A1B62ED2387}">
      <dgm:prSet phldrT="[Text]"/>
      <dgm:spPr/>
      <dgm:t>
        <a:bodyPr/>
        <a:lstStyle/>
        <a:p>
          <a:endParaRPr lang="en-US" dirty="0"/>
        </a:p>
      </dgm:t>
    </dgm:pt>
    <dgm:pt modelId="{B02BF7C7-9213-4A90-94EE-A9000B24F157}" type="parTrans" cxnId="{CA86CBB3-8EBE-4C72-B2AE-983E03B8D0B3}">
      <dgm:prSet/>
      <dgm:spPr/>
      <dgm:t>
        <a:bodyPr/>
        <a:lstStyle/>
        <a:p>
          <a:endParaRPr lang="en-US"/>
        </a:p>
      </dgm:t>
    </dgm:pt>
    <dgm:pt modelId="{61CECC49-2F58-4EA6-8B01-86366693A17D}" type="sibTrans" cxnId="{CA86CBB3-8EBE-4C72-B2AE-983E03B8D0B3}">
      <dgm:prSet/>
      <dgm:spPr/>
      <dgm:t>
        <a:bodyPr/>
        <a:lstStyle/>
        <a:p>
          <a:endParaRPr lang="en-US"/>
        </a:p>
      </dgm:t>
    </dgm:pt>
    <dgm:pt modelId="{B03D2A8E-2576-4584-A9F8-579375FBF5EF}">
      <dgm:prSet phldrT="[Text]" custT="1"/>
      <dgm:spPr>
        <a:solidFill>
          <a:srgbClr val="000000"/>
        </a:solidFill>
      </dgm:spPr>
      <dgm:t>
        <a:bodyPr/>
        <a:lstStyle/>
        <a:p>
          <a:r>
            <a:rPr lang="en-CA" sz="1200" b="1" dirty="0" smtClean="0"/>
            <a:t>Collaboration and Cooperation</a:t>
          </a:r>
          <a:r>
            <a:rPr lang="en-CA" sz="1200" dirty="0" smtClean="0"/>
            <a:t> </a:t>
          </a:r>
          <a:endParaRPr lang="en-US" sz="1200" dirty="0"/>
        </a:p>
      </dgm:t>
    </dgm:pt>
    <dgm:pt modelId="{0F8DD8EE-099C-45BC-AD66-43462A62A6A7}" type="parTrans" cxnId="{3E871A7B-DC3D-474A-B5AA-9DB34CBBFE16}">
      <dgm:prSet/>
      <dgm:spPr/>
      <dgm:t>
        <a:bodyPr/>
        <a:lstStyle/>
        <a:p>
          <a:endParaRPr lang="en-US"/>
        </a:p>
      </dgm:t>
    </dgm:pt>
    <dgm:pt modelId="{329A5C3C-871E-4386-BEE6-341DBFAEFB22}" type="sibTrans" cxnId="{3E871A7B-DC3D-474A-B5AA-9DB34CBBFE16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CA" dirty="0" smtClean="0"/>
            <a:t>recognize each other’s strengths, knowledge/experience</a:t>
          </a:r>
          <a:endParaRPr lang="en-US" dirty="0" smtClean="0"/>
        </a:p>
        <a:p>
          <a:r>
            <a:rPr lang="en-CA" dirty="0" smtClean="0"/>
            <a:t>collaborate with internal and external partners</a:t>
          </a:r>
        </a:p>
        <a:p>
          <a:r>
            <a:rPr lang="en-CA" dirty="0" smtClean="0"/>
            <a:t>seek help from others</a:t>
          </a:r>
        </a:p>
        <a:p>
          <a:r>
            <a:rPr lang="en-CA" dirty="0" smtClean="0"/>
            <a:t>serve the community </a:t>
          </a:r>
          <a:endParaRPr lang="en-US" dirty="0"/>
        </a:p>
      </dgm:t>
    </dgm:pt>
    <dgm:pt modelId="{08C6BA05-442C-4DFD-929D-E5F817DC8D91}">
      <dgm:prSet phldrT="[Text]"/>
      <dgm:spPr/>
      <dgm:t>
        <a:bodyPr/>
        <a:lstStyle/>
        <a:p>
          <a:endParaRPr lang="en-US" dirty="0"/>
        </a:p>
      </dgm:t>
    </dgm:pt>
    <dgm:pt modelId="{3613BC67-115D-4F67-906B-0C871F1A8108}" type="parTrans" cxnId="{2DB534A4-227C-4326-AFFC-DA4873987660}">
      <dgm:prSet/>
      <dgm:spPr/>
      <dgm:t>
        <a:bodyPr/>
        <a:lstStyle/>
        <a:p>
          <a:endParaRPr lang="en-US"/>
        </a:p>
      </dgm:t>
    </dgm:pt>
    <dgm:pt modelId="{2B89A581-C703-40DA-8618-30B978F48CB4}" type="sibTrans" cxnId="{2DB534A4-227C-4326-AFFC-DA4873987660}">
      <dgm:prSet/>
      <dgm:spPr/>
      <dgm:t>
        <a:bodyPr/>
        <a:lstStyle/>
        <a:p>
          <a:endParaRPr lang="en-US"/>
        </a:p>
      </dgm:t>
    </dgm:pt>
    <dgm:pt modelId="{1443F11C-2211-4F52-A75D-91A9325DD8CD}">
      <dgm:prSet custT="1"/>
      <dgm:spPr>
        <a:solidFill>
          <a:srgbClr val="F9ED38"/>
        </a:solidFill>
      </dgm:spPr>
      <dgm:t>
        <a:bodyPr/>
        <a:lstStyle/>
        <a:p>
          <a:r>
            <a:rPr lang="en-CA" sz="1100" b="1" dirty="0" smtClean="0">
              <a:solidFill>
                <a:schemeClr val="tx1"/>
              </a:solidFill>
            </a:rPr>
            <a:t>Continuous Learning</a:t>
          </a:r>
          <a:endParaRPr lang="en-CA" sz="1100" dirty="0">
            <a:solidFill>
              <a:schemeClr val="tx1"/>
            </a:solidFill>
          </a:endParaRPr>
        </a:p>
      </dgm:t>
    </dgm:pt>
    <dgm:pt modelId="{039E0376-7D92-46D3-941C-14CD6C6C7FA2}" type="parTrans" cxnId="{B6FAEDF1-05E3-4919-967D-6E2321630B9E}">
      <dgm:prSet/>
      <dgm:spPr/>
      <dgm:t>
        <a:bodyPr/>
        <a:lstStyle/>
        <a:p>
          <a:endParaRPr lang="en-US"/>
        </a:p>
      </dgm:t>
    </dgm:pt>
    <dgm:pt modelId="{E7AEE4D1-A4D4-4EF6-B891-3F21A5CCEC7F}" type="sibTrans" cxnId="{B6FAEDF1-05E3-4919-967D-6E2321630B9E}">
      <dgm:prSet/>
      <dgm:spPr>
        <a:solidFill>
          <a:srgbClr val="F9ED38">
            <a:alpha val="50000"/>
          </a:srgbClr>
        </a:solidFill>
      </dgm:spPr>
      <dgm:t>
        <a:bodyPr/>
        <a:lstStyle/>
        <a:p>
          <a:r>
            <a:rPr lang="en-CA" dirty="0" smtClean="0">
              <a:solidFill>
                <a:schemeClr val="tx1"/>
              </a:solidFill>
            </a:rPr>
            <a:t>skills development</a:t>
          </a:r>
        </a:p>
        <a:p>
          <a:r>
            <a:rPr lang="en-CA" dirty="0" smtClean="0">
              <a:solidFill>
                <a:schemeClr val="tx1"/>
              </a:solidFill>
            </a:rPr>
            <a:t>learn from each other</a:t>
          </a:r>
        </a:p>
        <a:p>
          <a:r>
            <a:rPr lang="en-CA" dirty="0" smtClean="0">
              <a:solidFill>
                <a:schemeClr val="tx1"/>
              </a:solidFill>
            </a:rPr>
            <a:t>seek out new learnings</a:t>
          </a:r>
        </a:p>
        <a:p>
          <a:r>
            <a:rPr lang="en-CA" dirty="0" smtClean="0">
              <a:solidFill>
                <a:schemeClr val="tx1"/>
              </a:solidFill>
            </a:rPr>
            <a:t>learning about our cultures</a:t>
          </a:r>
        </a:p>
        <a:p>
          <a:r>
            <a:rPr lang="en-CA" dirty="0" smtClean="0">
              <a:solidFill>
                <a:schemeClr val="tx1"/>
              </a:solidFill>
            </a:rPr>
            <a:t>share knowledge</a:t>
          </a:r>
        </a:p>
        <a:p>
          <a:r>
            <a:rPr lang="en-CA" dirty="0" smtClean="0">
              <a:solidFill>
                <a:schemeClr val="tx1"/>
              </a:solidFill>
            </a:rPr>
            <a:t>be innovative</a:t>
          </a:r>
          <a:endParaRPr lang="en-US" dirty="0">
            <a:solidFill>
              <a:schemeClr val="tx1"/>
            </a:solidFill>
          </a:endParaRPr>
        </a:p>
      </dgm:t>
    </dgm:pt>
    <dgm:pt modelId="{A59FE514-D340-440B-9CC3-A87479A270CB}">
      <dgm:prSet/>
      <dgm:spPr>
        <a:solidFill>
          <a:srgbClr val="B3AF88"/>
        </a:solidFill>
      </dgm:spPr>
      <dgm:t>
        <a:bodyPr/>
        <a:lstStyle/>
        <a:p>
          <a:r>
            <a:rPr lang="en-CA" b="1" dirty="0" smtClean="0"/>
            <a:t>Humility</a:t>
          </a:r>
          <a:endParaRPr lang="en-CA" dirty="0"/>
        </a:p>
      </dgm:t>
    </dgm:pt>
    <dgm:pt modelId="{0E157FD3-ACD8-4729-8624-6913A814D723}" type="parTrans" cxnId="{7AD4ECFB-3EB9-4F99-8D0B-300386D6513C}">
      <dgm:prSet/>
      <dgm:spPr/>
      <dgm:t>
        <a:bodyPr/>
        <a:lstStyle/>
        <a:p>
          <a:endParaRPr lang="en-US"/>
        </a:p>
      </dgm:t>
    </dgm:pt>
    <dgm:pt modelId="{0FE77728-7889-4C08-A93F-D3D2E9686C04}" type="sibTrans" cxnId="{7AD4ECFB-3EB9-4F99-8D0B-300386D6513C}">
      <dgm:prSet custT="1"/>
      <dgm:spPr>
        <a:solidFill>
          <a:srgbClr val="B3AF88">
            <a:alpha val="50000"/>
          </a:srgbClr>
        </a:solidFill>
      </dgm:spPr>
      <dgm:t>
        <a:bodyPr/>
        <a:lstStyle/>
        <a:p>
          <a:r>
            <a:rPr lang="en-CA" sz="800" dirty="0" smtClean="0"/>
            <a:t>cognizant of our basic humanity</a:t>
          </a:r>
        </a:p>
        <a:p>
          <a:r>
            <a:rPr lang="en-CA" sz="800" dirty="0" smtClean="0"/>
            <a:t>respect and care for the land</a:t>
          </a:r>
          <a:endParaRPr lang="en-US" sz="800" dirty="0"/>
        </a:p>
      </dgm:t>
    </dgm:pt>
    <dgm:pt modelId="{C4ABE566-51EE-45D2-8E2F-31D3570F1274}">
      <dgm:prSet/>
      <dgm:spPr>
        <a:solidFill>
          <a:srgbClr val="35AFE1"/>
        </a:solidFill>
      </dgm:spPr>
      <dgm:t>
        <a:bodyPr/>
        <a:lstStyle/>
        <a:p>
          <a:r>
            <a:rPr lang="en-CA" b="1" dirty="0" smtClean="0"/>
            <a:t>Tolerance and Openness</a:t>
          </a:r>
          <a:endParaRPr lang="en-CA" dirty="0"/>
        </a:p>
      </dgm:t>
    </dgm:pt>
    <dgm:pt modelId="{7F95C037-AF98-445B-BF49-398CBF911AB2}" type="parTrans" cxnId="{6DDF425D-A527-45D8-838A-E6CD43CD42FF}">
      <dgm:prSet/>
      <dgm:spPr/>
      <dgm:t>
        <a:bodyPr/>
        <a:lstStyle/>
        <a:p>
          <a:endParaRPr lang="en-US"/>
        </a:p>
      </dgm:t>
    </dgm:pt>
    <dgm:pt modelId="{6CB767D7-012D-4675-9472-011F9704E6B9}" type="sibTrans" cxnId="{6DDF425D-A527-45D8-838A-E6CD43CD42FF}">
      <dgm:prSet/>
      <dgm:spPr>
        <a:solidFill>
          <a:srgbClr val="35AFE1">
            <a:alpha val="50000"/>
          </a:srgbClr>
        </a:solidFill>
      </dgm:spPr>
      <dgm:t>
        <a:bodyPr/>
        <a:lstStyle/>
        <a:p>
          <a:r>
            <a:rPr lang="en-CA" dirty="0" smtClean="0"/>
            <a:t>to opinions, ideas</a:t>
          </a:r>
        </a:p>
        <a:p>
          <a:r>
            <a:rPr lang="en-CA" dirty="0" smtClean="0"/>
            <a:t>to changing views/adaptable (no hurt pride)</a:t>
          </a:r>
        </a:p>
        <a:p>
          <a:r>
            <a:rPr lang="en-CA" dirty="0" smtClean="0"/>
            <a:t>open door</a:t>
          </a:r>
        </a:p>
        <a:p>
          <a:r>
            <a:rPr lang="en-CA" dirty="0" smtClean="0"/>
            <a:t>patience</a:t>
          </a:r>
        </a:p>
        <a:p>
          <a:r>
            <a:rPr lang="en-CA" dirty="0" smtClean="0"/>
            <a:t>reciprocal/sharing</a:t>
          </a:r>
          <a:endParaRPr lang="en-US" dirty="0"/>
        </a:p>
      </dgm:t>
    </dgm:pt>
    <dgm:pt modelId="{7B90F3B2-91FA-4E51-9477-410136E2C65D}">
      <dgm:prSet custT="1"/>
      <dgm:spPr>
        <a:solidFill>
          <a:srgbClr val="E1ECB6"/>
        </a:solidFill>
      </dgm:spPr>
      <dgm:t>
        <a:bodyPr/>
        <a:lstStyle/>
        <a:p>
          <a:r>
            <a:rPr lang="en-CA" sz="1400" b="1" dirty="0" smtClean="0">
              <a:solidFill>
                <a:schemeClr val="tx1">
                  <a:lumMod val="50000"/>
                  <a:lumOff val="50000"/>
                </a:schemeClr>
              </a:solidFill>
            </a:rPr>
            <a:t>Sharing</a:t>
          </a:r>
          <a:endParaRPr lang="en-CA" sz="130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C3335D1-969F-4912-A409-68AD4DA0A564}" type="parTrans" cxnId="{C779915F-6AEC-4F34-9BBF-DA69455B878F}">
      <dgm:prSet/>
      <dgm:spPr/>
      <dgm:t>
        <a:bodyPr/>
        <a:lstStyle/>
        <a:p>
          <a:endParaRPr lang="en-US"/>
        </a:p>
      </dgm:t>
    </dgm:pt>
    <dgm:pt modelId="{285805C5-89F6-46F1-84FB-4845CEA3DCA8}" type="sibTrans" cxnId="{C779915F-6AEC-4F34-9BBF-DA69455B878F}">
      <dgm:prSet/>
      <dgm:spPr>
        <a:solidFill>
          <a:srgbClr val="E1ECB6">
            <a:alpha val="50000"/>
          </a:srgbClr>
        </a:solidFill>
      </dgm:spPr>
      <dgm:t>
        <a:bodyPr/>
        <a:lstStyle/>
        <a:p>
          <a:r>
            <a:rPr lang="en-CA" dirty="0" smtClean="0">
              <a:solidFill>
                <a:schemeClr val="tx1">
                  <a:lumMod val="50000"/>
                  <a:lumOff val="50000"/>
                </a:schemeClr>
              </a:solidFill>
            </a:rPr>
            <a:t>what we know, what we know to be true</a:t>
          </a:r>
        </a:p>
        <a:p>
          <a:r>
            <a:rPr lang="en-CA" dirty="0" smtClean="0">
              <a:solidFill>
                <a:schemeClr val="tx1">
                  <a:lumMod val="50000"/>
                  <a:lumOff val="50000"/>
                </a:schemeClr>
              </a:solidFill>
            </a:rPr>
            <a:t>safe place to share/confidential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2F9A013D-E080-4E4D-B736-6410CAB2F887}" type="pres">
      <dgm:prSet presAssocID="{25777BF0-6839-4CA9-921E-EEB9DB0CF1D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97A98BD-B603-4B5D-9F29-E2C65C03E6EB}" type="pres">
      <dgm:prSet presAssocID="{662CAFF5-1BD3-4513-9E58-61305E728FEC}" presName="composite" presStyleCnt="0"/>
      <dgm:spPr/>
    </dgm:pt>
    <dgm:pt modelId="{033BC2C5-1E6F-4109-8DBA-BD257B38E0C8}" type="pres">
      <dgm:prSet presAssocID="{662CAFF5-1BD3-4513-9E58-61305E728FEC}" presName="Parent1" presStyleLbl="node1" presStyleIdx="0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8D230E-94A6-462A-83E1-7FB78E204B0F}" type="pres">
      <dgm:prSet presAssocID="{662CAFF5-1BD3-4513-9E58-61305E728FEC}" presName="Childtext1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6CB49-5979-48B7-962E-CDF0A0F795BA}" type="pres">
      <dgm:prSet presAssocID="{662CAFF5-1BD3-4513-9E58-61305E728FEC}" presName="BalanceSpacing" presStyleCnt="0"/>
      <dgm:spPr/>
    </dgm:pt>
    <dgm:pt modelId="{3F50B930-11E9-4D6C-972D-DBE5BADBE4F3}" type="pres">
      <dgm:prSet presAssocID="{662CAFF5-1BD3-4513-9E58-61305E728FEC}" presName="BalanceSpacing1" presStyleCnt="0"/>
      <dgm:spPr/>
    </dgm:pt>
    <dgm:pt modelId="{B5DACE94-286B-425F-B395-CACC35C61C0B}" type="pres">
      <dgm:prSet presAssocID="{1BED9A0B-2122-4EDD-8309-7B74AF357946}" presName="Accent1Text" presStyleLbl="node1" presStyleIdx="1" presStyleCnt="16"/>
      <dgm:spPr/>
      <dgm:t>
        <a:bodyPr/>
        <a:lstStyle/>
        <a:p>
          <a:endParaRPr lang="en-US"/>
        </a:p>
      </dgm:t>
    </dgm:pt>
    <dgm:pt modelId="{57959DF7-57CB-45F6-A548-F2D82EA3B292}" type="pres">
      <dgm:prSet presAssocID="{1BED9A0B-2122-4EDD-8309-7B74AF357946}" presName="spaceBetweenRectangles" presStyleCnt="0"/>
      <dgm:spPr/>
    </dgm:pt>
    <dgm:pt modelId="{AA9216FF-59E9-4721-8B82-7DF34D871573}" type="pres">
      <dgm:prSet presAssocID="{A144EE68-C063-4C4A-B0A7-D01A03CEF751}" presName="composite" presStyleCnt="0"/>
      <dgm:spPr/>
    </dgm:pt>
    <dgm:pt modelId="{C3C4C5EE-74EB-4C66-8D14-092B4536E560}" type="pres">
      <dgm:prSet presAssocID="{A144EE68-C063-4C4A-B0A7-D01A03CEF751}" presName="Parent1" presStyleLbl="node1" presStyleIdx="2" presStyleCnt="16" custScaleX="1101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E1FE1-2A2D-4169-8882-739976D7161A}" type="pres">
      <dgm:prSet presAssocID="{A144EE68-C063-4C4A-B0A7-D01A03CEF751}" presName="Childtext1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DD9C5-DE4A-4A04-8E62-8CF4E97D6A3D}" type="pres">
      <dgm:prSet presAssocID="{A144EE68-C063-4C4A-B0A7-D01A03CEF751}" presName="BalanceSpacing" presStyleCnt="0"/>
      <dgm:spPr/>
    </dgm:pt>
    <dgm:pt modelId="{D788CF1A-D22F-44B5-9F79-19579A1D4CBB}" type="pres">
      <dgm:prSet presAssocID="{A144EE68-C063-4C4A-B0A7-D01A03CEF751}" presName="BalanceSpacing1" presStyleCnt="0"/>
      <dgm:spPr/>
    </dgm:pt>
    <dgm:pt modelId="{5A179BE8-52FA-402B-9222-79E9C812826F}" type="pres">
      <dgm:prSet presAssocID="{4CFC6B4F-A09B-4A22-A6F0-11A2638D31DC}" presName="Accent1Text" presStyleLbl="node1" presStyleIdx="3" presStyleCnt="16"/>
      <dgm:spPr/>
      <dgm:t>
        <a:bodyPr/>
        <a:lstStyle/>
        <a:p>
          <a:endParaRPr lang="en-US"/>
        </a:p>
      </dgm:t>
    </dgm:pt>
    <dgm:pt modelId="{B566EF31-9EF5-49E7-B9CD-1C2DF66B3339}" type="pres">
      <dgm:prSet presAssocID="{4CFC6B4F-A09B-4A22-A6F0-11A2638D31DC}" presName="spaceBetweenRectangles" presStyleCnt="0"/>
      <dgm:spPr/>
    </dgm:pt>
    <dgm:pt modelId="{5A09168F-D48C-408F-B4AD-DA7C26745C13}" type="pres">
      <dgm:prSet presAssocID="{8FC7DBCA-5AB4-4E8B-9EDE-DA726DA86F26}" presName="composite" presStyleCnt="0"/>
      <dgm:spPr/>
    </dgm:pt>
    <dgm:pt modelId="{3A861596-6F16-4FD7-A0FB-EE5AD986346C}" type="pres">
      <dgm:prSet presAssocID="{8FC7DBCA-5AB4-4E8B-9EDE-DA726DA86F26}" presName="Parent1" presStyleLbl="node1" presStyleIdx="4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279FE1-851A-4A32-B8ED-1C143A3055BE}" type="pres">
      <dgm:prSet presAssocID="{8FC7DBCA-5AB4-4E8B-9EDE-DA726DA86F26}" presName="Childtext1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B7A96-31D4-411B-8DF1-3F6B2CF2DC99}" type="pres">
      <dgm:prSet presAssocID="{8FC7DBCA-5AB4-4E8B-9EDE-DA726DA86F26}" presName="BalanceSpacing" presStyleCnt="0"/>
      <dgm:spPr/>
    </dgm:pt>
    <dgm:pt modelId="{5747E9AD-D923-4689-BBCA-DC1AF99EE20E}" type="pres">
      <dgm:prSet presAssocID="{8FC7DBCA-5AB4-4E8B-9EDE-DA726DA86F26}" presName="BalanceSpacing1" presStyleCnt="0"/>
      <dgm:spPr/>
    </dgm:pt>
    <dgm:pt modelId="{8657AB92-F2C3-4E26-9ACC-2361A4471842}" type="pres">
      <dgm:prSet presAssocID="{E3106FE9-5001-4288-9C15-41CDCE0E97DD}" presName="Accent1Text" presStyleLbl="node1" presStyleIdx="5" presStyleCnt="16"/>
      <dgm:spPr/>
      <dgm:t>
        <a:bodyPr/>
        <a:lstStyle/>
        <a:p>
          <a:endParaRPr lang="en-US"/>
        </a:p>
      </dgm:t>
    </dgm:pt>
    <dgm:pt modelId="{D7DC0A78-6FBB-4AFD-A24C-A1069800C818}" type="pres">
      <dgm:prSet presAssocID="{E3106FE9-5001-4288-9C15-41CDCE0E97DD}" presName="spaceBetweenRectangles" presStyleCnt="0"/>
      <dgm:spPr/>
    </dgm:pt>
    <dgm:pt modelId="{D125944D-D5C6-4DBB-AAA2-17F1C58FC450}" type="pres">
      <dgm:prSet presAssocID="{B03D2A8E-2576-4584-A9F8-579375FBF5EF}" presName="composite" presStyleCnt="0"/>
      <dgm:spPr/>
    </dgm:pt>
    <dgm:pt modelId="{74D3B03A-3E60-4E1C-9C16-722E020EA3A2}" type="pres">
      <dgm:prSet presAssocID="{B03D2A8E-2576-4584-A9F8-579375FBF5EF}" presName="Parent1" presStyleLbl="node1" presStyleIdx="6" presStyleCnt="16" custScaleX="1254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1424A-533B-4153-AD8A-C2A8A01027BB}" type="pres">
      <dgm:prSet presAssocID="{B03D2A8E-2576-4584-A9F8-579375FBF5EF}" presName="Childtext1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6B5D-5F33-4156-B641-EF5017760FFB}" type="pres">
      <dgm:prSet presAssocID="{B03D2A8E-2576-4584-A9F8-579375FBF5EF}" presName="BalanceSpacing" presStyleCnt="0"/>
      <dgm:spPr/>
    </dgm:pt>
    <dgm:pt modelId="{82F4B6AE-E88E-4918-9126-5119F1B5BD88}" type="pres">
      <dgm:prSet presAssocID="{B03D2A8E-2576-4584-A9F8-579375FBF5EF}" presName="BalanceSpacing1" presStyleCnt="0"/>
      <dgm:spPr/>
    </dgm:pt>
    <dgm:pt modelId="{68BF1EBF-2F2E-43E4-9530-E63F578A382F}" type="pres">
      <dgm:prSet presAssocID="{329A5C3C-871E-4386-BEE6-341DBFAEFB22}" presName="Accent1Text" presStyleLbl="node1" presStyleIdx="7" presStyleCnt="16"/>
      <dgm:spPr/>
      <dgm:t>
        <a:bodyPr/>
        <a:lstStyle/>
        <a:p>
          <a:endParaRPr lang="en-US"/>
        </a:p>
      </dgm:t>
    </dgm:pt>
    <dgm:pt modelId="{91D599C8-BEEA-4317-B3E9-67022B5FA6BA}" type="pres">
      <dgm:prSet presAssocID="{329A5C3C-871E-4386-BEE6-341DBFAEFB22}" presName="spaceBetweenRectangles" presStyleCnt="0"/>
      <dgm:spPr/>
    </dgm:pt>
    <dgm:pt modelId="{661BB56E-B0EB-4735-B4DC-BCD28E3AC37B}" type="pres">
      <dgm:prSet presAssocID="{1443F11C-2211-4F52-A75D-91A9325DD8CD}" presName="composite" presStyleCnt="0"/>
      <dgm:spPr/>
    </dgm:pt>
    <dgm:pt modelId="{F2FF0FBD-23C8-4E6D-9223-D29AB6BD3E45}" type="pres">
      <dgm:prSet presAssocID="{1443F11C-2211-4F52-A75D-91A9325DD8CD}" presName="Parent1" presStyleLbl="node1" presStyleIdx="8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BFB22-11A1-4C75-9FD5-831833075575}" type="pres">
      <dgm:prSet presAssocID="{1443F11C-2211-4F52-A75D-91A9325DD8CD}" presName="Childtext1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C50C4681-BD19-473F-905C-AD07FAB9B4A0}" type="pres">
      <dgm:prSet presAssocID="{1443F11C-2211-4F52-A75D-91A9325DD8CD}" presName="BalanceSpacing" presStyleCnt="0"/>
      <dgm:spPr/>
    </dgm:pt>
    <dgm:pt modelId="{09637B4B-CA2A-4022-93B8-C53E2D861C44}" type="pres">
      <dgm:prSet presAssocID="{1443F11C-2211-4F52-A75D-91A9325DD8CD}" presName="BalanceSpacing1" presStyleCnt="0"/>
      <dgm:spPr/>
    </dgm:pt>
    <dgm:pt modelId="{56893023-934A-4152-9E60-8AF01EB894B1}" type="pres">
      <dgm:prSet presAssocID="{E7AEE4D1-A4D4-4EF6-B891-3F21A5CCEC7F}" presName="Accent1Text" presStyleLbl="node1" presStyleIdx="9" presStyleCnt="16"/>
      <dgm:spPr/>
      <dgm:t>
        <a:bodyPr/>
        <a:lstStyle/>
        <a:p>
          <a:endParaRPr lang="en-US"/>
        </a:p>
      </dgm:t>
    </dgm:pt>
    <dgm:pt modelId="{2ADFE454-362F-4CDA-B275-648B0C7BE457}" type="pres">
      <dgm:prSet presAssocID="{E7AEE4D1-A4D4-4EF6-B891-3F21A5CCEC7F}" presName="spaceBetweenRectangles" presStyleCnt="0"/>
      <dgm:spPr/>
    </dgm:pt>
    <dgm:pt modelId="{02BFF2D1-2911-432C-82A0-371D08B943A3}" type="pres">
      <dgm:prSet presAssocID="{A59FE514-D340-440B-9CC3-A87479A270CB}" presName="composite" presStyleCnt="0"/>
      <dgm:spPr/>
    </dgm:pt>
    <dgm:pt modelId="{E95D6612-550A-4F4C-98E0-D0C0D211796C}" type="pres">
      <dgm:prSet presAssocID="{A59FE514-D340-440B-9CC3-A87479A270CB}" presName="Parent1" presStyleLbl="node1" presStyleIdx="10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5DC280-2EE0-4F08-9377-3DB672B33057}" type="pres">
      <dgm:prSet presAssocID="{A59FE514-D340-440B-9CC3-A87479A270CB}" presName="Childtext1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CD11E6E0-052F-441B-8935-8673E0BBC1F6}" type="pres">
      <dgm:prSet presAssocID="{A59FE514-D340-440B-9CC3-A87479A270CB}" presName="BalanceSpacing" presStyleCnt="0"/>
      <dgm:spPr/>
    </dgm:pt>
    <dgm:pt modelId="{4456FAA9-AADE-42F3-9B65-E314FB81FE50}" type="pres">
      <dgm:prSet presAssocID="{A59FE514-D340-440B-9CC3-A87479A270CB}" presName="BalanceSpacing1" presStyleCnt="0"/>
      <dgm:spPr/>
    </dgm:pt>
    <dgm:pt modelId="{6C630883-E45A-43BE-A475-11FB40F6B717}" type="pres">
      <dgm:prSet presAssocID="{0FE77728-7889-4C08-A93F-D3D2E9686C04}" presName="Accent1Text" presStyleLbl="node1" presStyleIdx="11" presStyleCnt="16"/>
      <dgm:spPr/>
      <dgm:t>
        <a:bodyPr/>
        <a:lstStyle/>
        <a:p>
          <a:endParaRPr lang="en-US"/>
        </a:p>
      </dgm:t>
    </dgm:pt>
    <dgm:pt modelId="{7C105E05-43AB-4043-A86D-D032949F582D}" type="pres">
      <dgm:prSet presAssocID="{0FE77728-7889-4C08-A93F-D3D2E9686C04}" presName="spaceBetweenRectangles" presStyleCnt="0"/>
      <dgm:spPr/>
    </dgm:pt>
    <dgm:pt modelId="{147F8EF2-9253-468C-BAE2-87D2C0BED1E9}" type="pres">
      <dgm:prSet presAssocID="{C4ABE566-51EE-45D2-8E2F-31D3570F1274}" presName="composite" presStyleCnt="0"/>
      <dgm:spPr/>
    </dgm:pt>
    <dgm:pt modelId="{5836C533-82BD-4D92-B50F-D22C85676FF5}" type="pres">
      <dgm:prSet presAssocID="{C4ABE566-51EE-45D2-8E2F-31D3570F1274}" presName="Parent1" presStyleLbl="node1" presStyleIdx="12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08B47-7A47-4492-8654-C2651D636F33}" type="pres">
      <dgm:prSet presAssocID="{C4ABE566-51EE-45D2-8E2F-31D3570F1274}" presName="Childtext1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4EFA6072-CE73-4EC7-AD92-40B86095DA6D}" type="pres">
      <dgm:prSet presAssocID="{C4ABE566-51EE-45D2-8E2F-31D3570F1274}" presName="BalanceSpacing" presStyleCnt="0"/>
      <dgm:spPr/>
    </dgm:pt>
    <dgm:pt modelId="{D37C89EA-6E8D-436F-9B49-E328AB521047}" type="pres">
      <dgm:prSet presAssocID="{C4ABE566-51EE-45D2-8E2F-31D3570F1274}" presName="BalanceSpacing1" presStyleCnt="0"/>
      <dgm:spPr/>
    </dgm:pt>
    <dgm:pt modelId="{ADF58AE0-8A94-4F51-8F9C-1226CA9BD68C}" type="pres">
      <dgm:prSet presAssocID="{6CB767D7-012D-4675-9472-011F9704E6B9}" presName="Accent1Text" presStyleLbl="node1" presStyleIdx="13" presStyleCnt="16"/>
      <dgm:spPr/>
      <dgm:t>
        <a:bodyPr/>
        <a:lstStyle/>
        <a:p>
          <a:endParaRPr lang="en-US"/>
        </a:p>
      </dgm:t>
    </dgm:pt>
    <dgm:pt modelId="{92541C70-9280-4A93-8966-C33DAA90F18C}" type="pres">
      <dgm:prSet presAssocID="{6CB767D7-012D-4675-9472-011F9704E6B9}" presName="spaceBetweenRectangles" presStyleCnt="0"/>
      <dgm:spPr/>
    </dgm:pt>
    <dgm:pt modelId="{4BFDADA6-CFD8-4884-8950-0D5C9661896D}" type="pres">
      <dgm:prSet presAssocID="{7B90F3B2-91FA-4E51-9477-410136E2C65D}" presName="composite" presStyleCnt="0"/>
      <dgm:spPr/>
    </dgm:pt>
    <dgm:pt modelId="{B2D4959E-A775-4696-B004-FE85A19F4969}" type="pres">
      <dgm:prSet presAssocID="{7B90F3B2-91FA-4E51-9477-410136E2C65D}" presName="Parent1" presStyleLbl="node1" presStyleIdx="14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E16351-DCF0-437E-B866-4C8A627C9D34}" type="pres">
      <dgm:prSet presAssocID="{7B90F3B2-91FA-4E51-9477-410136E2C65D}" presName="Childtext1" presStyleLbl="revTx" presStyleIdx="7" presStyleCnt="8">
        <dgm:presLayoutVars>
          <dgm:chMax val="0"/>
          <dgm:chPref val="0"/>
          <dgm:bulletEnabled val="1"/>
        </dgm:presLayoutVars>
      </dgm:prSet>
      <dgm:spPr/>
    </dgm:pt>
    <dgm:pt modelId="{60BA8D9C-8D0A-4542-BDC4-4D0FA68911A8}" type="pres">
      <dgm:prSet presAssocID="{7B90F3B2-91FA-4E51-9477-410136E2C65D}" presName="BalanceSpacing" presStyleCnt="0"/>
      <dgm:spPr/>
    </dgm:pt>
    <dgm:pt modelId="{BFFA575B-EC7E-4F25-999A-BB0D308DB86B}" type="pres">
      <dgm:prSet presAssocID="{7B90F3B2-91FA-4E51-9477-410136E2C65D}" presName="BalanceSpacing1" presStyleCnt="0"/>
      <dgm:spPr/>
    </dgm:pt>
    <dgm:pt modelId="{77BF863C-99AF-4D91-A524-5E92435BEE34}" type="pres">
      <dgm:prSet presAssocID="{285805C5-89F6-46F1-84FB-4845CEA3DCA8}" presName="Accent1Text" presStyleLbl="node1" presStyleIdx="15" presStyleCnt="16"/>
      <dgm:spPr/>
      <dgm:t>
        <a:bodyPr/>
        <a:lstStyle/>
        <a:p>
          <a:endParaRPr lang="en-US"/>
        </a:p>
      </dgm:t>
    </dgm:pt>
  </dgm:ptLst>
  <dgm:cxnLst>
    <dgm:cxn modelId="{4DE12D91-4934-4E84-82C3-CBF00A1AA565}" type="presOf" srcId="{C4ABE566-51EE-45D2-8E2F-31D3570F1274}" destId="{5836C533-82BD-4D92-B50F-D22C85676FF5}" srcOrd="0" destOrd="0" presId="urn:microsoft.com/office/officeart/2008/layout/AlternatingHexagons"/>
    <dgm:cxn modelId="{1849B32D-4CF6-4C6C-9D24-BCF1F6F8719C}" type="presOf" srcId="{4CFC6B4F-A09B-4A22-A6F0-11A2638D31DC}" destId="{5A179BE8-52FA-402B-9222-79E9C812826F}" srcOrd="0" destOrd="0" presId="urn:microsoft.com/office/officeart/2008/layout/AlternatingHexagons"/>
    <dgm:cxn modelId="{63CDE699-D48F-4C3E-9B62-B857CE1167F8}" type="presOf" srcId="{B03D2A8E-2576-4584-A9F8-579375FBF5EF}" destId="{74D3B03A-3E60-4E1C-9C16-722E020EA3A2}" srcOrd="0" destOrd="0" presId="urn:microsoft.com/office/officeart/2008/layout/AlternatingHexagons"/>
    <dgm:cxn modelId="{FD8421D9-2F60-4763-8800-0ED2ED1BF462}" type="presOf" srcId="{285805C5-89F6-46F1-84FB-4845CEA3DCA8}" destId="{77BF863C-99AF-4D91-A524-5E92435BEE34}" srcOrd="0" destOrd="0" presId="urn:microsoft.com/office/officeart/2008/layout/AlternatingHexagons"/>
    <dgm:cxn modelId="{7AD4ECFB-3EB9-4F99-8D0B-300386D6513C}" srcId="{25777BF0-6839-4CA9-921E-EEB9DB0CF1D2}" destId="{A59FE514-D340-440B-9CC3-A87479A270CB}" srcOrd="5" destOrd="0" parTransId="{0E157FD3-ACD8-4729-8624-6913A814D723}" sibTransId="{0FE77728-7889-4C08-A93F-D3D2E9686C04}"/>
    <dgm:cxn modelId="{74814260-6155-4423-8677-583484262527}" srcId="{25777BF0-6839-4CA9-921E-EEB9DB0CF1D2}" destId="{A144EE68-C063-4C4A-B0A7-D01A03CEF751}" srcOrd="1" destOrd="0" parTransId="{A9B0610A-1FBF-4579-A9D3-B3FEA3F1D43B}" sibTransId="{4CFC6B4F-A09B-4A22-A6F0-11A2638D31DC}"/>
    <dgm:cxn modelId="{F50AE8AD-1BD5-41FE-BA8C-1F7C972FDADD}" type="presOf" srcId="{08C6BA05-442C-4DFD-929D-E5F817DC8D91}" destId="{08279FE1-851A-4A32-B8ED-1C143A3055BE}" srcOrd="0" destOrd="0" presId="urn:microsoft.com/office/officeart/2008/layout/AlternatingHexagons"/>
    <dgm:cxn modelId="{AAE4895A-C636-4648-96A3-C4A892395442}" srcId="{662CAFF5-1BD3-4513-9E58-61305E728FEC}" destId="{D1D17247-0138-4F69-86FE-D925E229D39F}" srcOrd="0" destOrd="0" parTransId="{A8F932A5-0A32-47F9-82F2-7C558CFAECCD}" sibTransId="{2AD6CAEB-F496-48E2-98C8-218232A49C33}"/>
    <dgm:cxn modelId="{1C09F372-9FD9-4C16-8205-3B27B83304EB}" type="presOf" srcId="{0FE77728-7889-4C08-A93F-D3D2E9686C04}" destId="{6C630883-E45A-43BE-A475-11FB40F6B717}" srcOrd="0" destOrd="0" presId="urn:microsoft.com/office/officeart/2008/layout/AlternatingHexagons"/>
    <dgm:cxn modelId="{48744F97-E663-4D9B-BC9C-94612CE355F8}" type="presOf" srcId="{A144EE68-C063-4C4A-B0A7-D01A03CEF751}" destId="{C3C4C5EE-74EB-4C66-8D14-092B4536E560}" srcOrd="0" destOrd="0" presId="urn:microsoft.com/office/officeart/2008/layout/AlternatingHexagons"/>
    <dgm:cxn modelId="{2DB534A4-227C-4326-AFFC-DA4873987660}" srcId="{8FC7DBCA-5AB4-4E8B-9EDE-DA726DA86F26}" destId="{08C6BA05-442C-4DFD-929D-E5F817DC8D91}" srcOrd="0" destOrd="0" parTransId="{3613BC67-115D-4F67-906B-0C871F1A8108}" sibTransId="{2B89A581-C703-40DA-8618-30B978F48CB4}"/>
    <dgm:cxn modelId="{D008A871-A3BA-4B6A-ADAA-DDEBE85FE2E0}" type="presOf" srcId="{8D80CC49-DE20-491F-B612-EEC7EF29D1FC}" destId="{CD2E1FE1-2A2D-4169-8882-739976D7161A}" srcOrd="0" destOrd="0" presId="urn:microsoft.com/office/officeart/2008/layout/AlternatingHexagons"/>
    <dgm:cxn modelId="{C779915F-6AEC-4F34-9BBF-DA69455B878F}" srcId="{25777BF0-6839-4CA9-921E-EEB9DB0CF1D2}" destId="{7B90F3B2-91FA-4E51-9477-410136E2C65D}" srcOrd="7" destOrd="0" parTransId="{CC3335D1-969F-4912-A409-68AD4DA0A564}" sibTransId="{285805C5-89F6-46F1-84FB-4845CEA3DCA8}"/>
    <dgm:cxn modelId="{3E871A7B-DC3D-474A-B5AA-9DB34CBBFE16}" srcId="{25777BF0-6839-4CA9-921E-EEB9DB0CF1D2}" destId="{B03D2A8E-2576-4584-A9F8-579375FBF5EF}" srcOrd="3" destOrd="0" parTransId="{0F8DD8EE-099C-45BC-AD66-43462A62A6A7}" sibTransId="{329A5C3C-871E-4386-BEE6-341DBFAEFB22}"/>
    <dgm:cxn modelId="{7DA8D62F-2484-459C-AD1A-183CA4AAB84C}" type="presOf" srcId="{662CAFF5-1BD3-4513-9E58-61305E728FEC}" destId="{033BC2C5-1E6F-4109-8DBA-BD257B38E0C8}" srcOrd="0" destOrd="0" presId="urn:microsoft.com/office/officeart/2008/layout/AlternatingHexagons"/>
    <dgm:cxn modelId="{3CD0091A-AFA6-4D0A-A9EC-1F4AAA26835D}" type="presOf" srcId="{8FC7DBCA-5AB4-4E8B-9EDE-DA726DA86F26}" destId="{3A861596-6F16-4FD7-A0FB-EE5AD986346C}" srcOrd="0" destOrd="0" presId="urn:microsoft.com/office/officeart/2008/layout/AlternatingHexagons"/>
    <dgm:cxn modelId="{CA86CBB3-8EBE-4C72-B2AE-983E03B8D0B3}" srcId="{B03D2A8E-2576-4584-A9F8-579375FBF5EF}" destId="{DF256578-F482-40B3-A3A8-9A1B62ED2387}" srcOrd="0" destOrd="0" parTransId="{B02BF7C7-9213-4A90-94EE-A9000B24F157}" sibTransId="{61CECC49-2F58-4EA6-8B01-86366693A17D}"/>
    <dgm:cxn modelId="{391D8A5A-590A-4341-8F58-83C571B04B3A}" type="presOf" srcId="{6CB767D7-012D-4675-9472-011F9704E6B9}" destId="{ADF58AE0-8A94-4F51-8F9C-1226CA9BD68C}" srcOrd="0" destOrd="0" presId="urn:microsoft.com/office/officeart/2008/layout/AlternatingHexagons"/>
    <dgm:cxn modelId="{79F4A31A-5611-4A35-A45D-5BBCEC7A9C93}" srcId="{25777BF0-6839-4CA9-921E-EEB9DB0CF1D2}" destId="{8FC7DBCA-5AB4-4E8B-9EDE-DA726DA86F26}" srcOrd="2" destOrd="0" parTransId="{A593C5FE-F2B5-4019-AA27-9A817ECB6982}" sibTransId="{E3106FE9-5001-4288-9C15-41CDCE0E97DD}"/>
    <dgm:cxn modelId="{BC49C95E-8DD1-4455-A7F4-6B4806E7F02A}" srcId="{A144EE68-C063-4C4A-B0A7-D01A03CEF751}" destId="{8D80CC49-DE20-491F-B612-EEC7EF29D1FC}" srcOrd="0" destOrd="0" parTransId="{F98A223A-D8AE-4981-9FAB-CD9C0783B7CB}" sibTransId="{51BE71D2-7A70-4F02-9F22-62ADA17F93FE}"/>
    <dgm:cxn modelId="{43D1BF34-8BEA-4E31-92D3-D63E931BDE48}" type="presOf" srcId="{1BED9A0B-2122-4EDD-8309-7B74AF357946}" destId="{B5DACE94-286B-425F-B395-CACC35C61C0B}" srcOrd="0" destOrd="0" presId="urn:microsoft.com/office/officeart/2008/layout/AlternatingHexagons"/>
    <dgm:cxn modelId="{07CB3FFC-346B-4750-8B33-D092CA51C561}" type="presOf" srcId="{E7AEE4D1-A4D4-4EF6-B891-3F21A5CCEC7F}" destId="{56893023-934A-4152-9E60-8AF01EB894B1}" srcOrd="0" destOrd="0" presId="urn:microsoft.com/office/officeart/2008/layout/AlternatingHexagons"/>
    <dgm:cxn modelId="{B6FAEDF1-05E3-4919-967D-6E2321630B9E}" srcId="{25777BF0-6839-4CA9-921E-EEB9DB0CF1D2}" destId="{1443F11C-2211-4F52-A75D-91A9325DD8CD}" srcOrd="4" destOrd="0" parTransId="{039E0376-7D92-46D3-941C-14CD6C6C7FA2}" sibTransId="{E7AEE4D1-A4D4-4EF6-B891-3F21A5CCEC7F}"/>
    <dgm:cxn modelId="{8ECAF05B-3CD5-44A0-BB52-1A63453D14AD}" type="presOf" srcId="{25777BF0-6839-4CA9-921E-EEB9DB0CF1D2}" destId="{2F9A013D-E080-4E4D-B736-6410CAB2F887}" srcOrd="0" destOrd="0" presId="urn:microsoft.com/office/officeart/2008/layout/AlternatingHexagons"/>
    <dgm:cxn modelId="{787F823A-1CCF-4BBB-82B7-543846299876}" type="presOf" srcId="{A59FE514-D340-440B-9CC3-A87479A270CB}" destId="{E95D6612-550A-4F4C-98E0-D0C0D211796C}" srcOrd="0" destOrd="0" presId="urn:microsoft.com/office/officeart/2008/layout/AlternatingHexagons"/>
    <dgm:cxn modelId="{E257E32B-4230-49DD-AEE5-66111C17EFB8}" srcId="{25777BF0-6839-4CA9-921E-EEB9DB0CF1D2}" destId="{662CAFF5-1BD3-4513-9E58-61305E728FEC}" srcOrd="0" destOrd="0" parTransId="{30B18EB7-079F-408D-9EB2-737076636A85}" sibTransId="{1BED9A0B-2122-4EDD-8309-7B74AF357946}"/>
    <dgm:cxn modelId="{8D4B9417-C6BC-41CA-B10D-664C1C015331}" type="presOf" srcId="{7B90F3B2-91FA-4E51-9477-410136E2C65D}" destId="{B2D4959E-A775-4696-B004-FE85A19F4969}" srcOrd="0" destOrd="0" presId="urn:microsoft.com/office/officeart/2008/layout/AlternatingHexagons"/>
    <dgm:cxn modelId="{80C9B6D9-8642-4605-A550-E0D436233032}" type="presOf" srcId="{1443F11C-2211-4F52-A75D-91A9325DD8CD}" destId="{F2FF0FBD-23C8-4E6D-9223-D29AB6BD3E45}" srcOrd="0" destOrd="0" presId="urn:microsoft.com/office/officeart/2008/layout/AlternatingHexagons"/>
    <dgm:cxn modelId="{58711A34-C7B9-4C3E-A29F-291ADD120F01}" type="presOf" srcId="{E3106FE9-5001-4288-9C15-41CDCE0E97DD}" destId="{8657AB92-F2C3-4E26-9ACC-2361A4471842}" srcOrd="0" destOrd="0" presId="urn:microsoft.com/office/officeart/2008/layout/AlternatingHexagons"/>
    <dgm:cxn modelId="{DB436110-40F7-494A-990C-1295573F18BE}" type="presOf" srcId="{D1D17247-0138-4F69-86FE-D925E229D39F}" destId="{688D230E-94A6-462A-83E1-7FB78E204B0F}" srcOrd="0" destOrd="0" presId="urn:microsoft.com/office/officeart/2008/layout/AlternatingHexagons"/>
    <dgm:cxn modelId="{3B19BDF4-667C-49B8-8B5D-44FCEEBC0103}" type="presOf" srcId="{329A5C3C-871E-4386-BEE6-341DBFAEFB22}" destId="{68BF1EBF-2F2E-43E4-9530-E63F578A382F}" srcOrd="0" destOrd="0" presId="urn:microsoft.com/office/officeart/2008/layout/AlternatingHexagons"/>
    <dgm:cxn modelId="{45F5234E-463D-4E91-B20F-7BEF659007C0}" type="presOf" srcId="{DF256578-F482-40B3-A3A8-9A1B62ED2387}" destId="{12C1424A-533B-4153-AD8A-C2A8A01027BB}" srcOrd="0" destOrd="0" presId="urn:microsoft.com/office/officeart/2008/layout/AlternatingHexagons"/>
    <dgm:cxn modelId="{6DDF425D-A527-45D8-838A-E6CD43CD42FF}" srcId="{25777BF0-6839-4CA9-921E-EEB9DB0CF1D2}" destId="{C4ABE566-51EE-45D2-8E2F-31D3570F1274}" srcOrd="6" destOrd="0" parTransId="{7F95C037-AF98-445B-BF49-398CBF911AB2}" sibTransId="{6CB767D7-012D-4675-9472-011F9704E6B9}"/>
    <dgm:cxn modelId="{12DC8792-6D03-4008-9AAB-148C4E5C31B4}" type="presParOf" srcId="{2F9A013D-E080-4E4D-B736-6410CAB2F887}" destId="{797A98BD-B603-4B5D-9F29-E2C65C03E6EB}" srcOrd="0" destOrd="0" presId="urn:microsoft.com/office/officeart/2008/layout/AlternatingHexagons"/>
    <dgm:cxn modelId="{7F782CF9-BDB5-44AC-BBAF-DB27045AA8AB}" type="presParOf" srcId="{797A98BD-B603-4B5D-9F29-E2C65C03E6EB}" destId="{033BC2C5-1E6F-4109-8DBA-BD257B38E0C8}" srcOrd="0" destOrd="0" presId="urn:microsoft.com/office/officeart/2008/layout/AlternatingHexagons"/>
    <dgm:cxn modelId="{38F91B82-DCD4-4B77-81F7-E38D0F275AD5}" type="presParOf" srcId="{797A98BD-B603-4B5D-9F29-E2C65C03E6EB}" destId="{688D230E-94A6-462A-83E1-7FB78E204B0F}" srcOrd="1" destOrd="0" presId="urn:microsoft.com/office/officeart/2008/layout/AlternatingHexagons"/>
    <dgm:cxn modelId="{DE7CB09D-1F94-4DCF-996E-18AC4B46E1F0}" type="presParOf" srcId="{797A98BD-B603-4B5D-9F29-E2C65C03E6EB}" destId="{BF66CB49-5979-48B7-962E-CDF0A0F795BA}" srcOrd="2" destOrd="0" presId="urn:microsoft.com/office/officeart/2008/layout/AlternatingHexagons"/>
    <dgm:cxn modelId="{792C8AC1-9128-4975-A9B6-63D600B33294}" type="presParOf" srcId="{797A98BD-B603-4B5D-9F29-E2C65C03E6EB}" destId="{3F50B930-11E9-4D6C-972D-DBE5BADBE4F3}" srcOrd="3" destOrd="0" presId="urn:microsoft.com/office/officeart/2008/layout/AlternatingHexagons"/>
    <dgm:cxn modelId="{14300017-8D9A-41DB-A29E-87AD79ACD5B1}" type="presParOf" srcId="{797A98BD-B603-4B5D-9F29-E2C65C03E6EB}" destId="{B5DACE94-286B-425F-B395-CACC35C61C0B}" srcOrd="4" destOrd="0" presId="urn:microsoft.com/office/officeart/2008/layout/AlternatingHexagons"/>
    <dgm:cxn modelId="{7BF8F006-8353-4452-8F0F-492AC9206961}" type="presParOf" srcId="{2F9A013D-E080-4E4D-B736-6410CAB2F887}" destId="{57959DF7-57CB-45F6-A548-F2D82EA3B292}" srcOrd="1" destOrd="0" presId="urn:microsoft.com/office/officeart/2008/layout/AlternatingHexagons"/>
    <dgm:cxn modelId="{C9061A8B-760B-4D1C-B69D-0DFC31FF12F8}" type="presParOf" srcId="{2F9A013D-E080-4E4D-B736-6410CAB2F887}" destId="{AA9216FF-59E9-4721-8B82-7DF34D871573}" srcOrd="2" destOrd="0" presId="urn:microsoft.com/office/officeart/2008/layout/AlternatingHexagons"/>
    <dgm:cxn modelId="{47D0450D-FE4E-4F6F-9328-C077C40B7048}" type="presParOf" srcId="{AA9216FF-59E9-4721-8B82-7DF34D871573}" destId="{C3C4C5EE-74EB-4C66-8D14-092B4536E560}" srcOrd="0" destOrd="0" presId="urn:microsoft.com/office/officeart/2008/layout/AlternatingHexagons"/>
    <dgm:cxn modelId="{48A27B5C-7C85-4FEE-8B2E-B1109454DFD5}" type="presParOf" srcId="{AA9216FF-59E9-4721-8B82-7DF34D871573}" destId="{CD2E1FE1-2A2D-4169-8882-739976D7161A}" srcOrd="1" destOrd="0" presId="urn:microsoft.com/office/officeart/2008/layout/AlternatingHexagons"/>
    <dgm:cxn modelId="{2343A294-E84C-443D-970A-81AC48EE139A}" type="presParOf" srcId="{AA9216FF-59E9-4721-8B82-7DF34D871573}" destId="{F63DD9C5-DE4A-4A04-8E62-8CF4E97D6A3D}" srcOrd="2" destOrd="0" presId="urn:microsoft.com/office/officeart/2008/layout/AlternatingHexagons"/>
    <dgm:cxn modelId="{EF02EE29-5396-4600-A56F-77E86CCB5D6B}" type="presParOf" srcId="{AA9216FF-59E9-4721-8B82-7DF34D871573}" destId="{D788CF1A-D22F-44B5-9F79-19579A1D4CBB}" srcOrd="3" destOrd="0" presId="urn:microsoft.com/office/officeart/2008/layout/AlternatingHexagons"/>
    <dgm:cxn modelId="{BA966E82-68F3-4032-AC51-3917EBB89F49}" type="presParOf" srcId="{AA9216FF-59E9-4721-8B82-7DF34D871573}" destId="{5A179BE8-52FA-402B-9222-79E9C812826F}" srcOrd="4" destOrd="0" presId="urn:microsoft.com/office/officeart/2008/layout/AlternatingHexagons"/>
    <dgm:cxn modelId="{A6A82E23-2C0C-4798-BB9E-CD2B652E30B3}" type="presParOf" srcId="{2F9A013D-E080-4E4D-B736-6410CAB2F887}" destId="{B566EF31-9EF5-49E7-B9CD-1C2DF66B3339}" srcOrd="3" destOrd="0" presId="urn:microsoft.com/office/officeart/2008/layout/AlternatingHexagons"/>
    <dgm:cxn modelId="{0CA10F80-7A76-4500-B18A-D44A2C119081}" type="presParOf" srcId="{2F9A013D-E080-4E4D-B736-6410CAB2F887}" destId="{5A09168F-D48C-408F-B4AD-DA7C26745C13}" srcOrd="4" destOrd="0" presId="urn:microsoft.com/office/officeart/2008/layout/AlternatingHexagons"/>
    <dgm:cxn modelId="{E0DEE837-68E8-4237-865E-968275726F3B}" type="presParOf" srcId="{5A09168F-D48C-408F-B4AD-DA7C26745C13}" destId="{3A861596-6F16-4FD7-A0FB-EE5AD986346C}" srcOrd="0" destOrd="0" presId="urn:microsoft.com/office/officeart/2008/layout/AlternatingHexagons"/>
    <dgm:cxn modelId="{5735427D-97AA-495A-A76C-FF6D9D585FEF}" type="presParOf" srcId="{5A09168F-D48C-408F-B4AD-DA7C26745C13}" destId="{08279FE1-851A-4A32-B8ED-1C143A3055BE}" srcOrd="1" destOrd="0" presId="urn:microsoft.com/office/officeart/2008/layout/AlternatingHexagons"/>
    <dgm:cxn modelId="{11729117-C020-4FEC-B256-AE4FD0D345C7}" type="presParOf" srcId="{5A09168F-D48C-408F-B4AD-DA7C26745C13}" destId="{C96B7A96-31D4-411B-8DF1-3F6B2CF2DC99}" srcOrd="2" destOrd="0" presId="urn:microsoft.com/office/officeart/2008/layout/AlternatingHexagons"/>
    <dgm:cxn modelId="{CED8186F-96A5-4078-A00E-7928D43C7ADA}" type="presParOf" srcId="{5A09168F-D48C-408F-B4AD-DA7C26745C13}" destId="{5747E9AD-D923-4689-BBCA-DC1AF99EE20E}" srcOrd="3" destOrd="0" presId="urn:microsoft.com/office/officeart/2008/layout/AlternatingHexagons"/>
    <dgm:cxn modelId="{193FC31B-709E-47A7-9BAB-B2DC72248C56}" type="presParOf" srcId="{5A09168F-D48C-408F-B4AD-DA7C26745C13}" destId="{8657AB92-F2C3-4E26-9ACC-2361A4471842}" srcOrd="4" destOrd="0" presId="urn:microsoft.com/office/officeart/2008/layout/AlternatingHexagons"/>
    <dgm:cxn modelId="{C839E8AB-8567-48F5-916E-22F14E408884}" type="presParOf" srcId="{2F9A013D-E080-4E4D-B736-6410CAB2F887}" destId="{D7DC0A78-6FBB-4AFD-A24C-A1069800C818}" srcOrd="5" destOrd="0" presId="urn:microsoft.com/office/officeart/2008/layout/AlternatingHexagons"/>
    <dgm:cxn modelId="{352DB73F-4BFC-4D8A-AB55-1EA221E8C047}" type="presParOf" srcId="{2F9A013D-E080-4E4D-B736-6410CAB2F887}" destId="{D125944D-D5C6-4DBB-AAA2-17F1C58FC450}" srcOrd="6" destOrd="0" presId="urn:microsoft.com/office/officeart/2008/layout/AlternatingHexagons"/>
    <dgm:cxn modelId="{DD0942C3-9CBC-423B-8A4A-12F7AF3F7953}" type="presParOf" srcId="{D125944D-D5C6-4DBB-AAA2-17F1C58FC450}" destId="{74D3B03A-3E60-4E1C-9C16-722E020EA3A2}" srcOrd="0" destOrd="0" presId="urn:microsoft.com/office/officeart/2008/layout/AlternatingHexagons"/>
    <dgm:cxn modelId="{C0A42B8F-FD23-420D-92A6-77214ECE7462}" type="presParOf" srcId="{D125944D-D5C6-4DBB-AAA2-17F1C58FC450}" destId="{12C1424A-533B-4153-AD8A-C2A8A01027BB}" srcOrd="1" destOrd="0" presId="urn:microsoft.com/office/officeart/2008/layout/AlternatingHexagons"/>
    <dgm:cxn modelId="{341BBEAE-F184-456D-AB2D-CFEFDA3EDE70}" type="presParOf" srcId="{D125944D-D5C6-4DBB-AAA2-17F1C58FC450}" destId="{F49D6B5D-5F33-4156-B641-EF5017760FFB}" srcOrd="2" destOrd="0" presId="urn:microsoft.com/office/officeart/2008/layout/AlternatingHexagons"/>
    <dgm:cxn modelId="{414C5021-E947-4CE8-A89B-E300D86F5D24}" type="presParOf" srcId="{D125944D-D5C6-4DBB-AAA2-17F1C58FC450}" destId="{82F4B6AE-E88E-4918-9126-5119F1B5BD88}" srcOrd="3" destOrd="0" presId="urn:microsoft.com/office/officeart/2008/layout/AlternatingHexagons"/>
    <dgm:cxn modelId="{5A709876-443C-4B8D-83B8-0D8017D73AF1}" type="presParOf" srcId="{D125944D-D5C6-4DBB-AAA2-17F1C58FC450}" destId="{68BF1EBF-2F2E-43E4-9530-E63F578A382F}" srcOrd="4" destOrd="0" presId="urn:microsoft.com/office/officeart/2008/layout/AlternatingHexagons"/>
    <dgm:cxn modelId="{73B417E2-C2AC-4EA6-92F9-3CD2DC02BF1F}" type="presParOf" srcId="{2F9A013D-E080-4E4D-B736-6410CAB2F887}" destId="{91D599C8-BEEA-4317-B3E9-67022B5FA6BA}" srcOrd="7" destOrd="0" presId="urn:microsoft.com/office/officeart/2008/layout/AlternatingHexagons"/>
    <dgm:cxn modelId="{FC14ABA0-AC74-45ED-95C8-C60855D88B30}" type="presParOf" srcId="{2F9A013D-E080-4E4D-B736-6410CAB2F887}" destId="{661BB56E-B0EB-4735-B4DC-BCD28E3AC37B}" srcOrd="8" destOrd="0" presId="urn:microsoft.com/office/officeart/2008/layout/AlternatingHexagons"/>
    <dgm:cxn modelId="{358F3A1B-8A1E-4CC5-BA11-D0B8EB54AB98}" type="presParOf" srcId="{661BB56E-B0EB-4735-B4DC-BCD28E3AC37B}" destId="{F2FF0FBD-23C8-4E6D-9223-D29AB6BD3E45}" srcOrd="0" destOrd="0" presId="urn:microsoft.com/office/officeart/2008/layout/AlternatingHexagons"/>
    <dgm:cxn modelId="{3BB2DEE8-3B1B-4A9E-8650-ECA17EEC6986}" type="presParOf" srcId="{661BB56E-B0EB-4735-B4DC-BCD28E3AC37B}" destId="{527BFB22-11A1-4C75-9FD5-831833075575}" srcOrd="1" destOrd="0" presId="urn:microsoft.com/office/officeart/2008/layout/AlternatingHexagons"/>
    <dgm:cxn modelId="{F3D8B1BE-22B0-4082-BCF6-DED6371E45E7}" type="presParOf" srcId="{661BB56E-B0EB-4735-B4DC-BCD28E3AC37B}" destId="{C50C4681-BD19-473F-905C-AD07FAB9B4A0}" srcOrd="2" destOrd="0" presId="urn:microsoft.com/office/officeart/2008/layout/AlternatingHexagons"/>
    <dgm:cxn modelId="{E84F02C8-AC8D-4A67-B5DE-FBB847AA02F0}" type="presParOf" srcId="{661BB56E-B0EB-4735-B4DC-BCD28E3AC37B}" destId="{09637B4B-CA2A-4022-93B8-C53E2D861C44}" srcOrd="3" destOrd="0" presId="urn:microsoft.com/office/officeart/2008/layout/AlternatingHexagons"/>
    <dgm:cxn modelId="{54DBEEEB-916B-439E-BC97-2524BE485437}" type="presParOf" srcId="{661BB56E-B0EB-4735-B4DC-BCD28E3AC37B}" destId="{56893023-934A-4152-9E60-8AF01EB894B1}" srcOrd="4" destOrd="0" presId="urn:microsoft.com/office/officeart/2008/layout/AlternatingHexagons"/>
    <dgm:cxn modelId="{7D24F014-3A44-4902-B101-157338A54B1C}" type="presParOf" srcId="{2F9A013D-E080-4E4D-B736-6410CAB2F887}" destId="{2ADFE454-362F-4CDA-B275-648B0C7BE457}" srcOrd="9" destOrd="0" presId="urn:microsoft.com/office/officeart/2008/layout/AlternatingHexagons"/>
    <dgm:cxn modelId="{8B3D5BF3-CE1E-4F6F-9E5C-72C7EE58EF01}" type="presParOf" srcId="{2F9A013D-E080-4E4D-B736-6410CAB2F887}" destId="{02BFF2D1-2911-432C-82A0-371D08B943A3}" srcOrd="10" destOrd="0" presId="urn:microsoft.com/office/officeart/2008/layout/AlternatingHexagons"/>
    <dgm:cxn modelId="{0D6D4135-263D-4FC7-B06D-9E7025C04E4A}" type="presParOf" srcId="{02BFF2D1-2911-432C-82A0-371D08B943A3}" destId="{E95D6612-550A-4F4C-98E0-D0C0D211796C}" srcOrd="0" destOrd="0" presId="urn:microsoft.com/office/officeart/2008/layout/AlternatingHexagons"/>
    <dgm:cxn modelId="{90B93B25-622D-4E8D-8700-485CB5FDFB56}" type="presParOf" srcId="{02BFF2D1-2911-432C-82A0-371D08B943A3}" destId="{905DC280-2EE0-4F08-9377-3DB672B33057}" srcOrd="1" destOrd="0" presId="urn:microsoft.com/office/officeart/2008/layout/AlternatingHexagons"/>
    <dgm:cxn modelId="{AC2669EC-884A-4951-A50C-FCCB81F3B729}" type="presParOf" srcId="{02BFF2D1-2911-432C-82A0-371D08B943A3}" destId="{CD11E6E0-052F-441B-8935-8673E0BBC1F6}" srcOrd="2" destOrd="0" presId="urn:microsoft.com/office/officeart/2008/layout/AlternatingHexagons"/>
    <dgm:cxn modelId="{846D05DC-E2EF-45C4-A949-5E5515CF5DA1}" type="presParOf" srcId="{02BFF2D1-2911-432C-82A0-371D08B943A3}" destId="{4456FAA9-AADE-42F3-9B65-E314FB81FE50}" srcOrd="3" destOrd="0" presId="urn:microsoft.com/office/officeart/2008/layout/AlternatingHexagons"/>
    <dgm:cxn modelId="{9665C925-65F0-4486-8A64-C804E1BCC441}" type="presParOf" srcId="{02BFF2D1-2911-432C-82A0-371D08B943A3}" destId="{6C630883-E45A-43BE-A475-11FB40F6B717}" srcOrd="4" destOrd="0" presId="urn:microsoft.com/office/officeart/2008/layout/AlternatingHexagons"/>
    <dgm:cxn modelId="{7AD00A71-88DD-431B-9BB6-439E232ED1F3}" type="presParOf" srcId="{2F9A013D-E080-4E4D-B736-6410CAB2F887}" destId="{7C105E05-43AB-4043-A86D-D032949F582D}" srcOrd="11" destOrd="0" presId="urn:microsoft.com/office/officeart/2008/layout/AlternatingHexagons"/>
    <dgm:cxn modelId="{87089666-97AD-435B-AAD8-086AA14726B4}" type="presParOf" srcId="{2F9A013D-E080-4E4D-B736-6410CAB2F887}" destId="{147F8EF2-9253-468C-BAE2-87D2C0BED1E9}" srcOrd="12" destOrd="0" presId="urn:microsoft.com/office/officeart/2008/layout/AlternatingHexagons"/>
    <dgm:cxn modelId="{AAA853E9-01E1-4569-A285-FC231ACA8DEB}" type="presParOf" srcId="{147F8EF2-9253-468C-BAE2-87D2C0BED1E9}" destId="{5836C533-82BD-4D92-B50F-D22C85676FF5}" srcOrd="0" destOrd="0" presId="urn:microsoft.com/office/officeart/2008/layout/AlternatingHexagons"/>
    <dgm:cxn modelId="{450C8E13-33E3-4D4C-8F27-077214FD7616}" type="presParOf" srcId="{147F8EF2-9253-468C-BAE2-87D2C0BED1E9}" destId="{3C808B47-7A47-4492-8654-C2651D636F33}" srcOrd="1" destOrd="0" presId="urn:microsoft.com/office/officeart/2008/layout/AlternatingHexagons"/>
    <dgm:cxn modelId="{4EB22AAD-4E14-46F7-AC85-75B1B04A73D7}" type="presParOf" srcId="{147F8EF2-9253-468C-BAE2-87D2C0BED1E9}" destId="{4EFA6072-CE73-4EC7-AD92-40B86095DA6D}" srcOrd="2" destOrd="0" presId="urn:microsoft.com/office/officeart/2008/layout/AlternatingHexagons"/>
    <dgm:cxn modelId="{42DC422F-CFB6-49F6-AB17-7ED2FADED518}" type="presParOf" srcId="{147F8EF2-9253-468C-BAE2-87D2C0BED1E9}" destId="{D37C89EA-6E8D-436F-9B49-E328AB521047}" srcOrd="3" destOrd="0" presId="urn:microsoft.com/office/officeart/2008/layout/AlternatingHexagons"/>
    <dgm:cxn modelId="{2D9BB3FE-AEBA-4652-B214-BE09907B48CB}" type="presParOf" srcId="{147F8EF2-9253-468C-BAE2-87D2C0BED1E9}" destId="{ADF58AE0-8A94-4F51-8F9C-1226CA9BD68C}" srcOrd="4" destOrd="0" presId="urn:microsoft.com/office/officeart/2008/layout/AlternatingHexagons"/>
    <dgm:cxn modelId="{86398A32-6BDD-48ED-96FB-D17B46E8E868}" type="presParOf" srcId="{2F9A013D-E080-4E4D-B736-6410CAB2F887}" destId="{92541C70-9280-4A93-8966-C33DAA90F18C}" srcOrd="13" destOrd="0" presId="urn:microsoft.com/office/officeart/2008/layout/AlternatingHexagons"/>
    <dgm:cxn modelId="{B662722C-EE60-427C-B0C4-32BB30A33BF5}" type="presParOf" srcId="{2F9A013D-E080-4E4D-B736-6410CAB2F887}" destId="{4BFDADA6-CFD8-4884-8950-0D5C9661896D}" srcOrd="14" destOrd="0" presId="urn:microsoft.com/office/officeart/2008/layout/AlternatingHexagons"/>
    <dgm:cxn modelId="{08D77C0E-6DE2-4383-ADC4-A544B5635442}" type="presParOf" srcId="{4BFDADA6-CFD8-4884-8950-0D5C9661896D}" destId="{B2D4959E-A775-4696-B004-FE85A19F4969}" srcOrd="0" destOrd="0" presId="urn:microsoft.com/office/officeart/2008/layout/AlternatingHexagons"/>
    <dgm:cxn modelId="{C92C9CF5-65C5-48F6-A7CB-8B9CE77B53B5}" type="presParOf" srcId="{4BFDADA6-CFD8-4884-8950-0D5C9661896D}" destId="{BBE16351-DCF0-437E-B866-4C8A627C9D34}" srcOrd="1" destOrd="0" presId="urn:microsoft.com/office/officeart/2008/layout/AlternatingHexagons"/>
    <dgm:cxn modelId="{9768A421-CCFD-4F48-A5D4-2559D280274F}" type="presParOf" srcId="{4BFDADA6-CFD8-4884-8950-0D5C9661896D}" destId="{60BA8D9C-8D0A-4542-BDC4-4D0FA68911A8}" srcOrd="2" destOrd="0" presId="urn:microsoft.com/office/officeart/2008/layout/AlternatingHexagons"/>
    <dgm:cxn modelId="{3C801605-3A8A-4BAF-9FC5-E5436AFA00A8}" type="presParOf" srcId="{4BFDADA6-CFD8-4884-8950-0D5C9661896D}" destId="{BFFA575B-EC7E-4F25-999A-BB0D308DB86B}" srcOrd="3" destOrd="0" presId="urn:microsoft.com/office/officeart/2008/layout/AlternatingHexagons"/>
    <dgm:cxn modelId="{5D2662AB-5F76-4DE0-BF56-E643C7E34806}" type="presParOf" srcId="{4BFDADA6-CFD8-4884-8950-0D5C9661896D}" destId="{77BF863C-99AF-4D91-A524-5E92435BEE3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BC2C5-1E6F-4109-8DBA-BD257B38E0C8}">
      <dsp:nvSpPr>
        <dsp:cNvPr id="0" name=""/>
        <dsp:cNvSpPr/>
      </dsp:nvSpPr>
      <dsp:spPr>
        <a:xfrm rot="5400000">
          <a:off x="3063112" y="8766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1224C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Respect</a:t>
          </a:r>
          <a:endParaRPr lang="en-US" sz="1050" kern="1200" dirty="0"/>
        </a:p>
      </dsp:txBody>
      <dsp:txXfrm rot="-5400000">
        <a:off x="3327668" y="207477"/>
        <a:ext cx="789876" cy="907905"/>
      </dsp:txXfrm>
    </dsp:sp>
    <dsp:sp modelId="{688D230E-94A6-462A-83E1-7FB78E204B0F}">
      <dsp:nvSpPr>
        <dsp:cNvPr id="0" name=""/>
        <dsp:cNvSpPr/>
      </dsp:nvSpPr>
      <dsp:spPr>
        <a:xfrm>
          <a:off x="4331188" y="265732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331188" y="265732"/>
        <a:ext cx="1471992" cy="791393"/>
      </dsp:txXfrm>
    </dsp:sp>
    <dsp:sp modelId="{B5DACE94-286B-425F-B395-CACC35C61C0B}">
      <dsp:nvSpPr>
        <dsp:cNvPr id="0" name=""/>
        <dsp:cNvSpPr/>
      </dsp:nvSpPr>
      <dsp:spPr>
        <a:xfrm rot="5400000">
          <a:off x="1823790" y="8766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1224C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ideas/opinions – freedom to express differing perspectives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listen actively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respectful debate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speak honestly/truthfully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tolerance (patience)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non judgemental</a:t>
          </a:r>
          <a:endParaRPr lang="en-US" sz="600" kern="1200" dirty="0"/>
        </a:p>
      </dsp:txBody>
      <dsp:txXfrm rot="-5400000">
        <a:off x="2088346" y="207477"/>
        <a:ext cx="789876" cy="907905"/>
      </dsp:txXfrm>
    </dsp:sp>
    <dsp:sp modelId="{C3C4C5EE-74EB-4C66-8D14-092B4536E560}">
      <dsp:nvSpPr>
        <dsp:cNvPr id="0" name=""/>
        <dsp:cNvSpPr/>
      </dsp:nvSpPr>
      <dsp:spPr>
        <a:xfrm rot="5400000">
          <a:off x="2441077" y="1148830"/>
          <a:ext cx="1318989" cy="1264315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Decision making</a:t>
          </a:r>
          <a:endParaRPr lang="en-US" sz="1600" kern="1200" dirty="0"/>
        </a:p>
      </dsp:txBody>
      <dsp:txXfrm rot="-5400000">
        <a:off x="2674766" y="1336768"/>
        <a:ext cx="851611" cy="888439"/>
      </dsp:txXfrm>
    </dsp:sp>
    <dsp:sp modelId="{CD2E1FE1-2A2D-4169-8882-739976D7161A}">
      <dsp:nvSpPr>
        <dsp:cNvPr id="0" name=""/>
        <dsp:cNvSpPr/>
      </dsp:nvSpPr>
      <dsp:spPr>
        <a:xfrm>
          <a:off x="1054819" y="1385291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054819" y="1385291"/>
        <a:ext cx="1424508" cy="791393"/>
      </dsp:txXfrm>
    </dsp:sp>
    <dsp:sp modelId="{5A179BE8-52FA-402B-9222-79E9C812826F}">
      <dsp:nvSpPr>
        <dsp:cNvPr id="0" name=""/>
        <dsp:cNvSpPr/>
      </dsp:nvSpPr>
      <dsp:spPr>
        <a:xfrm rot="5400000">
          <a:off x="3680399" y="1207227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respectful discussion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consensus</a:t>
          </a:r>
          <a:endParaRPr lang="en-US" sz="800" kern="1200" dirty="0"/>
        </a:p>
      </dsp:txBody>
      <dsp:txXfrm rot="-5400000">
        <a:off x="3944955" y="1327035"/>
        <a:ext cx="789876" cy="907905"/>
      </dsp:txXfrm>
    </dsp:sp>
    <dsp:sp modelId="{3A861596-6F16-4FD7-A0FB-EE5AD986346C}">
      <dsp:nvSpPr>
        <dsp:cNvPr id="0" name=""/>
        <dsp:cNvSpPr/>
      </dsp:nvSpPr>
      <dsp:spPr>
        <a:xfrm rot="5400000">
          <a:off x="3063112" y="232678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CE1C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b="1" kern="1200" dirty="0" smtClean="0"/>
            <a:t>Bravery and Courage</a:t>
          </a:r>
          <a:endParaRPr lang="en-US" sz="1400" kern="1200" dirty="0"/>
        </a:p>
      </dsp:txBody>
      <dsp:txXfrm rot="-5400000">
        <a:off x="3327668" y="2446593"/>
        <a:ext cx="789876" cy="907905"/>
      </dsp:txXfrm>
    </dsp:sp>
    <dsp:sp modelId="{08279FE1-851A-4A32-B8ED-1C143A3055BE}">
      <dsp:nvSpPr>
        <dsp:cNvPr id="0" name=""/>
        <dsp:cNvSpPr/>
      </dsp:nvSpPr>
      <dsp:spPr>
        <a:xfrm>
          <a:off x="4331188" y="2504849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331188" y="2504849"/>
        <a:ext cx="1471992" cy="791393"/>
      </dsp:txXfrm>
    </dsp:sp>
    <dsp:sp modelId="{8657AB92-F2C3-4E26-9ACC-2361A4471842}">
      <dsp:nvSpPr>
        <dsp:cNvPr id="0" name=""/>
        <dsp:cNvSpPr/>
      </dsp:nvSpPr>
      <dsp:spPr>
        <a:xfrm rot="5400000">
          <a:off x="1823790" y="232678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CE1C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give advice with a “fearless heart”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do what is right in face of consequences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safe place to share/confidential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hold firm and stand strong</a:t>
          </a:r>
          <a:endParaRPr lang="en-US" sz="700" kern="1200" dirty="0"/>
        </a:p>
      </dsp:txBody>
      <dsp:txXfrm rot="-5400000">
        <a:off x="2088346" y="2446593"/>
        <a:ext cx="789876" cy="907905"/>
      </dsp:txXfrm>
    </dsp:sp>
    <dsp:sp modelId="{74D3B03A-3E60-4E1C-9C16-722E020EA3A2}">
      <dsp:nvSpPr>
        <dsp:cNvPr id="0" name=""/>
        <dsp:cNvSpPr/>
      </dsp:nvSpPr>
      <dsp:spPr>
        <a:xfrm rot="5400000">
          <a:off x="2441077" y="3300126"/>
          <a:ext cx="1318989" cy="1439954"/>
        </a:xfrm>
        <a:prstGeom prst="hexagon">
          <a:avLst>
            <a:gd name="adj" fmla="val 25000"/>
            <a:gd name="vf" fmla="val 115470"/>
          </a:avLst>
        </a:prstGeom>
        <a:solidFill>
          <a:srgbClr val="0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Collaboration and Cooperation</a:t>
          </a:r>
          <a:r>
            <a:rPr lang="en-CA" sz="1200" kern="1200" dirty="0" smtClean="0"/>
            <a:t> </a:t>
          </a:r>
          <a:endParaRPr lang="en-US" sz="1200" kern="1200" dirty="0"/>
        </a:p>
      </dsp:txBody>
      <dsp:txXfrm rot="-5400000">
        <a:off x="2620587" y="3580441"/>
        <a:ext cx="959970" cy="879326"/>
      </dsp:txXfrm>
    </dsp:sp>
    <dsp:sp modelId="{12C1424A-533B-4153-AD8A-C2A8A01027BB}">
      <dsp:nvSpPr>
        <dsp:cNvPr id="0" name=""/>
        <dsp:cNvSpPr/>
      </dsp:nvSpPr>
      <dsp:spPr>
        <a:xfrm>
          <a:off x="1054819" y="3624407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054819" y="3624407"/>
        <a:ext cx="1424508" cy="791393"/>
      </dsp:txXfrm>
    </dsp:sp>
    <dsp:sp modelId="{68BF1EBF-2F2E-43E4-9530-E63F578A382F}">
      <dsp:nvSpPr>
        <dsp:cNvPr id="0" name=""/>
        <dsp:cNvSpPr/>
      </dsp:nvSpPr>
      <dsp:spPr>
        <a:xfrm rot="5400000">
          <a:off x="3680399" y="3446343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recognize each other’s strengths, knowledge/experience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collaborate with internal and external partners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seek help from others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/>
            <a:t>serve the community </a:t>
          </a:r>
          <a:endParaRPr lang="en-US" sz="600" kern="1200" dirty="0"/>
        </a:p>
      </dsp:txBody>
      <dsp:txXfrm rot="-5400000">
        <a:off x="3944955" y="3566151"/>
        <a:ext cx="789876" cy="907905"/>
      </dsp:txXfrm>
    </dsp:sp>
    <dsp:sp modelId="{F2FF0FBD-23C8-4E6D-9223-D29AB6BD3E45}">
      <dsp:nvSpPr>
        <dsp:cNvPr id="0" name=""/>
        <dsp:cNvSpPr/>
      </dsp:nvSpPr>
      <dsp:spPr>
        <a:xfrm rot="5400000">
          <a:off x="3063112" y="4565901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F9ED3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b="1" kern="1200" dirty="0" smtClean="0">
              <a:solidFill>
                <a:schemeClr val="tx1"/>
              </a:solidFill>
            </a:rPr>
            <a:t>Continuous Learning</a:t>
          </a:r>
          <a:endParaRPr lang="en-CA" sz="1100" kern="1200" dirty="0">
            <a:solidFill>
              <a:schemeClr val="tx1"/>
            </a:solidFill>
          </a:endParaRPr>
        </a:p>
      </dsp:txBody>
      <dsp:txXfrm rot="-5400000">
        <a:off x="3327668" y="4685709"/>
        <a:ext cx="789876" cy="907905"/>
      </dsp:txXfrm>
    </dsp:sp>
    <dsp:sp modelId="{527BFB22-11A1-4C75-9FD5-831833075575}">
      <dsp:nvSpPr>
        <dsp:cNvPr id="0" name=""/>
        <dsp:cNvSpPr/>
      </dsp:nvSpPr>
      <dsp:spPr>
        <a:xfrm>
          <a:off x="4331188" y="4743965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93023-934A-4152-9E60-8AF01EB894B1}">
      <dsp:nvSpPr>
        <dsp:cNvPr id="0" name=""/>
        <dsp:cNvSpPr/>
      </dsp:nvSpPr>
      <dsp:spPr>
        <a:xfrm rot="5400000">
          <a:off x="1823790" y="4565901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F9ED38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>
              <a:solidFill>
                <a:schemeClr val="tx1"/>
              </a:solidFill>
            </a:rPr>
            <a:t>skills development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>
              <a:solidFill>
                <a:schemeClr val="tx1"/>
              </a:solidFill>
            </a:rPr>
            <a:t>learn from each other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>
              <a:solidFill>
                <a:schemeClr val="tx1"/>
              </a:solidFill>
            </a:rPr>
            <a:t>seek out new learnings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>
              <a:solidFill>
                <a:schemeClr val="tx1"/>
              </a:solidFill>
            </a:rPr>
            <a:t>learning about our cultures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>
              <a:solidFill>
                <a:schemeClr val="tx1"/>
              </a:solidFill>
            </a:rPr>
            <a:t>share knowledge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" kern="1200" dirty="0" smtClean="0">
              <a:solidFill>
                <a:schemeClr val="tx1"/>
              </a:solidFill>
            </a:rPr>
            <a:t>be innovative</a:t>
          </a:r>
          <a:endParaRPr lang="en-US" sz="600" kern="1200" dirty="0">
            <a:solidFill>
              <a:schemeClr val="tx1"/>
            </a:solidFill>
          </a:endParaRPr>
        </a:p>
      </dsp:txBody>
      <dsp:txXfrm rot="-5400000">
        <a:off x="2088346" y="4685709"/>
        <a:ext cx="789876" cy="907905"/>
      </dsp:txXfrm>
    </dsp:sp>
    <dsp:sp modelId="{E95D6612-550A-4F4C-98E0-D0C0D211796C}">
      <dsp:nvSpPr>
        <dsp:cNvPr id="0" name=""/>
        <dsp:cNvSpPr/>
      </dsp:nvSpPr>
      <dsp:spPr>
        <a:xfrm rot="5400000">
          <a:off x="2441077" y="568545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B3AF8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Humility</a:t>
          </a:r>
          <a:endParaRPr lang="en-CA" sz="1300" kern="1200" dirty="0"/>
        </a:p>
      </dsp:txBody>
      <dsp:txXfrm rot="-5400000">
        <a:off x="2705633" y="5805267"/>
        <a:ext cx="789876" cy="907905"/>
      </dsp:txXfrm>
    </dsp:sp>
    <dsp:sp modelId="{905DC280-2EE0-4F08-9377-3DB672B33057}">
      <dsp:nvSpPr>
        <dsp:cNvPr id="0" name=""/>
        <dsp:cNvSpPr/>
      </dsp:nvSpPr>
      <dsp:spPr>
        <a:xfrm>
          <a:off x="1054819" y="5863523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30883-E45A-43BE-A475-11FB40F6B717}">
      <dsp:nvSpPr>
        <dsp:cNvPr id="0" name=""/>
        <dsp:cNvSpPr/>
      </dsp:nvSpPr>
      <dsp:spPr>
        <a:xfrm rot="5400000">
          <a:off x="3680399" y="568545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B3AF88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cognizant of our basic humanity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respect and care for the land</a:t>
          </a:r>
          <a:endParaRPr lang="en-US" sz="800" kern="1200" dirty="0"/>
        </a:p>
      </dsp:txBody>
      <dsp:txXfrm rot="-5400000">
        <a:off x="3944955" y="5805267"/>
        <a:ext cx="789876" cy="907905"/>
      </dsp:txXfrm>
    </dsp:sp>
    <dsp:sp modelId="{5836C533-82BD-4D92-B50F-D22C85676FF5}">
      <dsp:nvSpPr>
        <dsp:cNvPr id="0" name=""/>
        <dsp:cNvSpPr/>
      </dsp:nvSpPr>
      <dsp:spPr>
        <a:xfrm rot="5400000">
          <a:off x="3063112" y="6805017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35AFE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Tolerance and Openness</a:t>
          </a:r>
          <a:endParaRPr lang="en-CA" sz="1300" kern="1200" dirty="0"/>
        </a:p>
      </dsp:txBody>
      <dsp:txXfrm rot="-5400000">
        <a:off x="3327668" y="6924825"/>
        <a:ext cx="789876" cy="907905"/>
      </dsp:txXfrm>
    </dsp:sp>
    <dsp:sp modelId="{3C808B47-7A47-4492-8654-C2651D636F33}">
      <dsp:nvSpPr>
        <dsp:cNvPr id="0" name=""/>
        <dsp:cNvSpPr/>
      </dsp:nvSpPr>
      <dsp:spPr>
        <a:xfrm>
          <a:off x="4331188" y="6983081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58AE0-8A94-4F51-8F9C-1226CA9BD68C}">
      <dsp:nvSpPr>
        <dsp:cNvPr id="0" name=""/>
        <dsp:cNvSpPr/>
      </dsp:nvSpPr>
      <dsp:spPr>
        <a:xfrm rot="5400000">
          <a:off x="1823790" y="6805017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35AFE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to opinions, ideas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to changing views/adaptable (no hurt pride)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open door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patience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reciprocal/sharing</a:t>
          </a:r>
          <a:endParaRPr lang="en-US" sz="700" kern="1200" dirty="0"/>
        </a:p>
      </dsp:txBody>
      <dsp:txXfrm rot="-5400000">
        <a:off x="2088346" y="6924825"/>
        <a:ext cx="789876" cy="907905"/>
      </dsp:txXfrm>
    </dsp:sp>
    <dsp:sp modelId="{B2D4959E-A775-4696-B004-FE85A19F4969}">
      <dsp:nvSpPr>
        <dsp:cNvPr id="0" name=""/>
        <dsp:cNvSpPr/>
      </dsp:nvSpPr>
      <dsp:spPr>
        <a:xfrm rot="5400000">
          <a:off x="2441077" y="792457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E1EC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b="1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Sharing</a:t>
          </a:r>
          <a:endParaRPr lang="en-CA" sz="13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 rot="-5400000">
        <a:off x="2705633" y="8044383"/>
        <a:ext cx="789876" cy="907905"/>
      </dsp:txXfrm>
    </dsp:sp>
    <dsp:sp modelId="{BBE16351-DCF0-437E-B866-4C8A627C9D34}">
      <dsp:nvSpPr>
        <dsp:cNvPr id="0" name=""/>
        <dsp:cNvSpPr/>
      </dsp:nvSpPr>
      <dsp:spPr>
        <a:xfrm>
          <a:off x="1054819" y="8102639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BF863C-99AF-4D91-A524-5E92435BEE34}">
      <dsp:nvSpPr>
        <dsp:cNvPr id="0" name=""/>
        <dsp:cNvSpPr/>
      </dsp:nvSpPr>
      <dsp:spPr>
        <a:xfrm rot="5400000">
          <a:off x="3680399" y="792457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E1ECB6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what we know, what we know to be true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safe place to share/confidential</a:t>
          </a:r>
          <a:endParaRPr lang="en-US" sz="8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 rot="-5400000">
        <a:off x="3944955" y="8044383"/>
        <a:ext cx="789876" cy="907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3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469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397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22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56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52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823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030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054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504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9DA7C-DCED-4E26-A583-DAA550902EE7}" type="datetimeFigureOut">
              <a:rPr lang="en-CA" smtClean="0"/>
              <a:t>2020-08-24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283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FFAB57"/>
            </a:gs>
            <a:gs pos="12000">
              <a:schemeClr val="accent1">
                <a:lumMod val="5000"/>
                <a:lumOff val="95000"/>
              </a:schemeClr>
            </a:gs>
            <a:gs pos="55000">
              <a:srgbClr val="ADA985"/>
            </a:gs>
            <a:gs pos="81000">
              <a:srgbClr val="D3DACB"/>
            </a:gs>
            <a:gs pos="7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10883496"/>
              </p:ext>
            </p:extLst>
          </p:nvPr>
        </p:nvGraphicFramePr>
        <p:xfrm>
          <a:off x="623590" y="2432260"/>
          <a:ext cx="6858000" cy="915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8" y="-1"/>
            <a:ext cx="6858000" cy="21101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6200000">
            <a:off x="-4579793" y="6225660"/>
            <a:ext cx="107306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rgbClr val="1224C8"/>
                </a:solidFill>
                <a:effectLst/>
              </a:rPr>
              <a:t>Indigenous Employees’ Circle – Operating Principles</a:t>
            </a:r>
            <a:endParaRPr lang="en-US" sz="3600" b="1" cap="none" spc="0" dirty="0">
              <a:ln/>
              <a:solidFill>
                <a:srgbClr val="1224C8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72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7C9AEB14DB8E48BFD1A6429D4BB40F" ma:contentTypeVersion="0" ma:contentTypeDescription="Create a new document." ma:contentTypeScope="" ma:versionID="1f30e2cb00b0dadf0b10c0121684d2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a1222beb234debe96d12a98d24ff8a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9DF10F-6E03-4B3A-8437-DE5EE6AF5171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4B5642A-E611-4B5B-AC43-B993AA0B5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C73E9D5-568C-45B8-AD27-A31C1D8A37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148</Words>
  <Application>Microsoft Office PowerPoint</Application>
  <PresentationFormat>Grand écran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Parsons, Reginald HW [NC]</dc:creator>
  <cp:lastModifiedBy>Denis, Marie-Eve M [NC]</cp:lastModifiedBy>
  <cp:revision>10</cp:revision>
  <dcterms:created xsi:type="dcterms:W3CDTF">2020-07-21T13:29:50Z</dcterms:created>
  <dcterms:modified xsi:type="dcterms:W3CDTF">2020-08-24T17:37:10Z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0x0101006E7C9AEB14DB8E48BFD1A6429D4BB40F</vt:lpwstr>
  </property>
</Properties>
</file>