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7"/>
  </p:notesMasterIdLst>
  <p:handoutMasterIdLst>
    <p:handoutMasterId r:id="rId18"/>
  </p:handoutMasterIdLst>
  <p:sldIdLst>
    <p:sldId id="256" r:id="rId5"/>
    <p:sldId id="257" r:id="rId6"/>
    <p:sldId id="261" r:id="rId7"/>
    <p:sldId id="281" r:id="rId8"/>
    <p:sldId id="262" r:id="rId9"/>
    <p:sldId id="268" r:id="rId10"/>
    <p:sldId id="272" r:id="rId11"/>
    <p:sldId id="266" r:id="rId12"/>
    <p:sldId id="279" r:id="rId13"/>
    <p:sldId id="278" r:id="rId14"/>
    <p:sldId id="280" r:id="rId15"/>
    <p:sldId id="277" r:id="rId16"/>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8D8EC5"/>
    <a:srgbClr val="CDCDFF"/>
    <a:srgbClr val="7A82AA"/>
    <a:srgbClr val="8E2B3F"/>
    <a:srgbClr val="0000FF"/>
    <a:srgbClr val="73B632"/>
    <a:srgbClr val="C3D941"/>
    <a:srgbClr val="9DB8C1"/>
    <a:srgbClr val="99CCCC"/>
    <a:srgbClr val="9EB8C1"/>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9231" autoAdjust="0"/>
  </p:normalViewPr>
  <p:slideViewPr>
    <p:cSldViewPr snapToGrid="0" snapToObjects="1">
      <p:cViewPr>
        <p:scale>
          <a:sx n="90" d="100"/>
          <a:sy n="90" d="100"/>
        </p:scale>
        <p:origin x="-1234" y="72"/>
      </p:cViewPr>
      <p:guideLst>
        <p:guide orient="horz" pos="2160"/>
        <p:guide pos="2880"/>
      </p:guideLst>
    </p:cSldViewPr>
  </p:slideViewPr>
  <p:notesTextViewPr>
    <p:cViewPr>
      <p:scale>
        <a:sx n="100" d="100"/>
        <a:sy n="100" d="100"/>
      </p:scale>
      <p:origin x="0" y="3072"/>
    </p:cViewPr>
  </p:notesTextViewPr>
  <p:notesViewPr>
    <p:cSldViewPr snapToGrid="0" snapToObjects="1">
      <p:cViewPr varScale="1">
        <p:scale>
          <a:sx n="115" d="100"/>
          <a:sy n="115" d="100"/>
        </p:scale>
        <p:origin x="-1554" y="-108"/>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_rels/data8.xml.rels><?xml version="1.0" encoding="UTF-8" standalone="yes"?>
<Relationships xmlns="http://schemas.openxmlformats.org/package/2006/relationships"><Relationship Id="rId1" Type="http://schemas.openxmlformats.org/officeDocument/2006/relationships/hyperlink" Target="http://masge-myems.service.gc.ca/irj/portal" TargetMode="External"/></Relationships>
</file>

<file path=ppt/diagrams/_rels/drawing8.xml.rels><?xml version="1.0" encoding="UTF-8" standalone="yes"?>
<Relationships xmlns="http://schemas.openxmlformats.org/package/2006/relationships"><Relationship Id="rId1" Type="http://schemas.openxmlformats.org/officeDocument/2006/relationships/hyperlink" Target="http://masge-myems.service.gc.ca/irj/portal"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EE36DC-53BE-459B-851C-9D9AA0C0288A}"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CA"/>
        </a:p>
      </dgm:t>
    </dgm:pt>
    <dgm:pt modelId="{A02A8F7B-0B30-429F-88E3-67F0AA172589}">
      <dgm:prSet/>
      <dgm:spPr/>
      <dgm:t>
        <a:bodyPr/>
        <a:lstStyle/>
        <a:p>
          <a:pPr rtl="0"/>
          <a:r>
            <a:rPr lang="en-US" dirty="0" smtClean="0"/>
            <a:t>PayPal Facts</a:t>
          </a:r>
          <a:endParaRPr lang="en-CA" dirty="0"/>
        </a:p>
      </dgm:t>
    </dgm:pt>
    <dgm:pt modelId="{3AD097E1-5DD4-4FD7-B26E-8579C6C7E299}" type="parTrans" cxnId="{E2F8EB99-17BE-492D-A7F1-D3EF6309E2DA}">
      <dgm:prSet/>
      <dgm:spPr/>
      <dgm:t>
        <a:bodyPr/>
        <a:lstStyle/>
        <a:p>
          <a:endParaRPr lang="en-CA"/>
        </a:p>
      </dgm:t>
    </dgm:pt>
    <dgm:pt modelId="{21FC3BF6-5F5C-429F-9664-5471405BDC45}" type="sibTrans" cxnId="{E2F8EB99-17BE-492D-A7F1-D3EF6309E2DA}">
      <dgm:prSet/>
      <dgm:spPr/>
      <dgm:t>
        <a:bodyPr/>
        <a:lstStyle/>
        <a:p>
          <a:endParaRPr lang="en-CA"/>
        </a:p>
      </dgm:t>
    </dgm:pt>
    <dgm:pt modelId="{9E06704C-89C9-482D-A580-5777123DE4F0}">
      <dgm:prSet/>
      <dgm:spPr/>
      <dgm:t>
        <a:bodyPr/>
        <a:lstStyle/>
        <a:p>
          <a:pPr rtl="0"/>
          <a:r>
            <a:rPr lang="en-US" dirty="0" smtClean="0"/>
            <a:t>PayPal Monitoring</a:t>
          </a:r>
          <a:endParaRPr lang="en-CA" dirty="0"/>
        </a:p>
      </dgm:t>
    </dgm:pt>
    <dgm:pt modelId="{7384DA8D-BCD2-4FFE-A894-A786EE0B5E0E}" type="parTrans" cxnId="{69601E63-40E5-4F49-A1CB-9661D98A954E}">
      <dgm:prSet/>
      <dgm:spPr/>
      <dgm:t>
        <a:bodyPr/>
        <a:lstStyle/>
        <a:p>
          <a:endParaRPr lang="en-CA"/>
        </a:p>
      </dgm:t>
    </dgm:pt>
    <dgm:pt modelId="{F581DF66-B5D2-49D5-96C6-136183E88C0A}" type="sibTrans" cxnId="{69601E63-40E5-4F49-A1CB-9661D98A954E}">
      <dgm:prSet/>
      <dgm:spPr/>
      <dgm:t>
        <a:bodyPr/>
        <a:lstStyle/>
        <a:p>
          <a:endParaRPr lang="en-CA"/>
        </a:p>
      </dgm:t>
    </dgm:pt>
    <dgm:pt modelId="{C60056E3-F172-421F-B835-EC3A5C9D93EF}">
      <dgm:prSet/>
      <dgm:spPr/>
      <dgm:t>
        <a:bodyPr/>
        <a:lstStyle/>
        <a:p>
          <a:pPr rtl="0"/>
          <a:r>
            <a:rPr lang="en-US" dirty="0" smtClean="0"/>
            <a:t>Cardholder Responsibilities</a:t>
          </a:r>
          <a:endParaRPr lang="en-CA" dirty="0"/>
        </a:p>
      </dgm:t>
    </dgm:pt>
    <dgm:pt modelId="{F85B6FC4-D4AE-44FB-A02A-1190CBB4C077}" type="parTrans" cxnId="{84806737-D008-4E62-830B-098F8868BB20}">
      <dgm:prSet/>
      <dgm:spPr/>
      <dgm:t>
        <a:bodyPr/>
        <a:lstStyle/>
        <a:p>
          <a:endParaRPr lang="en-CA"/>
        </a:p>
      </dgm:t>
    </dgm:pt>
    <dgm:pt modelId="{AA57B94A-1DBB-4AEB-A7B5-9FAA8A4464CE}" type="sibTrans" cxnId="{84806737-D008-4E62-830B-098F8868BB20}">
      <dgm:prSet/>
      <dgm:spPr/>
      <dgm:t>
        <a:bodyPr/>
        <a:lstStyle/>
        <a:p>
          <a:endParaRPr lang="en-CA"/>
        </a:p>
      </dgm:t>
    </dgm:pt>
    <dgm:pt modelId="{2A2BB7CD-CD33-4835-AC51-26AE4FA54F88}">
      <dgm:prSet/>
      <dgm:spPr/>
      <dgm:t>
        <a:bodyPr/>
        <a:lstStyle/>
        <a:p>
          <a:pPr rtl="0"/>
          <a:r>
            <a:rPr lang="en-CA" dirty="0" smtClean="0"/>
            <a:t>Manager Responsibilities</a:t>
          </a:r>
          <a:endParaRPr lang="en-CA" dirty="0"/>
        </a:p>
      </dgm:t>
    </dgm:pt>
    <dgm:pt modelId="{D3D13D51-BE58-4E2B-A9A6-3D8DAE38F96E}" type="parTrans" cxnId="{92324421-1664-4F91-AB2B-09E5E916076B}">
      <dgm:prSet/>
      <dgm:spPr/>
      <dgm:t>
        <a:bodyPr/>
        <a:lstStyle/>
        <a:p>
          <a:endParaRPr lang="en-CA"/>
        </a:p>
      </dgm:t>
    </dgm:pt>
    <dgm:pt modelId="{F2F3C1D1-89D3-46AF-B08A-A816A0817E89}" type="sibTrans" cxnId="{92324421-1664-4F91-AB2B-09E5E916076B}">
      <dgm:prSet/>
      <dgm:spPr/>
      <dgm:t>
        <a:bodyPr/>
        <a:lstStyle/>
        <a:p>
          <a:endParaRPr lang="en-CA"/>
        </a:p>
      </dgm:t>
    </dgm:pt>
    <dgm:pt modelId="{F23D4897-CC12-4E30-8209-2D96C6D9358A}">
      <dgm:prSet/>
      <dgm:spPr/>
      <dgm:t>
        <a:bodyPr/>
        <a:lstStyle/>
        <a:p>
          <a:pPr rtl="0"/>
          <a:r>
            <a:rPr lang="en-CA" dirty="0" smtClean="0"/>
            <a:t>Using PayPal as a Last Resort – a Step-by-Step Guide</a:t>
          </a:r>
          <a:endParaRPr lang="en-CA" dirty="0"/>
        </a:p>
      </dgm:t>
    </dgm:pt>
    <dgm:pt modelId="{E8268D94-A744-428C-9B6C-8360B8259818}" type="parTrans" cxnId="{B1636495-414B-4D69-90A4-5EDF01354394}">
      <dgm:prSet/>
      <dgm:spPr/>
      <dgm:t>
        <a:bodyPr/>
        <a:lstStyle/>
        <a:p>
          <a:endParaRPr lang="en-CA"/>
        </a:p>
      </dgm:t>
    </dgm:pt>
    <dgm:pt modelId="{3406D84E-D17D-4116-8A30-EB615C7A381D}" type="sibTrans" cxnId="{B1636495-414B-4D69-90A4-5EDF01354394}">
      <dgm:prSet/>
      <dgm:spPr/>
      <dgm:t>
        <a:bodyPr/>
        <a:lstStyle/>
        <a:p>
          <a:endParaRPr lang="en-CA"/>
        </a:p>
      </dgm:t>
    </dgm:pt>
    <dgm:pt modelId="{CB9C8756-8003-42AA-95F4-523CDD998D73}">
      <dgm:prSet/>
      <dgm:spPr/>
      <dgm:t>
        <a:bodyPr/>
        <a:lstStyle/>
        <a:p>
          <a:pPr rtl="0"/>
          <a:r>
            <a:rPr lang="en-CA" dirty="0" smtClean="0"/>
            <a:t>Questions?</a:t>
          </a:r>
          <a:endParaRPr lang="en-CA" dirty="0"/>
        </a:p>
      </dgm:t>
    </dgm:pt>
    <dgm:pt modelId="{213E2D59-BA74-4329-9C94-AEBF14DE5E88}" type="parTrans" cxnId="{33263D28-6C57-49C1-B3EE-7787DF89FD49}">
      <dgm:prSet/>
      <dgm:spPr/>
      <dgm:t>
        <a:bodyPr/>
        <a:lstStyle/>
        <a:p>
          <a:endParaRPr lang="en-CA"/>
        </a:p>
      </dgm:t>
    </dgm:pt>
    <dgm:pt modelId="{602DE48C-9127-4991-8A02-55BCAB84D67F}" type="sibTrans" cxnId="{33263D28-6C57-49C1-B3EE-7787DF89FD49}">
      <dgm:prSet/>
      <dgm:spPr/>
      <dgm:t>
        <a:bodyPr/>
        <a:lstStyle/>
        <a:p>
          <a:endParaRPr lang="en-CA"/>
        </a:p>
      </dgm:t>
    </dgm:pt>
    <dgm:pt modelId="{487108E4-6289-494A-8A4A-D939578FD76E}">
      <dgm:prSet/>
      <dgm:spPr/>
      <dgm:t>
        <a:bodyPr/>
        <a:lstStyle/>
        <a:p>
          <a:pPr rtl="0"/>
          <a:r>
            <a:rPr lang="en-CA" dirty="0" smtClean="0"/>
            <a:t>Valid and Invalid PayPal Justifications</a:t>
          </a:r>
          <a:endParaRPr lang="en-CA" dirty="0"/>
        </a:p>
      </dgm:t>
    </dgm:pt>
    <dgm:pt modelId="{2183F658-3754-42C8-AA69-01075DB45618}" type="parTrans" cxnId="{2316BB6F-206E-429E-9CB5-13A994A4B47D}">
      <dgm:prSet/>
      <dgm:spPr/>
    </dgm:pt>
    <dgm:pt modelId="{90F3D833-6EFE-49EB-9C9A-1FD08F040614}" type="sibTrans" cxnId="{2316BB6F-206E-429E-9CB5-13A994A4B47D}">
      <dgm:prSet/>
      <dgm:spPr/>
    </dgm:pt>
    <dgm:pt modelId="{46807B8F-E688-4B75-AA71-A9E12488A411}" type="pres">
      <dgm:prSet presAssocID="{ABEE36DC-53BE-459B-851C-9D9AA0C0288A}" presName="vert0" presStyleCnt="0">
        <dgm:presLayoutVars>
          <dgm:dir/>
          <dgm:animOne val="branch"/>
          <dgm:animLvl val="lvl"/>
        </dgm:presLayoutVars>
      </dgm:prSet>
      <dgm:spPr/>
      <dgm:t>
        <a:bodyPr/>
        <a:lstStyle/>
        <a:p>
          <a:endParaRPr lang="en-CA"/>
        </a:p>
      </dgm:t>
    </dgm:pt>
    <dgm:pt modelId="{73C27092-02C8-445B-930F-ABD4F7CFAE94}" type="pres">
      <dgm:prSet presAssocID="{A02A8F7B-0B30-429F-88E3-67F0AA172589}" presName="thickLine" presStyleLbl="alignNode1" presStyleIdx="0" presStyleCnt="7"/>
      <dgm:spPr/>
      <dgm:t>
        <a:bodyPr/>
        <a:lstStyle/>
        <a:p>
          <a:endParaRPr lang="en-CA"/>
        </a:p>
      </dgm:t>
    </dgm:pt>
    <dgm:pt modelId="{E2C5712D-6E5D-477D-8964-B9CFE256B7D8}" type="pres">
      <dgm:prSet presAssocID="{A02A8F7B-0B30-429F-88E3-67F0AA172589}" presName="horz1" presStyleCnt="0"/>
      <dgm:spPr/>
      <dgm:t>
        <a:bodyPr/>
        <a:lstStyle/>
        <a:p>
          <a:endParaRPr lang="en-CA"/>
        </a:p>
      </dgm:t>
    </dgm:pt>
    <dgm:pt modelId="{72C56F85-4F1D-4CF1-9E90-2608AA02A7A4}" type="pres">
      <dgm:prSet presAssocID="{A02A8F7B-0B30-429F-88E3-67F0AA172589}" presName="tx1" presStyleLbl="revTx" presStyleIdx="0" presStyleCnt="7"/>
      <dgm:spPr/>
      <dgm:t>
        <a:bodyPr/>
        <a:lstStyle/>
        <a:p>
          <a:endParaRPr lang="en-CA"/>
        </a:p>
      </dgm:t>
    </dgm:pt>
    <dgm:pt modelId="{8FB8F25B-C6FB-4E80-93F5-938E5E0DD2C5}" type="pres">
      <dgm:prSet presAssocID="{A02A8F7B-0B30-429F-88E3-67F0AA172589}" presName="vert1" presStyleCnt="0"/>
      <dgm:spPr/>
      <dgm:t>
        <a:bodyPr/>
        <a:lstStyle/>
        <a:p>
          <a:endParaRPr lang="en-CA"/>
        </a:p>
      </dgm:t>
    </dgm:pt>
    <dgm:pt modelId="{1154502D-6C65-4F72-A516-41F376238B05}" type="pres">
      <dgm:prSet presAssocID="{9E06704C-89C9-482D-A580-5777123DE4F0}" presName="thickLine" presStyleLbl="alignNode1" presStyleIdx="1" presStyleCnt="7"/>
      <dgm:spPr/>
      <dgm:t>
        <a:bodyPr/>
        <a:lstStyle/>
        <a:p>
          <a:endParaRPr lang="en-CA"/>
        </a:p>
      </dgm:t>
    </dgm:pt>
    <dgm:pt modelId="{5A674E2B-70FF-4740-BFCF-B4DDC03E3A0F}" type="pres">
      <dgm:prSet presAssocID="{9E06704C-89C9-482D-A580-5777123DE4F0}" presName="horz1" presStyleCnt="0"/>
      <dgm:spPr/>
      <dgm:t>
        <a:bodyPr/>
        <a:lstStyle/>
        <a:p>
          <a:endParaRPr lang="en-CA"/>
        </a:p>
      </dgm:t>
    </dgm:pt>
    <dgm:pt modelId="{46D766F7-9791-4E33-B9A9-5892B8C6018E}" type="pres">
      <dgm:prSet presAssocID="{9E06704C-89C9-482D-A580-5777123DE4F0}" presName="tx1" presStyleLbl="revTx" presStyleIdx="1" presStyleCnt="7"/>
      <dgm:spPr/>
      <dgm:t>
        <a:bodyPr/>
        <a:lstStyle/>
        <a:p>
          <a:endParaRPr lang="en-CA"/>
        </a:p>
      </dgm:t>
    </dgm:pt>
    <dgm:pt modelId="{D039DD02-AF0A-4F54-A75E-0B3D6CC0E8DA}" type="pres">
      <dgm:prSet presAssocID="{9E06704C-89C9-482D-A580-5777123DE4F0}" presName="vert1" presStyleCnt="0"/>
      <dgm:spPr/>
      <dgm:t>
        <a:bodyPr/>
        <a:lstStyle/>
        <a:p>
          <a:endParaRPr lang="en-CA"/>
        </a:p>
      </dgm:t>
    </dgm:pt>
    <dgm:pt modelId="{553B8BF3-70D3-49D7-B9C5-0947311C9EAC}" type="pres">
      <dgm:prSet presAssocID="{C60056E3-F172-421F-B835-EC3A5C9D93EF}" presName="thickLine" presStyleLbl="alignNode1" presStyleIdx="2" presStyleCnt="7"/>
      <dgm:spPr/>
      <dgm:t>
        <a:bodyPr/>
        <a:lstStyle/>
        <a:p>
          <a:endParaRPr lang="en-CA"/>
        </a:p>
      </dgm:t>
    </dgm:pt>
    <dgm:pt modelId="{27B7E153-8B13-4948-9459-C7835D2011A1}" type="pres">
      <dgm:prSet presAssocID="{C60056E3-F172-421F-B835-EC3A5C9D93EF}" presName="horz1" presStyleCnt="0"/>
      <dgm:spPr/>
      <dgm:t>
        <a:bodyPr/>
        <a:lstStyle/>
        <a:p>
          <a:endParaRPr lang="en-CA"/>
        </a:p>
      </dgm:t>
    </dgm:pt>
    <dgm:pt modelId="{763C6AC6-AE25-438F-B082-E83FB87CE825}" type="pres">
      <dgm:prSet presAssocID="{C60056E3-F172-421F-B835-EC3A5C9D93EF}" presName="tx1" presStyleLbl="revTx" presStyleIdx="2" presStyleCnt="7"/>
      <dgm:spPr/>
      <dgm:t>
        <a:bodyPr/>
        <a:lstStyle/>
        <a:p>
          <a:endParaRPr lang="en-CA"/>
        </a:p>
      </dgm:t>
    </dgm:pt>
    <dgm:pt modelId="{9DE02E03-0E53-4C7F-91FA-DC6FACD40126}" type="pres">
      <dgm:prSet presAssocID="{C60056E3-F172-421F-B835-EC3A5C9D93EF}" presName="vert1" presStyleCnt="0"/>
      <dgm:spPr/>
      <dgm:t>
        <a:bodyPr/>
        <a:lstStyle/>
        <a:p>
          <a:endParaRPr lang="en-CA"/>
        </a:p>
      </dgm:t>
    </dgm:pt>
    <dgm:pt modelId="{19381312-BC0C-4382-8FAD-1F75018AC7B3}" type="pres">
      <dgm:prSet presAssocID="{2A2BB7CD-CD33-4835-AC51-26AE4FA54F88}" presName="thickLine" presStyleLbl="alignNode1" presStyleIdx="3" presStyleCnt="7"/>
      <dgm:spPr/>
      <dgm:t>
        <a:bodyPr/>
        <a:lstStyle/>
        <a:p>
          <a:endParaRPr lang="en-CA"/>
        </a:p>
      </dgm:t>
    </dgm:pt>
    <dgm:pt modelId="{A0C230BD-EFD1-48AB-B7CE-1D749CD0FAC7}" type="pres">
      <dgm:prSet presAssocID="{2A2BB7CD-CD33-4835-AC51-26AE4FA54F88}" presName="horz1" presStyleCnt="0"/>
      <dgm:spPr/>
      <dgm:t>
        <a:bodyPr/>
        <a:lstStyle/>
        <a:p>
          <a:endParaRPr lang="en-CA"/>
        </a:p>
      </dgm:t>
    </dgm:pt>
    <dgm:pt modelId="{9391BB04-03E1-4D6E-BB96-026CE2962704}" type="pres">
      <dgm:prSet presAssocID="{2A2BB7CD-CD33-4835-AC51-26AE4FA54F88}" presName="tx1" presStyleLbl="revTx" presStyleIdx="3" presStyleCnt="7"/>
      <dgm:spPr/>
      <dgm:t>
        <a:bodyPr/>
        <a:lstStyle/>
        <a:p>
          <a:endParaRPr lang="en-CA"/>
        </a:p>
      </dgm:t>
    </dgm:pt>
    <dgm:pt modelId="{66B6AA41-83E5-4C63-9735-DED7A264C7FC}" type="pres">
      <dgm:prSet presAssocID="{2A2BB7CD-CD33-4835-AC51-26AE4FA54F88}" presName="vert1" presStyleCnt="0"/>
      <dgm:spPr/>
      <dgm:t>
        <a:bodyPr/>
        <a:lstStyle/>
        <a:p>
          <a:endParaRPr lang="en-CA"/>
        </a:p>
      </dgm:t>
    </dgm:pt>
    <dgm:pt modelId="{04196025-696C-419E-BF2A-0E14FA982B1D}" type="pres">
      <dgm:prSet presAssocID="{F23D4897-CC12-4E30-8209-2D96C6D9358A}" presName="thickLine" presStyleLbl="alignNode1" presStyleIdx="4" presStyleCnt="7"/>
      <dgm:spPr/>
      <dgm:t>
        <a:bodyPr/>
        <a:lstStyle/>
        <a:p>
          <a:endParaRPr lang="en-CA"/>
        </a:p>
      </dgm:t>
    </dgm:pt>
    <dgm:pt modelId="{E8A039FD-3EE3-4DD5-8A96-E2FCB28B5D40}" type="pres">
      <dgm:prSet presAssocID="{F23D4897-CC12-4E30-8209-2D96C6D9358A}" presName="horz1" presStyleCnt="0"/>
      <dgm:spPr/>
      <dgm:t>
        <a:bodyPr/>
        <a:lstStyle/>
        <a:p>
          <a:endParaRPr lang="en-CA"/>
        </a:p>
      </dgm:t>
    </dgm:pt>
    <dgm:pt modelId="{F8C80439-005E-47A8-850C-872A4C3D71C1}" type="pres">
      <dgm:prSet presAssocID="{F23D4897-CC12-4E30-8209-2D96C6D9358A}" presName="tx1" presStyleLbl="revTx" presStyleIdx="4" presStyleCnt="7"/>
      <dgm:spPr/>
      <dgm:t>
        <a:bodyPr/>
        <a:lstStyle/>
        <a:p>
          <a:endParaRPr lang="en-CA"/>
        </a:p>
      </dgm:t>
    </dgm:pt>
    <dgm:pt modelId="{EF332C73-8279-4A7A-BA77-56ED359B4AC2}" type="pres">
      <dgm:prSet presAssocID="{F23D4897-CC12-4E30-8209-2D96C6D9358A}" presName="vert1" presStyleCnt="0"/>
      <dgm:spPr/>
      <dgm:t>
        <a:bodyPr/>
        <a:lstStyle/>
        <a:p>
          <a:endParaRPr lang="en-CA"/>
        </a:p>
      </dgm:t>
    </dgm:pt>
    <dgm:pt modelId="{0EB24249-3A44-43F5-B8CB-C7E9C2D8C163}" type="pres">
      <dgm:prSet presAssocID="{487108E4-6289-494A-8A4A-D939578FD76E}" presName="thickLine" presStyleLbl="alignNode1" presStyleIdx="5" presStyleCnt="7"/>
      <dgm:spPr/>
    </dgm:pt>
    <dgm:pt modelId="{1B6BD792-96CF-4F7F-8857-BDC4276B5E78}" type="pres">
      <dgm:prSet presAssocID="{487108E4-6289-494A-8A4A-D939578FD76E}" presName="horz1" presStyleCnt="0"/>
      <dgm:spPr/>
    </dgm:pt>
    <dgm:pt modelId="{9359F5C3-897F-4653-94AE-7F8C21B5A307}" type="pres">
      <dgm:prSet presAssocID="{487108E4-6289-494A-8A4A-D939578FD76E}" presName="tx1" presStyleLbl="revTx" presStyleIdx="5" presStyleCnt="7"/>
      <dgm:spPr/>
      <dgm:t>
        <a:bodyPr/>
        <a:lstStyle/>
        <a:p>
          <a:endParaRPr lang="en-CA"/>
        </a:p>
      </dgm:t>
    </dgm:pt>
    <dgm:pt modelId="{622BA88A-E384-40A0-957F-D94E90EDA9F8}" type="pres">
      <dgm:prSet presAssocID="{487108E4-6289-494A-8A4A-D939578FD76E}" presName="vert1" presStyleCnt="0"/>
      <dgm:spPr/>
    </dgm:pt>
    <dgm:pt modelId="{E6D8EE0C-E116-4520-9FAD-2C482C24127C}" type="pres">
      <dgm:prSet presAssocID="{CB9C8756-8003-42AA-95F4-523CDD998D73}" presName="thickLine" presStyleLbl="alignNode1" presStyleIdx="6" presStyleCnt="7"/>
      <dgm:spPr/>
      <dgm:t>
        <a:bodyPr/>
        <a:lstStyle/>
        <a:p>
          <a:endParaRPr lang="en-CA"/>
        </a:p>
      </dgm:t>
    </dgm:pt>
    <dgm:pt modelId="{F1958BB6-1DF5-4008-9380-2932660B328B}" type="pres">
      <dgm:prSet presAssocID="{CB9C8756-8003-42AA-95F4-523CDD998D73}" presName="horz1" presStyleCnt="0"/>
      <dgm:spPr/>
      <dgm:t>
        <a:bodyPr/>
        <a:lstStyle/>
        <a:p>
          <a:endParaRPr lang="en-CA"/>
        </a:p>
      </dgm:t>
    </dgm:pt>
    <dgm:pt modelId="{07E3479B-FD4C-4DEE-A123-3C39B57A7B97}" type="pres">
      <dgm:prSet presAssocID="{CB9C8756-8003-42AA-95F4-523CDD998D73}" presName="tx1" presStyleLbl="revTx" presStyleIdx="6" presStyleCnt="7"/>
      <dgm:spPr/>
      <dgm:t>
        <a:bodyPr/>
        <a:lstStyle/>
        <a:p>
          <a:endParaRPr lang="en-CA"/>
        </a:p>
      </dgm:t>
    </dgm:pt>
    <dgm:pt modelId="{094AAC43-B90F-445A-A366-D0CF42730A5A}" type="pres">
      <dgm:prSet presAssocID="{CB9C8756-8003-42AA-95F4-523CDD998D73}" presName="vert1" presStyleCnt="0"/>
      <dgm:spPr/>
      <dgm:t>
        <a:bodyPr/>
        <a:lstStyle/>
        <a:p>
          <a:endParaRPr lang="en-CA"/>
        </a:p>
      </dgm:t>
    </dgm:pt>
  </dgm:ptLst>
  <dgm:cxnLst>
    <dgm:cxn modelId="{92324421-1664-4F91-AB2B-09E5E916076B}" srcId="{ABEE36DC-53BE-459B-851C-9D9AA0C0288A}" destId="{2A2BB7CD-CD33-4835-AC51-26AE4FA54F88}" srcOrd="3" destOrd="0" parTransId="{D3D13D51-BE58-4E2B-A9A6-3D8DAE38F96E}" sibTransId="{F2F3C1D1-89D3-46AF-B08A-A816A0817E89}"/>
    <dgm:cxn modelId="{B761CDFA-77E5-4F09-A870-8F9375C7EEA6}" type="presOf" srcId="{C60056E3-F172-421F-B835-EC3A5C9D93EF}" destId="{763C6AC6-AE25-438F-B082-E83FB87CE825}" srcOrd="0" destOrd="0" presId="urn:microsoft.com/office/officeart/2008/layout/LinedList"/>
    <dgm:cxn modelId="{A47F79BE-8FCB-4CF4-B305-6463BFF8469B}" type="presOf" srcId="{A02A8F7B-0B30-429F-88E3-67F0AA172589}" destId="{72C56F85-4F1D-4CF1-9E90-2608AA02A7A4}" srcOrd="0" destOrd="0" presId="urn:microsoft.com/office/officeart/2008/layout/LinedList"/>
    <dgm:cxn modelId="{2316BB6F-206E-429E-9CB5-13A994A4B47D}" srcId="{ABEE36DC-53BE-459B-851C-9D9AA0C0288A}" destId="{487108E4-6289-494A-8A4A-D939578FD76E}" srcOrd="5" destOrd="0" parTransId="{2183F658-3754-42C8-AA69-01075DB45618}" sibTransId="{90F3D833-6EFE-49EB-9C9A-1FD08F040614}"/>
    <dgm:cxn modelId="{119EBAE0-2EBB-41D4-A54A-3FF262E1F9B6}" type="presOf" srcId="{F23D4897-CC12-4E30-8209-2D96C6D9358A}" destId="{F8C80439-005E-47A8-850C-872A4C3D71C1}" srcOrd="0" destOrd="0" presId="urn:microsoft.com/office/officeart/2008/layout/LinedList"/>
    <dgm:cxn modelId="{69601E63-40E5-4F49-A1CB-9661D98A954E}" srcId="{ABEE36DC-53BE-459B-851C-9D9AA0C0288A}" destId="{9E06704C-89C9-482D-A580-5777123DE4F0}" srcOrd="1" destOrd="0" parTransId="{7384DA8D-BCD2-4FFE-A894-A786EE0B5E0E}" sibTransId="{F581DF66-B5D2-49D5-96C6-136183E88C0A}"/>
    <dgm:cxn modelId="{84806737-D008-4E62-830B-098F8868BB20}" srcId="{ABEE36DC-53BE-459B-851C-9D9AA0C0288A}" destId="{C60056E3-F172-421F-B835-EC3A5C9D93EF}" srcOrd="2" destOrd="0" parTransId="{F85B6FC4-D4AE-44FB-A02A-1190CBB4C077}" sibTransId="{AA57B94A-1DBB-4AEB-A7B5-9FAA8A4464CE}"/>
    <dgm:cxn modelId="{4A663FF8-3853-4019-A748-B69147BD16F8}" type="presOf" srcId="{487108E4-6289-494A-8A4A-D939578FD76E}" destId="{9359F5C3-897F-4653-94AE-7F8C21B5A307}" srcOrd="0" destOrd="0" presId="urn:microsoft.com/office/officeart/2008/layout/LinedList"/>
    <dgm:cxn modelId="{307B2102-C1A5-464D-B39E-5DF4128C95E6}" type="presOf" srcId="{9E06704C-89C9-482D-A580-5777123DE4F0}" destId="{46D766F7-9791-4E33-B9A9-5892B8C6018E}" srcOrd="0" destOrd="0" presId="urn:microsoft.com/office/officeart/2008/layout/LinedList"/>
    <dgm:cxn modelId="{B1636495-414B-4D69-90A4-5EDF01354394}" srcId="{ABEE36DC-53BE-459B-851C-9D9AA0C0288A}" destId="{F23D4897-CC12-4E30-8209-2D96C6D9358A}" srcOrd="4" destOrd="0" parTransId="{E8268D94-A744-428C-9B6C-8360B8259818}" sibTransId="{3406D84E-D17D-4116-8A30-EB615C7A381D}"/>
    <dgm:cxn modelId="{8DA2BE5F-F371-4ADB-8619-9E04F072D427}" type="presOf" srcId="{2A2BB7CD-CD33-4835-AC51-26AE4FA54F88}" destId="{9391BB04-03E1-4D6E-BB96-026CE2962704}" srcOrd="0" destOrd="0" presId="urn:microsoft.com/office/officeart/2008/layout/LinedList"/>
    <dgm:cxn modelId="{E2F8EB99-17BE-492D-A7F1-D3EF6309E2DA}" srcId="{ABEE36DC-53BE-459B-851C-9D9AA0C0288A}" destId="{A02A8F7B-0B30-429F-88E3-67F0AA172589}" srcOrd="0" destOrd="0" parTransId="{3AD097E1-5DD4-4FD7-B26E-8579C6C7E299}" sibTransId="{21FC3BF6-5F5C-429F-9664-5471405BDC45}"/>
    <dgm:cxn modelId="{7F1C92A9-8F9D-4A1C-957A-F397787E5D7F}" type="presOf" srcId="{ABEE36DC-53BE-459B-851C-9D9AA0C0288A}" destId="{46807B8F-E688-4B75-AA71-A9E12488A411}" srcOrd="0" destOrd="0" presId="urn:microsoft.com/office/officeart/2008/layout/LinedList"/>
    <dgm:cxn modelId="{33263D28-6C57-49C1-B3EE-7787DF89FD49}" srcId="{ABEE36DC-53BE-459B-851C-9D9AA0C0288A}" destId="{CB9C8756-8003-42AA-95F4-523CDD998D73}" srcOrd="6" destOrd="0" parTransId="{213E2D59-BA74-4329-9C94-AEBF14DE5E88}" sibTransId="{602DE48C-9127-4991-8A02-55BCAB84D67F}"/>
    <dgm:cxn modelId="{0BDE17FD-14BB-45BC-8985-E0B3EAB38185}" type="presOf" srcId="{CB9C8756-8003-42AA-95F4-523CDD998D73}" destId="{07E3479B-FD4C-4DEE-A123-3C39B57A7B97}" srcOrd="0" destOrd="0" presId="urn:microsoft.com/office/officeart/2008/layout/LinedList"/>
    <dgm:cxn modelId="{C0293FCE-B27A-4DBB-9819-6A7DA74B988B}" type="presParOf" srcId="{46807B8F-E688-4B75-AA71-A9E12488A411}" destId="{73C27092-02C8-445B-930F-ABD4F7CFAE94}" srcOrd="0" destOrd="0" presId="urn:microsoft.com/office/officeart/2008/layout/LinedList"/>
    <dgm:cxn modelId="{29B5C532-CEF7-49F7-A8E0-4C51EB057195}" type="presParOf" srcId="{46807B8F-E688-4B75-AA71-A9E12488A411}" destId="{E2C5712D-6E5D-477D-8964-B9CFE256B7D8}" srcOrd="1" destOrd="0" presId="urn:microsoft.com/office/officeart/2008/layout/LinedList"/>
    <dgm:cxn modelId="{8FECB141-0111-4D7E-A83E-FB70A0887227}" type="presParOf" srcId="{E2C5712D-6E5D-477D-8964-B9CFE256B7D8}" destId="{72C56F85-4F1D-4CF1-9E90-2608AA02A7A4}" srcOrd="0" destOrd="0" presId="urn:microsoft.com/office/officeart/2008/layout/LinedList"/>
    <dgm:cxn modelId="{FB0656F2-9B77-478E-BEAE-CE598067A247}" type="presParOf" srcId="{E2C5712D-6E5D-477D-8964-B9CFE256B7D8}" destId="{8FB8F25B-C6FB-4E80-93F5-938E5E0DD2C5}" srcOrd="1" destOrd="0" presId="urn:microsoft.com/office/officeart/2008/layout/LinedList"/>
    <dgm:cxn modelId="{EEF27147-4BB2-4627-9CC0-EF40166549EA}" type="presParOf" srcId="{46807B8F-E688-4B75-AA71-A9E12488A411}" destId="{1154502D-6C65-4F72-A516-41F376238B05}" srcOrd="2" destOrd="0" presId="urn:microsoft.com/office/officeart/2008/layout/LinedList"/>
    <dgm:cxn modelId="{74EB228E-28DC-4E5A-A703-42E4CCDA2983}" type="presParOf" srcId="{46807B8F-E688-4B75-AA71-A9E12488A411}" destId="{5A674E2B-70FF-4740-BFCF-B4DDC03E3A0F}" srcOrd="3" destOrd="0" presId="urn:microsoft.com/office/officeart/2008/layout/LinedList"/>
    <dgm:cxn modelId="{C5072ADC-84F9-4FD3-AE6B-4C868E15716B}" type="presParOf" srcId="{5A674E2B-70FF-4740-BFCF-B4DDC03E3A0F}" destId="{46D766F7-9791-4E33-B9A9-5892B8C6018E}" srcOrd="0" destOrd="0" presId="urn:microsoft.com/office/officeart/2008/layout/LinedList"/>
    <dgm:cxn modelId="{5CE56B1B-0A26-4FC0-B728-3CF5876C7B77}" type="presParOf" srcId="{5A674E2B-70FF-4740-BFCF-B4DDC03E3A0F}" destId="{D039DD02-AF0A-4F54-A75E-0B3D6CC0E8DA}" srcOrd="1" destOrd="0" presId="urn:microsoft.com/office/officeart/2008/layout/LinedList"/>
    <dgm:cxn modelId="{E079F44D-C580-4560-B0D3-AB9B886AFC16}" type="presParOf" srcId="{46807B8F-E688-4B75-AA71-A9E12488A411}" destId="{553B8BF3-70D3-49D7-B9C5-0947311C9EAC}" srcOrd="4" destOrd="0" presId="urn:microsoft.com/office/officeart/2008/layout/LinedList"/>
    <dgm:cxn modelId="{78D0DDE7-9385-42D8-B98E-724A22553370}" type="presParOf" srcId="{46807B8F-E688-4B75-AA71-A9E12488A411}" destId="{27B7E153-8B13-4948-9459-C7835D2011A1}" srcOrd="5" destOrd="0" presId="urn:microsoft.com/office/officeart/2008/layout/LinedList"/>
    <dgm:cxn modelId="{4E730D05-168E-461B-83E0-5674A75A92AB}" type="presParOf" srcId="{27B7E153-8B13-4948-9459-C7835D2011A1}" destId="{763C6AC6-AE25-438F-B082-E83FB87CE825}" srcOrd="0" destOrd="0" presId="urn:microsoft.com/office/officeart/2008/layout/LinedList"/>
    <dgm:cxn modelId="{E75DC005-D6A0-4356-921E-40B40EB63167}" type="presParOf" srcId="{27B7E153-8B13-4948-9459-C7835D2011A1}" destId="{9DE02E03-0E53-4C7F-91FA-DC6FACD40126}" srcOrd="1" destOrd="0" presId="urn:microsoft.com/office/officeart/2008/layout/LinedList"/>
    <dgm:cxn modelId="{8D7085CC-1B4C-48DC-A037-86DF9F724850}" type="presParOf" srcId="{46807B8F-E688-4B75-AA71-A9E12488A411}" destId="{19381312-BC0C-4382-8FAD-1F75018AC7B3}" srcOrd="6" destOrd="0" presId="urn:microsoft.com/office/officeart/2008/layout/LinedList"/>
    <dgm:cxn modelId="{D2C82922-89DB-4A22-BA03-0F8FD8FC6043}" type="presParOf" srcId="{46807B8F-E688-4B75-AA71-A9E12488A411}" destId="{A0C230BD-EFD1-48AB-B7CE-1D749CD0FAC7}" srcOrd="7" destOrd="0" presId="urn:microsoft.com/office/officeart/2008/layout/LinedList"/>
    <dgm:cxn modelId="{0EFA2856-83C2-44E6-BF70-413B4641260F}" type="presParOf" srcId="{A0C230BD-EFD1-48AB-B7CE-1D749CD0FAC7}" destId="{9391BB04-03E1-4D6E-BB96-026CE2962704}" srcOrd="0" destOrd="0" presId="urn:microsoft.com/office/officeart/2008/layout/LinedList"/>
    <dgm:cxn modelId="{0BDDAFCF-A312-4F9F-B786-0654B7CD5134}" type="presParOf" srcId="{A0C230BD-EFD1-48AB-B7CE-1D749CD0FAC7}" destId="{66B6AA41-83E5-4C63-9735-DED7A264C7FC}" srcOrd="1" destOrd="0" presId="urn:microsoft.com/office/officeart/2008/layout/LinedList"/>
    <dgm:cxn modelId="{5E47F829-774F-4826-9E9B-47C1C7C3A03E}" type="presParOf" srcId="{46807B8F-E688-4B75-AA71-A9E12488A411}" destId="{04196025-696C-419E-BF2A-0E14FA982B1D}" srcOrd="8" destOrd="0" presId="urn:microsoft.com/office/officeart/2008/layout/LinedList"/>
    <dgm:cxn modelId="{D9194820-C164-4A23-9BAC-F71FF8B4C25D}" type="presParOf" srcId="{46807B8F-E688-4B75-AA71-A9E12488A411}" destId="{E8A039FD-3EE3-4DD5-8A96-E2FCB28B5D40}" srcOrd="9" destOrd="0" presId="urn:microsoft.com/office/officeart/2008/layout/LinedList"/>
    <dgm:cxn modelId="{7BCAC05B-4904-4B4B-BECD-6E7CBDCB3975}" type="presParOf" srcId="{E8A039FD-3EE3-4DD5-8A96-E2FCB28B5D40}" destId="{F8C80439-005E-47A8-850C-872A4C3D71C1}" srcOrd="0" destOrd="0" presId="urn:microsoft.com/office/officeart/2008/layout/LinedList"/>
    <dgm:cxn modelId="{15EC490D-3500-400F-8F33-56AA8858FADA}" type="presParOf" srcId="{E8A039FD-3EE3-4DD5-8A96-E2FCB28B5D40}" destId="{EF332C73-8279-4A7A-BA77-56ED359B4AC2}" srcOrd="1" destOrd="0" presId="urn:microsoft.com/office/officeart/2008/layout/LinedList"/>
    <dgm:cxn modelId="{445526DF-0AB1-4340-B864-72F2758BE9C4}" type="presParOf" srcId="{46807B8F-E688-4B75-AA71-A9E12488A411}" destId="{0EB24249-3A44-43F5-B8CB-C7E9C2D8C163}" srcOrd="10" destOrd="0" presId="urn:microsoft.com/office/officeart/2008/layout/LinedList"/>
    <dgm:cxn modelId="{945E3AE5-C219-4FFC-A2DD-BE33BB157AFE}" type="presParOf" srcId="{46807B8F-E688-4B75-AA71-A9E12488A411}" destId="{1B6BD792-96CF-4F7F-8857-BDC4276B5E78}" srcOrd="11" destOrd="0" presId="urn:microsoft.com/office/officeart/2008/layout/LinedList"/>
    <dgm:cxn modelId="{CF634615-B0D3-424A-89A2-998B1DA43C88}" type="presParOf" srcId="{1B6BD792-96CF-4F7F-8857-BDC4276B5E78}" destId="{9359F5C3-897F-4653-94AE-7F8C21B5A307}" srcOrd="0" destOrd="0" presId="urn:microsoft.com/office/officeart/2008/layout/LinedList"/>
    <dgm:cxn modelId="{5769EADF-D87D-4CAE-9F7B-CD15048D3808}" type="presParOf" srcId="{1B6BD792-96CF-4F7F-8857-BDC4276B5E78}" destId="{622BA88A-E384-40A0-957F-D94E90EDA9F8}" srcOrd="1" destOrd="0" presId="urn:microsoft.com/office/officeart/2008/layout/LinedList"/>
    <dgm:cxn modelId="{C53E3769-664D-4CDB-9DB3-0E1BC5234DFD}" type="presParOf" srcId="{46807B8F-E688-4B75-AA71-A9E12488A411}" destId="{E6D8EE0C-E116-4520-9FAD-2C482C24127C}" srcOrd="12" destOrd="0" presId="urn:microsoft.com/office/officeart/2008/layout/LinedList"/>
    <dgm:cxn modelId="{AC9CF3F5-F016-442D-93EF-3A198A454993}" type="presParOf" srcId="{46807B8F-E688-4B75-AA71-A9E12488A411}" destId="{F1958BB6-1DF5-4008-9380-2932660B328B}" srcOrd="13" destOrd="0" presId="urn:microsoft.com/office/officeart/2008/layout/LinedList"/>
    <dgm:cxn modelId="{0392602A-6F0F-4C6F-84C8-AEAC582E2E7C}" type="presParOf" srcId="{F1958BB6-1DF5-4008-9380-2932660B328B}" destId="{07E3479B-FD4C-4DEE-A123-3C39B57A7B97}" srcOrd="0" destOrd="0" presId="urn:microsoft.com/office/officeart/2008/layout/LinedList"/>
    <dgm:cxn modelId="{B912DCD0-2762-4F62-B001-3F22C2074A37}" type="presParOf" srcId="{F1958BB6-1DF5-4008-9380-2932660B328B}" destId="{094AAC43-B90F-445A-A366-D0CF42730A5A}"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2704996-2894-4865-880F-97F9C25C2381}"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en-CA"/>
        </a:p>
      </dgm:t>
    </dgm:pt>
    <dgm:pt modelId="{8F936F35-FD47-48BC-9558-60D968F5F89A}">
      <dgm:prSet phldrT="[Text]"/>
      <dgm:spPr/>
      <dgm:t>
        <a:bodyPr/>
        <a:lstStyle/>
        <a:p>
          <a:r>
            <a:rPr lang="en-CA"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Supporting Documentation Includes:</a:t>
          </a:r>
          <a:endParaRPr lang="en-CA"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D9C9C0F1-4F02-4BC8-9E56-EB1A1A82E533}" type="parTrans" cxnId="{C80BF60B-14B7-4321-A889-58D0824FDD9C}">
      <dgm:prSet/>
      <dgm:spPr/>
      <dgm:t>
        <a:bodyPr/>
        <a:lstStyle/>
        <a:p>
          <a:endParaRPr lang="en-CA"/>
        </a:p>
      </dgm:t>
    </dgm:pt>
    <dgm:pt modelId="{9E9AADB7-C61C-4DD2-BFCE-FA30A67A30C1}" type="sibTrans" cxnId="{C80BF60B-14B7-4321-A889-58D0824FDD9C}">
      <dgm:prSet/>
      <dgm:spPr/>
      <dgm:t>
        <a:bodyPr/>
        <a:lstStyle/>
        <a:p>
          <a:endParaRPr lang="en-CA"/>
        </a:p>
      </dgm:t>
    </dgm:pt>
    <dgm:pt modelId="{A546E3BC-B83B-4465-85EC-8C7B1CB8C7CB}">
      <dgm:prSet phldrT="[Text]"/>
      <dgm:spPr/>
      <dgm:t>
        <a:bodyPr/>
        <a:lstStyle/>
        <a:p>
          <a:r>
            <a:rPr lang="en-CA" dirty="0" smtClean="0">
              <a:effectLst/>
              <a:latin typeface="+mn-lt"/>
              <a:ea typeface="+mn-ea"/>
              <a:cs typeface="+mn-cs"/>
            </a:rPr>
            <a:t>Comprehensive </a:t>
          </a:r>
          <a:r>
            <a:rPr lang="en-CA" b="1" cap="none" spc="0" dirty="0" smtClean="0">
              <a:ln w="12700">
                <a:solidFill>
                  <a:schemeClr val="tx2">
                    <a:satMod val="155000"/>
                  </a:schemeClr>
                </a:solidFill>
                <a:prstDash val="solid"/>
              </a:ln>
              <a:solidFill>
                <a:srgbClr val="8D8EC5"/>
              </a:solidFill>
              <a:effectLst>
                <a:outerShdw blurRad="41275" dist="20320" dir="1800000" algn="tl" rotWithShape="0">
                  <a:srgbClr val="000000">
                    <a:alpha val="40000"/>
                  </a:srgbClr>
                </a:outerShdw>
              </a:effectLst>
              <a:latin typeface="+mn-lt"/>
              <a:ea typeface="+mn-ea"/>
              <a:cs typeface="+mn-cs"/>
            </a:rPr>
            <a:t>description</a:t>
          </a:r>
          <a:r>
            <a:rPr lang="en-CA" dirty="0" smtClean="0">
              <a:effectLst/>
              <a:latin typeface="+mn-lt"/>
              <a:ea typeface="+mn-ea"/>
              <a:cs typeface="+mn-cs"/>
            </a:rPr>
            <a:t> of the purchase and</a:t>
          </a:r>
          <a:r>
            <a:rPr lang="en-CA" b="1" cap="none" spc="0" dirty="0" smtClean="0">
              <a:ln w="12700">
                <a:prstDash val="solid"/>
              </a:ln>
              <a:effectLst>
                <a:outerShdw blurRad="41275" dist="20320" dir="1800000" algn="tl" rotWithShape="0">
                  <a:srgbClr val="000000">
                    <a:alpha val="40000"/>
                  </a:srgbClr>
                </a:outerShdw>
              </a:effectLst>
              <a:latin typeface="+mn-lt"/>
              <a:ea typeface="+mn-ea"/>
              <a:cs typeface="+mn-cs"/>
            </a:rPr>
            <a:t> </a:t>
          </a:r>
          <a:r>
            <a:rPr lang="en-CA" b="1" cap="none" spc="0" dirty="0" smtClean="0">
              <a:ln w="12700">
                <a:solidFill>
                  <a:schemeClr val="tx2">
                    <a:satMod val="155000"/>
                  </a:schemeClr>
                </a:solidFill>
                <a:prstDash val="solid"/>
              </a:ln>
              <a:solidFill>
                <a:srgbClr val="8D8EC5"/>
              </a:solidFill>
              <a:effectLst>
                <a:outerShdw blurRad="41275" dist="20320" dir="1800000" algn="tl" rotWithShape="0">
                  <a:srgbClr val="000000">
                    <a:alpha val="40000"/>
                  </a:srgbClr>
                </a:outerShdw>
              </a:effectLst>
              <a:latin typeface="+mn-lt"/>
              <a:ea typeface="+mn-ea"/>
              <a:cs typeface="+mn-cs"/>
            </a:rPr>
            <a:t>how</a:t>
          </a:r>
          <a:r>
            <a:rPr lang="en-CA" b="1" cap="none" spc="0" dirty="0" smtClean="0">
              <a:ln w="12700">
                <a:prstDash val="solid"/>
              </a:ln>
              <a:effectLst>
                <a:outerShdw blurRad="41275" dist="20320" dir="1800000" algn="tl" rotWithShape="0">
                  <a:srgbClr val="000000">
                    <a:alpha val="40000"/>
                  </a:srgbClr>
                </a:outerShdw>
              </a:effectLst>
              <a:latin typeface="+mn-lt"/>
              <a:ea typeface="+mn-ea"/>
              <a:cs typeface="+mn-cs"/>
            </a:rPr>
            <a:t> </a:t>
          </a:r>
          <a:r>
            <a:rPr lang="en-CA" dirty="0" smtClean="0">
              <a:effectLst/>
              <a:latin typeface="+mn-lt"/>
              <a:ea typeface="+mn-ea"/>
              <a:cs typeface="+mn-cs"/>
            </a:rPr>
            <a:t>it was necessary to meet </a:t>
          </a:r>
          <a:r>
            <a:rPr lang="en-CA" b="1" cap="none" spc="0" dirty="0" smtClean="0">
              <a:ln w="12700">
                <a:solidFill>
                  <a:schemeClr val="tx2">
                    <a:satMod val="155000"/>
                  </a:schemeClr>
                </a:solidFill>
                <a:prstDash val="solid"/>
              </a:ln>
              <a:solidFill>
                <a:srgbClr val="8D8EC5"/>
              </a:solidFill>
              <a:effectLst>
                <a:outerShdw blurRad="41275" dist="20320" dir="1800000" algn="tl" rotWithShape="0">
                  <a:srgbClr val="000000">
                    <a:alpha val="40000"/>
                  </a:srgbClr>
                </a:outerShdw>
              </a:effectLst>
              <a:latin typeface="+mn-lt"/>
              <a:ea typeface="+mn-ea"/>
              <a:cs typeface="+mn-cs"/>
            </a:rPr>
            <a:t>operational requirements</a:t>
          </a:r>
          <a:endParaRPr lang="en-CA" b="1" cap="none" spc="0" dirty="0">
            <a:ln w="12700">
              <a:solidFill>
                <a:schemeClr val="tx2">
                  <a:satMod val="155000"/>
                </a:schemeClr>
              </a:solidFill>
              <a:prstDash val="solid"/>
            </a:ln>
            <a:solidFill>
              <a:srgbClr val="8D8EC5"/>
            </a:solidFill>
            <a:effectLst/>
            <a:latin typeface="+mn-lt"/>
            <a:ea typeface="+mn-ea"/>
            <a:cs typeface="+mn-cs"/>
          </a:endParaRPr>
        </a:p>
      </dgm:t>
    </dgm:pt>
    <dgm:pt modelId="{E7481BFD-B70A-4D8F-ACD0-19B7569E77DF}" type="parTrans" cxnId="{CC64CA95-FAAB-4AD4-8747-9EEE15A40B9E}">
      <dgm:prSet/>
      <dgm:spPr/>
      <dgm:t>
        <a:bodyPr/>
        <a:lstStyle/>
        <a:p>
          <a:endParaRPr lang="en-CA"/>
        </a:p>
      </dgm:t>
    </dgm:pt>
    <dgm:pt modelId="{CE19A14A-144D-4EA6-8D57-3644E5AACBCB}" type="sibTrans" cxnId="{CC64CA95-FAAB-4AD4-8747-9EEE15A40B9E}">
      <dgm:prSet/>
      <dgm:spPr/>
      <dgm:t>
        <a:bodyPr/>
        <a:lstStyle/>
        <a:p>
          <a:endParaRPr lang="en-CA"/>
        </a:p>
      </dgm:t>
    </dgm:pt>
    <dgm:pt modelId="{A786270D-BE10-4BA1-85C8-11511F09DEF5}">
      <dgm:prSet phldrT="[Text]"/>
      <dgm:spPr/>
      <dgm:t>
        <a:bodyPr/>
        <a:lstStyle/>
        <a:p>
          <a:r>
            <a:rPr lang="en-CA" dirty="0" smtClean="0">
              <a:effectLst/>
              <a:latin typeface="+mn-lt"/>
              <a:ea typeface="+mn-ea"/>
              <a:cs typeface="+mn-cs"/>
            </a:rPr>
            <a:t>A </a:t>
          </a:r>
          <a:r>
            <a:rPr lang="en-CA" b="1" cap="none" spc="0" dirty="0" smtClean="0">
              <a:ln w="12700">
                <a:solidFill>
                  <a:schemeClr val="tx2">
                    <a:satMod val="155000"/>
                  </a:schemeClr>
                </a:solidFill>
                <a:prstDash val="solid"/>
              </a:ln>
              <a:solidFill>
                <a:srgbClr val="8D8EC5"/>
              </a:solidFill>
              <a:effectLst>
                <a:outerShdw blurRad="41275" dist="20320" dir="1800000" algn="tl" rotWithShape="0">
                  <a:srgbClr val="000000">
                    <a:alpha val="40000"/>
                  </a:srgbClr>
                </a:outerShdw>
              </a:effectLst>
              <a:latin typeface="+mn-lt"/>
              <a:ea typeface="+mn-ea"/>
              <a:cs typeface="+mn-cs"/>
            </a:rPr>
            <a:t>detailed record </a:t>
          </a:r>
          <a:r>
            <a:rPr lang="en-CA" dirty="0" smtClean="0">
              <a:effectLst/>
              <a:latin typeface="+mn-lt"/>
              <a:ea typeface="+mn-ea"/>
              <a:cs typeface="+mn-cs"/>
            </a:rPr>
            <a:t>of the steps taken to find another qualified vendor who </a:t>
          </a:r>
          <a:r>
            <a:rPr lang="en-CA" b="1" cap="none" spc="0" dirty="0" smtClean="0">
              <a:ln w="12700">
                <a:solidFill>
                  <a:schemeClr val="tx2">
                    <a:satMod val="155000"/>
                  </a:schemeClr>
                </a:solidFill>
                <a:prstDash val="solid"/>
              </a:ln>
              <a:solidFill>
                <a:srgbClr val="8D8EC5"/>
              </a:solidFill>
              <a:effectLst>
                <a:outerShdw blurRad="41275" dist="20320" dir="1800000" algn="tl" rotWithShape="0">
                  <a:srgbClr val="000000">
                    <a:alpha val="40000"/>
                  </a:srgbClr>
                </a:outerShdw>
              </a:effectLst>
              <a:latin typeface="+mn-lt"/>
              <a:ea typeface="+mn-ea"/>
              <a:cs typeface="+mn-cs"/>
            </a:rPr>
            <a:t>accepts</a:t>
          </a:r>
          <a:r>
            <a:rPr lang="en-CA" b="1" cap="none" spc="0" dirty="0" smtClean="0">
              <a:ln w="12700">
                <a:prstDash val="solid"/>
              </a:ln>
              <a:effectLst>
                <a:outerShdw blurRad="41275" dist="20320" dir="1800000" algn="tl" rotWithShape="0">
                  <a:srgbClr val="000000">
                    <a:alpha val="40000"/>
                  </a:srgbClr>
                </a:outerShdw>
              </a:effectLst>
              <a:latin typeface="+mn-lt"/>
              <a:ea typeface="+mn-ea"/>
              <a:cs typeface="+mn-cs"/>
            </a:rPr>
            <a:t> </a:t>
          </a:r>
          <a:r>
            <a:rPr lang="en-CA" dirty="0" smtClean="0">
              <a:effectLst/>
              <a:latin typeface="+mn-lt"/>
              <a:ea typeface="+mn-ea"/>
              <a:cs typeface="+mn-cs"/>
            </a:rPr>
            <a:t>the acquisition card </a:t>
          </a:r>
          <a:r>
            <a:rPr lang="en-CA" b="1" cap="none" spc="0" dirty="0" smtClean="0">
              <a:ln w="12700">
                <a:solidFill>
                  <a:schemeClr val="tx2">
                    <a:satMod val="155000"/>
                  </a:schemeClr>
                </a:solidFill>
                <a:prstDash val="solid"/>
              </a:ln>
              <a:solidFill>
                <a:srgbClr val="8D8EC5"/>
              </a:solidFill>
              <a:effectLst>
                <a:outerShdw blurRad="41275" dist="20320" dir="1800000" algn="tl" rotWithShape="0">
                  <a:srgbClr val="000000">
                    <a:alpha val="40000"/>
                  </a:srgbClr>
                </a:outerShdw>
              </a:effectLst>
              <a:latin typeface="+mn-lt"/>
              <a:ea typeface="+mn-ea"/>
              <a:cs typeface="+mn-cs"/>
            </a:rPr>
            <a:t>directly</a:t>
          </a:r>
          <a:r>
            <a:rPr lang="en-CA" b="1" cap="none" spc="0" dirty="0" smtClean="0">
              <a:ln w="12700">
                <a:prstDash val="solid"/>
              </a:ln>
              <a:effectLst>
                <a:outerShdw blurRad="41275" dist="20320" dir="1800000" algn="tl" rotWithShape="0">
                  <a:srgbClr val="000000">
                    <a:alpha val="40000"/>
                  </a:srgbClr>
                </a:outerShdw>
              </a:effectLst>
              <a:latin typeface="+mn-lt"/>
              <a:ea typeface="+mn-ea"/>
              <a:cs typeface="+mn-cs"/>
            </a:rPr>
            <a:t> </a:t>
          </a:r>
          <a:endParaRPr lang="en-CA" b="1" cap="none" spc="0" dirty="0">
            <a:ln w="12700">
              <a:prstDash val="solid"/>
            </a:ln>
            <a:effectLst>
              <a:outerShdw blurRad="41275" dist="20320" dir="1800000" algn="tl" rotWithShape="0">
                <a:srgbClr val="000000">
                  <a:alpha val="40000"/>
                </a:srgbClr>
              </a:outerShdw>
            </a:effectLst>
            <a:latin typeface="+mn-lt"/>
            <a:ea typeface="+mn-ea"/>
            <a:cs typeface="+mn-cs"/>
          </a:endParaRPr>
        </a:p>
      </dgm:t>
    </dgm:pt>
    <dgm:pt modelId="{9EEF97DE-10DF-4AB8-A399-B3D0621D2558}" type="parTrans" cxnId="{2BFA7CFA-1E77-4F30-B67F-2F9B9AA96041}">
      <dgm:prSet/>
      <dgm:spPr/>
      <dgm:t>
        <a:bodyPr/>
        <a:lstStyle/>
        <a:p>
          <a:endParaRPr lang="en-CA"/>
        </a:p>
      </dgm:t>
    </dgm:pt>
    <dgm:pt modelId="{C6BB8A46-1B09-4453-8BF8-8BF1AE4D6AAB}" type="sibTrans" cxnId="{2BFA7CFA-1E77-4F30-B67F-2F9B9AA96041}">
      <dgm:prSet/>
      <dgm:spPr/>
      <dgm:t>
        <a:bodyPr/>
        <a:lstStyle/>
        <a:p>
          <a:endParaRPr lang="en-CA"/>
        </a:p>
      </dgm:t>
    </dgm:pt>
    <dgm:pt modelId="{54A890EE-34D2-4EEA-877F-2772CEA5B77A}" type="pres">
      <dgm:prSet presAssocID="{E2704996-2894-4865-880F-97F9C25C2381}" presName="Name0" presStyleCnt="0">
        <dgm:presLayoutVars>
          <dgm:dir/>
          <dgm:animLvl val="lvl"/>
          <dgm:resizeHandles val="exact"/>
        </dgm:presLayoutVars>
      </dgm:prSet>
      <dgm:spPr/>
      <dgm:t>
        <a:bodyPr/>
        <a:lstStyle/>
        <a:p>
          <a:endParaRPr lang="en-CA"/>
        </a:p>
      </dgm:t>
    </dgm:pt>
    <dgm:pt modelId="{27586253-F984-4171-9737-88906836730E}" type="pres">
      <dgm:prSet presAssocID="{8F936F35-FD47-48BC-9558-60D968F5F89A}" presName="linNode" presStyleCnt="0"/>
      <dgm:spPr/>
    </dgm:pt>
    <dgm:pt modelId="{AF924F1C-6FFC-4C4C-BFFE-3F7F44B3DD52}" type="pres">
      <dgm:prSet presAssocID="{8F936F35-FD47-48BC-9558-60D968F5F89A}" presName="parentText" presStyleLbl="node1" presStyleIdx="0" presStyleCnt="1">
        <dgm:presLayoutVars>
          <dgm:chMax val="1"/>
          <dgm:bulletEnabled val="1"/>
        </dgm:presLayoutVars>
      </dgm:prSet>
      <dgm:spPr/>
      <dgm:t>
        <a:bodyPr/>
        <a:lstStyle/>
        <a:p>
          <a:endParaRPr lang="en-CA"/>
        </a:p>
      </dgm:t>
    </dgm:pt>
    <dgm:pt modelId="{9B072DD9-A0FE-4347-BEA6-1EB8BD30B59A}" type="pres">
      <dgm:prSet presAssocID="{8F936F35-FD47-48BC-9558-60D968F5F89A}" presName="descendantText" presStyleLbl="alignAccFollowNode1" presStyleIdx="0" presStyleCnt="1" custLinFactNeighborY="0">
        <dgm:presLayoutVars>
          <dgm:bulletEnabled val="1"/>
        </dgm:presLayoutVars>
      </dgm:prSet>
      <dgm:spPr/>
      <dgm:t>
        <a:bodyPr/>
        <a:lstStyle/>
        <a:p>
          <a:endParaRPr lang="en-CA"/>
        </a:p>
      </dgm:t>
    </dgm:pt>
  </dgm:ptLst>
  <dgm:cxnLst>
    <dgm:cxn modelId="{2BFA7CFA-1E77-4F30-B67F-2F9B9AA96041}" srcId="{8F936F35-FD47-48BC-9558-60D968F5F89A}" destId="{A786270D-BE10-4BA1-85C8-11511F09DEF5}" srcOrd="1" destOrd="0" parTransId="{9EEF97DE-10DF-4AB8-A399-B3D0621D2558}" sibTransId="{C6BB8A46-1B09-4453-8BF8-8BF1AE4D6AAB}"/>
    <dgm:cxn modelId="{43E03AC2-D907-48C7-B719-4493BA6F3696}" type="presOf" srcId="{E2704996-2894-4865-880F-97F9C25C2381}" destId="{54A890EE-34D2-4EEA-877F-2772CEA5B77A}" srcOrd="0" destOrd="0" presId="urn:microsoft.com/office/officeart/2005/8/layout/vList5"/>
    <dgm:cxn modelId="{CC64CA95-FAAB-4AD4-8747-9EEE15A40B9E}" srcId="{8F936F35-FD47-48BC-9558-60D968F5F89A}" destId="{A546E3BC-B83B-4465-85EC-8C7B1CB8C7CB}" srcOrd="0" destOrd="0" parTransId="{E7481BFD-B70A-4D8F-ACD0-19B7569E77DF}" sibTransId="{CE19A14A-144D-4EA6-8D57-3644E5AACBCB}"/>
    <dgm:cxn modelId="{04C2DE30-F2A6-48E0-A8BC-A0F437D87F8F}" type="presOf" srcId="{8F936F35-FD47-48BC-9558-60D968F5F89A}" destId="{AF924F1C-6FFC-4C4C-BFFE-3F7F44B3DD52}" srcOrd="0" destOrd="0" presId="urn:microsoft.com/office/officeart/2005/8/layout/vList5"/>
    <dgm:cxn modelId="{57A13696-750E-45E0-A80A-FA5E404FB658}" type="presOf" srcId="{A546E3BC-B83B-4465-85EC-8C7B1CB8C7CB}" destId="{9B072DD9-A0FE-4347-BEA6-1EB8BD30B59A}" srcOrd="0" destOrd="0" presId="urn:microsoft.com/office/officeart/2005/8/layout/vList5"/>
    <dgm:cxn modelId="{C80BF60B-14B7-4321-A889-58D0824FDD9C}" srcId="{E2704996-2894-4865-880F-97F9C25C2381}" destId="{8F936F35-FD47-48BC-9558-60D968F5F89A}" srcOrd="0" destOrd="0" parTransId="{D9C9C0F1-4F02-4BC8-9E56-EB1A1A82E533}" sibTransId="{9E9AADB7-C61C-4DD2-BFCE-FA30A67A30C1}"/>
    <dgm:cxn modelId="{B9366001-D9FF-4450-859B-7EE0AEA4939F}" type="presOf" srcId="{A786270D-BE10-4BA1-85C8-11511F09DEF5}" destId="{9B072DD9-A0FE-4347-BEA6-1EB8BD30B59A}" srcOrd="0" destOrd="1" presId="urn:microsoft.com/office/officeart/2005/8/layout/vList5"/>
    <dgm:cxn modelId="{B4C1D0E3-E845-42AF-89E0-ECFFB5C267EB}" type="presParOf" srcId="{54A890EE-34D2-4EEA-877F-2772CEA5B77A}" destId="{27586253-F984-4171-9737-88906836730E}" srcOrd="0" destOrd="0" presId="urn:microsoft.com/office/officeart/2005/8/layout/vList5"/>
    <dgm:cxn modelId="{41412571-8D26-4DDD-B3C1-A524F5F2956E}" type="presParOf" srcId="{27586253-F984-4171-9737-88906836730E}" destId="{AF924F1C-6FFC-4C4C-BFFE-3F7F44B3DD52}" srcOrd="0" destOrd="0" presId="urn:microsoft.com/office/officeart/2005/8/layout/vList5"/>
    <dgm:cxn modelId="{EF28D9AB-F927-49C3-B613-A8A8536ED90E}" type="presParOf" srcId="{27586253-F984-4171-9737-88906836730E}" destId="{9B072DD9-A0FE-4347-BEA6-1EB8BD30B59A}"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D1C69B7-5C92-4A9C-8339-CE77B8322E84}" type="doc">
      <dgm:prSet loTypeId="urn:microsoft.com/office/officeart/2005/8/layout/matrix3" loCatId="matrix" qsTypeId="urn:microsoft.com/office/officeart/2005/8/quickstyle/3d2" qsCatId="3D" csTypeId="urn:microsoft.com/office/officeart/2005/8/colors/accent2_1" csCatId="accent2" phldr="1"/>
      <dgm:spPr/>
      <dgm:t>
        <a:bodyPr/>
        <a:lstStyle/>
        <a:p>
          <a:endParaRPr lang="en-CA"/>
        </a:p>
      </dgm:t>
    </dgm:pt>
    <dgm:pt modelId="{9771E430-3865-4357-9529-C7B138B67930}">
      <dgm:prSet phldrT="[Text]"/>
      <dgm:spPr/>
      <dgm:t>
        <a:bodyPr/>
        <a:lstStyle/>
        <a:p>
          <a:r>
            <a:rPr lang="en-CA" dirty="0" smtClean="0"/>
            <a:t>PayPal is considered </a:t>
          </a:r>
          <a:r>
            <a:rPr lang="en-CA" b="1" cap="none" spc="0" dirty="0" smtClean="0">
              <a:ln w="12700">
                <a:prstDash val="solid"/>
              </a:ln>
              <a:effectLst>
                <a:outerShdw blurRad="41275" dist="20320" dir="1800000" algn="tl" rotWithShape="0">
                  <a:srgbClr val="000000">
                    <a:alpha val="40000"/>
                  </a:srgbClr>
                </a:outerShdw>
              </a:effectLst>
              <a:latin typeface="+mn-lt"/>
              <a:ea typeface="+mn-ea"/>
              <a:cs typeface="+mn-cs"/>
            </a:rPr>
            <a:t>high-risk</a:t>
          </a:r>
          <a:r>
            <a:rPr lang="en-CA" dirty="0" smtClean="0"/>
            <a:t> for </a:t>
          </a:r>
          <a:r>
            <a:rPr lang="en-CA" b="1" cap="none" spc="0" dirty="0" smtClean="0">
              <a:ln w="12700">
                <a:prstDash val="solid"/>
              </a:ln>
              <a:effectLst>
                <a:outerShdw blurRad="41275" dist="20320" dir="1800000" algn="tl" rotWithShape="0">
                  <a:srgbClr val="000000">
                    <a:alpha val="40000"/>
                  </a:srgbClr>
                </a:outerShdw>
              </a:effectLst>
              <a:latin typeface="+mn-lt"/>
              <a:ea typeface="+mn-ea"/>
              <a:cs typeface="+mn-cs"/>
            </a:rPr>
            <a:t>audits</a:t>
          </a:r>
          <a:r>
            <a:rPr lang="en-CA" dirty="0" smtClean="0"/>
            <a:t> and </a:t>
          </a:r>
          <a:r>
            <a:rPr lang="en-CA" b="1" cap="none" spc="0" dirty="0" smtClean="0">
              <a:ln w="12700">
                <a:prstDash val="solid"/>
              </a:ln>
              <a:effectLst>
                <a:outerShdw blurRad="41275" dist="20320" dir="1800000" algn="tl" rotWithShape="0">
                  <a:srgbClr val="000000">
                    <a:alpha val="40000"/>
                  </a:srgbClr>
                </a:outerShdw>
              </a:effectLst>
              <a:latin typeface="+mn-lt"/>
              <a:ea typeface="+mn-ea"/>
              <a:cs typeface="+mn-cs"/>
            </a:rPr>
            <a:t>data mining screening</a:t>
          </a:r>
          <a:endParaRPr lang="fr-CA" b="1" cap="none" spc="0" dirty="0" smtClean="0">
            <a:ln w="12700">
              <a:prstDash val="solid"/>
            </a:ln>
            <a:effectLst>
              <a:outerShdw blurRad="41275" dist="20320" dir="1800000" algn="tl" rotWithShape="0">
                <a:srgbClr val="000000">
                  <a:alpha val="40000"/>
                </a:srgbClr>
              </a:outerShdw>
            </a:effectLst>
            <a:latin typeface="+mn-lt"/>
            <a:ea typeface="+mn-ea"/>
            <a:cs typeface="+mn-cs"/>
          </a:endParaRPr>
        </a:p>
      </dgm:t>
    </dgm:pt>
    <dgm:pt modelId="{A9EC2961-51AB-49AC-9E3F-3204D5B27C83}" type="parTrans" cxnId="{54849829-6BCB-4733-BA4F-FDD6FE0F39D1}">
      <dgm:prSet/>
      <dgm:spPr/>
      <dgm:t>
        <a:bodyPr/>
        <a:lstStyle/>
        <a:p>
          <a:endParaRPr lang="en-CA"/>
        </a:p>
      </dgm:t>
    </dgm:pt>
    <dgm:pt modelId="{655C3AD6-8624-4F24-A3FC-F2C4B36E5412}" type="sibTrans" cxnId="{54849829-6BCB-4733-BA4F-FDD6FE0F39D1}">
      <dgm:prSet/>
      <dgm:spPr/>
      <dgm:t>
        <a:bodyPr/>
        <a:lstStyle/>
        <a:p>
          <a:endParaRPr lang="en-CA"/>
        </a:p>
      </dgm:t>
    </dgm:pt>
    <dgm:pt modelId="{C9417C8D-A9C9-4507-BAD8-C993D7E1D194}">
      <dgm:prSet phldrT="[Text]"/>
      <dgm:spPr/>
      <dgm:t>
        <a:bodyPr/>
        <a:lstStyle/>
        <a:p>
          <a:r>
            <a:rPr lang="en-CA" dirty="0" smtClean="0">
              <a:effectLst/>
              <a:latin typeface="+mn-lt"/>
              <a:ea typeface="+mn-ea"/>
              <a:cs typeface="+mn-cs"/>
            </a:rPr>
            <a:t>ESDC currently allows acquisition cardholders to use PayPal and </a:t>
          </a:r>
          <a:r>
            <a:rPr lang="en-CA" b="1" cap="none" spc="0" dirty="0" smtClean="0">
              <a:ln w="12700">
                <a:prstDash val="solid"/>
              </a:ln>
              <a:effectLst>
                <a:outerShdw blurRad="41275" dist="20320" dir="1800000" algn="tl" rotWithShape="0">
                  <a:srgbClr val="000000">
                    <a:alpha val="40000"/>
                  </a:srgbClr>
                </a:outerShdw>
              </a:effectLst>
              <a:latin typeface="+mn-lt"/>
              <a:ea typeface="+mn-ea"/>
              <a:cs typeface="+mn-cs"/>
            </a:rPr>
            <a:t>monitors</a:t>
          </a:r>
          <a:r>
            <a:rPr lang="en-CA" dirty="0" smtClean="0">
              <a:effectLst/>
              <a:latin typeface="+mn-lt"/>
              <a:ea typeface="+mn-ea"/>
              <a:cs typeface="+mn-cs"/>
            </a:rPr>
            <a:t> </a:t>
          </a:r>
          <a:r>
            <a:rPr lang="en-CA" b="1" cap="none" spc="0" dirty="0" smtClean="0">
              <a:ln w="12700">
                <a:prstDash val="solid"/>
              </a:ln>
              <a:effectLst>
                <a:outerShdw blurRad="41275" dist="20320" dir="1800000" algn="tl" rotWithShape="0">
                  <a:srgbClr val="000000">
                    <a:alpha val="40000"/>
                  </a:srgbClr>
                </a:outerShdw>
              </a:effectLst>
              <a:latin typeface="+mn-lt"/>
              <a:ea typeface="+mn-ea"/>
              <a:cs typeface="+mn-cs"/>
            </a:rPr>
            <a:t>100% </a:t>
          </a:r>
          <a:r>
            <a:rPr lang="en-CA" dirty="0" smtClean="0">
              <a:effectLst/>
              <a:latin typeface="+mn-lt"/>
              <a:ea typeface="+mn-ea"/>
              <a:cs typeface="+mn-cs"/>
            </a:rPr>
            <a:t>of these transactions</a:t>
          </a:r>
          <a:r>
            <a:rPr lang="fr-CA" dirty="0" smtClean="0"/>
            <a:t> </a:t>
          </a:r>
          <a:endParaRPr lang="en-CA" dirty="0"/>
        </a:p>
      </dgm:t>
    </dgm:pt>
    <dgm:pt modelId="{1F3E5E9D-30F1-4053-B514-5B89603C8A5A}" type="sibTrans" cxnId="{036A2F1E-E65A-49AC-A211-7D1226B9A470}">
      <dgm:prSet/>
      <dgm:spPr/>
      <dgm:t>
        <a:bodyPr/>
        <a:lstStyle/>
        <a:p>
          <a:endParaRPr lang="en-CA"/>
        </a:p>
      </dgm:t>
    </dgm:pt>
    <dgm:pt modelId="{3ADCEE50-44A6-4E96-ADB8-FB871C54AC51}" type="parTrans" cxnId="{036A2F1E-E65A-49AC-A211-7D1226B9A470}">
      <dgm:prSet/>
      <dgm:spPr/>
      <dgm:t>
        <a:bodyPr/>
        <a:lstStyle/>
        <a:p>
          <a:endParaRPr lang="en-CA"/>
        </a:p>
      </dgm:t>
    </dgm:pt>
    <dgm:pt modelId="{04F9D790-79B1-4470-A3EF-1AB376506973}">
      <dgm:prSet phldrT="[Text]"/>
      <dgm:spPr/>
      <dgm:t>
        <a:bodyPr/>
        <a:lstStyle/>
        <a:p>
          <a:r>
            <a:rPr lang="en-CA" dirty="0" smtClean="0">
              <a:effectLst/>
              <a:latin typeface="+mn-lt"/>
              <a:ea typeface="+mn-ea"/>
              <a:cs typeface="+mn-cs"/>
            </a:rPr>
            <a:t>The Government of Canada does not have contractual agreements with PayPal</a:t>
          </a:r>
          <a:endParaRPr lang="fr-CA" dirty="0" smtClean="0">
            <a:effectLst/>
            <a:latin typeface="+mn-lt"/>
            <a:ea typeface="+mn-ea"/>
            <a:cs typeface="+mn-cs"/>
          </a:endParaRPr>
        </a:p>
      </dgm:t>
    </dgm:pt>
    <dgm:pt modelId="{67F515A7-7F2D-42BF-B64C-1FCC0873E326}" type="parTrans" cxnId="{5E3FAC8D-41A4-4E67-B9B9-B9E78619F3D5}">
      <dgm:prSet/>
      <dgm:spPr/>
      <dgm:t>
        <a:bodyPr/>
        <a:lstStyle/>
        <a:p>
          <a:endParaRPr lang="en-CA"/>
        </a:p>
      </dgm:t>
    </dgm:pt>
    <dgm:pt modelId="{53F2C4AF-0DC9-4507-92EC-8CA74FE2C7E6}" type="sibTrans" cxnId="{5E3FAC8D-41A4-4E67-B9B9-B9E78619F3D5}">
      <dgm:prSet/>
      <dgm:spPr/>
      <dgm:t>
        <a:bodyPr/>
        <a:lstStyle/>
        <a:p>
          <a:endParaRPr lang="en-CA"/>
        </a:p>
      </dgm:t>
    </dgm:pt>
    <dgm:pt modelId="{293D6655-A45F-47C6-B965-A452C20CDF72}">
      <dgm:prSet phldrT="[Text]"/>
      <dgm:spPr/>
      <dgm:t>
        <a:bodyPr/>
        <a:lstStyle/>
        <a:p>
          <a:r>
            <a:rPr lang="en-CA" dirty="0" smtClean="0">
              <a:effectLst/>
              <a:latin typeface="+mn-lt"/>
              <a:ea typeface="+mn-ea"/>
              <a:cs typeface="+mn-cs"/>
            </a:rPr>
            <a:t>Cardholders must </a:t>
          </a:r>
          <a:r>
            <a:rPr lang="en-CA" b="1" cap="none" spc="0" dirty="0" smtClean="0">
              <a:ln w="12700">
                <a:prstDash val="solid"/>
              </a:ln>
              <a:effectLst>
                <a:outerShdw blurRad="41275" dist="20320" dir="1800000" algn="tl" rotWithShape="0">
                  <a:srgbClr val="000000">
                    <a:alpha val="40000"/>
                  </a:srgbClr>
                </a:outerShdw>
              </a:effectLst>
              <a:latin typeface="+mn-lt"/>
              <a:ea typeface="+mn-ea"/>
              <a:cs typeface="+mn-cs"/>
            </a:rPr>
            <a:t>not </a:t>
          </a:r>
          <a:r>
            <a:rPr lang="en-CA" dirty="0" smtClean="0">
              <a:effectLst/>
              <a:latin typeface="+mn-lt"/>
              <a:ea typeface="+mn-ea"/>
              <a:cs typeface="+mn-cs"/>
            </a:rPr>
            <a:t>register the acquisition card with PayPal</a:t>
          </a:r>
          <a:endParaRPr lang="fr-CA" dirty="0" smtClean="0">
            <a:effectLst/>
            <a:latin typeface="+mn-lt"/>
            <a:ea typeface="+mn-ea"/>
            <a:cs typeface="+mn-cs"/>
          </a:endParaRPr>
        </a:p>
      </dgm:t>
    </dgm:pt>
    <dgm:pt modelId="{01B3D019-CCD6-4362-AA52-2BF3026ECB4A}" type="parTrans" cxnId="{1CF3C21F-E429-4728-B0A9-B2F3322F49A1}">
      <dgm:prSet/>
      <dgm:spPr/>
      <dgm:t>
        <a:bodyPr/>
        <a:lstStyle/>
        <a:p>
          <a:endParaRPr lang="en-CA"/>
        </a:p>
      </dgm:t>
    </dgm:pt>
    <dgm:pt modelId="{72E512E7-C577-410B-9FC0-9DEBDA7DA035}" type="sibTrans" cxnId="{1CF3C21F-E429-4728-B0A9-B2F3322F49A1}">
      <dgm:prSet/>
      <dgm:spPr/>
      <dgm:t>
        <a:bodyPr/>
        <a:lstStyle/>
        <a:p>
          <a:endParaRPr lang="en-CA"/>
        </a:p>
      </dgm:t>
    </dgm:pt>
    <dgm:pt modelId="{6774AE14-44A8-4228-8CA1-13465D1B1F61}" type="pres">
      <dgm:prSet presAssocID="{1D1C69B7-5C92-4A9C-8339-CE77B8322E84}" presName="matrix" presStyleCnt="0">
        <dgm:presLayoutVars>
          <dgm:chMax val="1"/>
          <dgm:dir/>
          <dgm:resizeHandles val="exact"/>
        </dgm:presLayoutVars>
      </dgm:prSet>
      <dgm:spPr/>
      <dgm:t>
        <a:bodyPr/>
        <a:lstStyle/>
        <a:p>
          <a:endParaRPr lang="en-CA"/>
        </a:p>
      </dgm:t>
    </dgm:pt>
    <dgm:pt modelId="{FCAFF3EA-AD2E-4520-B1E1-B3076072859B}" type="pres">
      <dgm:prSet presAssocID="{1D1C69B7-5C92-4A9C-8339-CE77B8322E84}" presName="diamond" presStyleLbl="bgShp" presStyleIdx="0" presStyleCnt="1"/>
      <dgm:spPr/>
      <dgm:t>
        <a:bodyPr/>
        <a:lstStyle/>
        <a:p>
          <a:endParaRPr lang="en-CA"/>
        </a:p>
      </dgm:t>
    </dgm:pt>
    <dgm:pt modelId="{656FFBD0-941A-42BA-99CF-C01DE6407D81}" type="pres">
      <dgm:prSet presAssocID="{1D1C69B7-5C92-4A9C-8339-CE77B8322E84}" presName="quad1" presStyleLbl="node1" presStyleIdx="0" presStyleCnt="4">
        <dgm:presLayoutVars>
          <dgm:chMax val="0"/>
          <dgm:chPref val="0"/>
          <dgm:bulletEnabled val="1"/>
        </dgm:presLayoutVars>
      </dgm:prSet>
      <dgm:spPr/>
      <dgm:t>
        <a:bodyPr/>
        <a:lstStyle/>
        <a:p>
          <a:endParaRPr lang="en-CA"/>
        </a:p>
      </dgm:t>
    </dgm:pt>
    <dgm:pt modelId="{AE159E23-F601-4D51-8372-1002675C8ACF}" type="pres">
      <dgm:prSet presAssocID="{1D1C69B7-5C92-4A9C-8339-CE77B8322E84}" presName="quad2" presStyleLbl="node1" presStyleIdx="1" presStyleCnt="4">
        <dgm:presLayoutVars>
          <dgm:chMax val="0"/>
          <dgm:chPref val="0"/>
          <dgm:bulletEnabled val="1"/>
        </dgm:presLayoutVars>
      </dgm:prSet>
      <dgm:spPr/>
      <dgm:t>
        <a:bodyPr/>
        <a:lstStyle/>
        <a:p>
          <a:endParaRPr lang="en-CA"/>
        </a:p>
      </dgm:t>
    </dgm:pt>
    <dgm:pt modelId="{D5624062-6B8E-4CE7-A045-BED19BDAAAA7}" type="pres">
      <dgm:prSet presAssocID="{1D1C69B7-5C92-4A9C-8339-CE77B8322E84}" presName="quad3" presStyleLbl="node1" presStyleIdx="2" presStyleCnt="4">
        <dgm:presLayoutVars>
          <dgm:chMax val="0"/>
          <dgm:chPref val="0"/>
          <dgm:bulletEnabled val="1"/>
        </dgm:presLayoutVars>
      </dgm:prSet>
      <dgm:spPr/>
      <dgm:t>
        <a:bodyPr/>
        <a:lstStyle/>
        <a:p>
          <a:endParaRPr lang="en-CA"/>
        </a:p>
      </dgm:t>
    </dgm:pt>
    <dgm:pt modelId="{2D7B3F05-FB75-4111-831A-43C9B5A72CA9}" type="pres">
      <dgm:prSet presAssocID="{1D1C69B7-5C92-4A9C-8339-CE77B8322E84}" presName="quad4" presStyleLbl="node1" presStyleIdx="3" presStyleCnt="4">
        <dgm:presLayoutVars>
          <dgm:chMax val="0"/>
          <dgm:chPref val="0"/>
          <dgm:bulletEnabled val="1"/>
        </dgm:presLayoutVars>
      </dgm:prSet>
      <dgm:spPr/>
      <dgm:t>
        <a:bodyPr/>
        <a:lstStyle/>
        <a:p>
          <a:endParaRPr lang="en-CA"/>
        </a:p>
      </dgm:t>
    </dgm:pt>
  </dgm:ptLst>
  <dgm:cxnLst>
    <dgm:cxn modelId="{5A4EFF92-6FDB-4180-B8E9-D1307C62D11D}" type="presOf" srcId="{293D6655-A45F-47C6-B965-A452C20CDF72}" destId="{2D7B3F05-FB75-4111-831A-43C9B5A72CA9}" srcOrd="0" destOrd="0" presId="urn:microsoft.com/office/officeart/2005/8/layout/matrix3"/>
    <dgm:cxn modelId="{1CF3C21F-E429-4728-B0A9-B2F3322F49A1}" srcId="{1D1C69B7-5C92-4A9C-8339-CE77B8322E84}" destId="{293D6655-A45F-47C6-B965-A452C20CDF72}" srcOrd="3" destOrd="0" parTransId="{01B3D019-CCD6-4362-AA52-2BF3026ECB4A}" sibTransId="{72E512E7-C577-410B-9FC0-9DEBDA7DA035}"/>
    <dgm:cxn modelId="{9EBE5BDD-49CD-44E3-AB9E-273D80F7479B}" type="presOf" srcId="{9771E430-3865-4357-9529-C7B138B67930}" destId="{AE159E23-F601-4D51-8372-1002675C8ACF}" srcOrd="0" destOrd="0" presId="urn:microsoft.com/office/officeart/2005/8/layout/matrix3"/>
    <dgm:cxn modelId="{1F64DC2C-833C-4282-A0F0-16BA74E5A271}" type="presOf" srcId="{1D1C69B7-5C92-4A9C-8339-CE77B8322E84}" destId="{6774AE14-44A8-4228-8CA1-13465D1B1F61}" srcOrd="0" destOrd="0" presId="urn:microsoft.com/office/officeart/2005/8/layout/matrix3"/>
    <dgm:cxn modelId="{941F3976-B61A-45CD-8DC5-D975B0B2F088}" type="presOf" srcId="{C9417C8D-A9C9-4507-BAD8-C993D7E1D194}" destId="{656FFBD0-941A-42BA-99CF-C01DE6407D81}" srcOrd="0" destOrd="0" presId="urn:microsoft.com/office/officeart/2005/8/layout/matrix3"/>
    <dgm:cxn modelId="{56769613-9B1A-44B1-AB0B-835AF0F83CB7}" type="presOf" srcId="{04F9D790-79B1-4470-A3EF-1AB376506973}" destId="{D5624062-6B8E-4CE7-A045-BED19BDAAAA7}" srcOrd="0" destOrd="0" presId="urn:microsoft.com/office/officeart/2005/8/layout/matrix3"/>
    <dgm:cxn modelId="{54849829-6BCB-4733-BA4F-FDD6FE0F39D1}" srcId="{1D1C69B7-5C92-4A9C-8339-CE77B8322E84}" destId="{9771E430-3865-4357-9529-C7B138B67930}" srcOrd="1" destOrd="0" parTransId="{A9EC2961-51AB-49AC-9E3F-3204D5B27C83}" sibTransId="{655C3AD6-8624-4F24-A3FC-F2C4B36E5412}"/>
    <dgm:cxn modelId="{5E3FAC8D-41A4-4E67-B9B9-B9E78619F3D5}" srcId="{1D1C69B7-5C92-4A9C-8339-CE77B8322E84}" destId="{04F9D790-79B1-4470-A3EF-1AB376506973}" srcOrd="2" destOrd="0" parTransId="{67F515A7-7F2D-42BF-B64C-1FCC0873E326}" sibTransId="{53F2C4AF-0DC9-4507-92EC-8CA74FE2C7E6}"/>
    <dgm:cxn modelId="{036A2F1E-E65A-49AC-A211-7D1226B9A470}" srcId="{1D1C69B7-5C92-4A9C-8339-CE77B8322E84}" destId="{C9417C8D-A9C9-4507-BAD8-C993D7E1D194}" srcOrd="0" destOrd="0" parTransId="{3ADCEE50-44A6-4E96-ADB8-FB871C54AC51}" sibTransId="{1F3E5E9D-30F1-4053-B514-5B89603C8A5A}"/>
    <dgm:cxn modelId="{7BC869FC-23C2-4F7C-BF73-1590F1E0CB54}" type="presParOf" srcId="{6774AE14-44A8-4228-8CA1-13465D1B1F61}" destId="{FCAFF3EA-AD2E-4520-B1E1-B3076072859B}" srcOrd="0" destOrd="0" presId="urn:microsoft.com/office/officeart/2005/8/layout/matrix3"/>
    <dgm:cxn modelId="{E864494F-E022-4A78-836E-0233BAE5128B}" type="presParOf" srcId="{6774AE14-44A8-4228-8CA1-13465D1B1F61}" destId="{656FFBD0-941A-42BA-99CF-C01DE6407D81}" srcOrd="1" destOrd="0" presId="urn:microsoft.com/office/officeart/2005/8/layout/matrix3"/>
    <dgm:cxn modelId="{5131C2BF-0435-4319-9FC1-1360D0F7063A}" type="presParOf" srcId="{6774AE14-44A8-4228-8CA1-13465D1B1F61}" destId="{AE159E23-F601-4D51-8372-1002675C8ACF}" srcOrd="2" destOrd="0" presId="urn:microsoft.com/office/officeart/2005/8/layout/matrix3"/>
    <dgm:cxn modelId="{430A5954-B89E-434F-8623-78A40F6027D8}" type="presParOf" srcId="{6774AE14-44A8-4228-8CA1-13465D1B1F61}" destId="{D5624062-6B8E-4CE7-A045-BED19BDAAAA7}" srcOrd="3" destOrd="0" presId="urn:microsoft.com/office/officeart/2005/8/layout/matrix3"/>
    <dgm:cxn modelId="{42F8BFB1-023F-4B89-BF78-464347B3D34F}" type="presParOf" srcId="{6774AE14-44A8-4228-8CA1-13465D1B1F61}" destId="{2D7B3F05-FB75-4111-831A-43C9B5A72CA9}"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77D178F-3EA5-45B2-AD8E-7FAC3AA3AFEB}" type="doc">
      <dgm:prSet loTypeId="urn:microsoft.com/office/officeart/2005/8/layout/lProcess2" loCatId="relationship" qsTypeId="urn:microsoft.com/office/officeart/2005/8/quickstyle/simple3" qsCatId="simple" csTypeId="urn:microsoft.com/office/officeart/2005/8/colors/accent1_2" csCatId="accent1" phldr="1"/>
      <dgm:spPr/>
      <dgm:t>
        <a:bodyPr/>
        <a:lstStyle/>
        <a:p>
          <a:endParaRPr lang="en-CA"/>
        </a:p>
      </dgm:t>
    </dgm:pt>
    <dgm:pt modelId="{1FEDF6D6-4DD9-47B7-90C3-8E5B5449B85B}">
      <dgm:prSet custT="1"/>
      <dgm:spPr/>
      <dgm:t>
        <a:bodyPr/>
        <a:lstStyle/>
        <a:p>
          <a:pPr rtl="0"/>
          <a:endParaRPr lang="en-CA" sz="1800" b="1" i="0" dirty="0">
            <a:latin typeface="Arial" panose="020B0604020202020204" pitchFamily="34" charset="0"/>
            <a:cs typeface="Arial" panose="020B0604020202020204" pitchFamily="34" charset="0"/>
          </a:endParaRPr>
        </a:p>
      </dgm:t>
    </dgm:pt>
    <dgm:pt modelId="{C095CA2E-A327-4D32-A684-6B046B6D5A78}" type="parTrans" cxnId="{3E37C727-2673-48BD-AFF5-0EAC65EEAD6C}">
      <dgm:prSet/>
      <dgm:spPr/>
      <dgm:t>
        <a:bodyPr/>
        <a:lstStyle/>
        <a:p>
          <a:endParaRPr lang="en-CA"/>
        </a:p>
      </dgm:t>
    </dgm:pt>
    <dgm:pt modelId="{A1342199-218F-4B12-9BA6-A21C817F0FBA}" type="sibTrans" cxnId="{3E37C727-2673-48BD-AFF5-0EAC65EEAD6C}">
      <dgm:prSet/>
      <dgm:spPr/>
      <dgm:t>
        <a:bodyPr/>
        <a:lstStyle/>
        <a:p>
          <a:endParaRPr lang="en-CA"/>
        </a:p>
      </dgm:t>
    </dgm:pt>
    <dgm:pt modelId="{25054D70-C671-408D-9204-AB202EF2C511}">
      <dgm:prSet custT="1">
        <dgm:style>
          <a:lnRef idx="1">
            <a:schemeClr val="accent1"/>
          </a:lnRef>
          <a:fillRef idx="2">
            <a:schemeClr val="accent1"/>
          </a:fillRef>
          <a:effectRef idx="1">
            <a:schemeClr val="accent1"/>
          </a:effectRef>
          <a:fontRef idx="minor">
            <a:schemeClr val="dk1"/>
          </a:fontRef>
        </dgm:style>
      </dgm:prSet>
      <dgm:spPr/>
      <dgm:t>
        <a:bodyPr/>
        <a:lstStyle/>
        <a:p>
          <a:pPr rtl="0"/>
          <a:r>
            <a:rPr lang="en-CA" sz="2000" b="1" cap="none" spc="0" dirty="0" smtClean="0">
              <a:ln w="12700">
                <a:solidFill>
                  <a:schemeClr val="tx2">
                    <a:satMod val="155000"/>
                  </a:schemeClr>
                </a:solidFill>
                <a:prstDash val="solid"/>
              </a:ln>
              <a:solidFill>
                <a:srgbClr val="8D8EC5"/>
              </a:solidFill>
              <a:effectLst>
                <a:outerShdw blurRad="41275" dist="20320" dir="1800000" algn="tl" rotWithShape="0">
                  <a:srgbClr val="000000">
                    <a:alpha val="40000"/>
                  </a:srgbClr>
                </a:outerShdw>
              </a:effectLst>
              <a:latin typeface="+mn-lt"/>
              <a:ea typeface="+mn-ea"/>
              <a:cs typeface="+mn-cs"/>
            </a:rPr>
            <a:t>Invoices</a:t>
          </a:r>
        </a:p>
        <a:p>
          <a:pPr rtl="0"/>
          <a:r>
            <a:rPr lang="en-CA" sz="1400" b="0" dirty="0" smtClean="0">
              <a:latin typeface="Arial" panose="020B0604020202020204" pitchFamily="34" charset="0"/>
              <a:cs typeface="Arial" panose="020B0604020202020204" pitchFamily="34" charset="0"/>
            </a:rPr>
            <a:t>Providing sufficient details, including company number and tax info.</a:t>
          </a:r>
          <a:endParaRPr lang="en-CA" sz="1400" b="0" dirty="0">
            <a:latin typeface="Arial" panose="020B0604020202020204" pitchFamily="34" charset="0"/>
            <a:cs typeface="Arial" panose="020B0604020202020204" pitchFamily="34" charset="0"/>
          </a:endParaRPr>
        </a:p>
      </dgm:t>
    </dgm:pt>
    <dgm:pt modelId="{34A105A3-3E53-4606-9396-34A39524F1EF}" type="parTrans" cxnId="{28245B9B-A754-4E9E-A5F8-DE9E4DF9980D}">
      <dgm:prSet/>
      <dgm:spPr/>
      <dgm:t>
        <a:bodyPr/>
        <a:lstStyle/>
        <a:p>
          <a:endParaRPr lang="en-CA"/>
        </a:p>
      </dgm:t>
    </dgm:pt>
    <dgm:pt modelId="{2B0F522B-68C2-4694-8DEC-3EB2F416BE0E}" type="sibTrans" cxnId="{28245B9B-A754-4E9E-A5F8-DE9E4DF9980D}">
      <dgm:prSet/>
      <dgm:spPr/>
      <dgm:t>
        <a:bodyPr/>
        <a:lstStyle/>
        <a:p>
          <a:endParaRPr lang="en-CA"/>
        </a:p>
      </dgm:t>
    </dgm:pt>
    <dgm:pt modelId="{8ED6893F-C930-4B6E-B221-CDC0C350F7BF}">
      <dgm:prSet custT="1">
        <dgm:style>
          <a:lnRef idx="1">
            <a:schemeClr val="accent4"/>
          </a:lnRef>
          <a:fillRef idx="2">
            <a:schemeClr val="accent4"/>
          </a:fillRef>
          <a:effectRef idx="1">
            <a:schemeClr val="accent4"/>
          </a:effectRef>
          <a:fontRef idx="minor">
            <a:schemeClr val="dk1"/>
          </a:fontRef>
        </dgm:style>
      </dgm:prSet>
      <dgm:spPr/>
      <dgm:t>
        <a:bodyPr/>
        <a:lstStyle/>
        <a:p>
          <a:pPr rtl="0"/>
          <a:r>
            <a:rPr lang="en-CA" sz="2000" b="1" cap="none" spc="0" dirty="0" smtClean="0">
              <a:ln w="12700">
                <a:solidFill>
                  <a:schemeClr val="tx2">
                    <a:satMod val="155000"/>
                  </a:schemeClr>
                </a:solidFill>
                <a:prstDash val="solid"/>
              </a:ln>
              <a:solidFill>
                <a:srgbClr val="8D8EC5"/>
              </a:solidFill>
              <a:effectLst>
                <a:outerShdw blurRad="41275" dist="20320" dir="1800000" algn="tl" rotWithShape="0">
                  <a:srgbClr val="000000">
                    <a:alpha val="40000"/>
                  </a:srgbClr>
                </a:outerShdw>
              </a:effectLst>
              <a:latin typeface="+mn-lt"/>
              <a:ea typeface="+mn-ea"/>
              <a:cs typeface="+mn-cs"/>
            </a:rPr>
            <a:t>Documentation</a:t>
          </a:r>
        </a:p>
        <a:p>
          <a:pPr rtl="0"/>
          <a:r>
            <a:rPr lang="en-CA" sz="1400" dirty="0" smtClean="0">
              <a:latin typeface="Arial" panose="020B0604020202020204" pitchFamily="34" charset="0"/>
              <a:cs typeface="Arial" panose="020B0604020202020204" pitchFamily="34" charset="0"/>
            </a:rPr>
            <a:t>Demonstrating attempts to find vendor that accepts AC card directly</a:t>
          </a:r>
          <a:endParaRPr lang="en-CA" sz="1400" dirty="0">
            <a:latin typeface="Arial" panose="020B0604020202020204" pitchFamily="34" charset="0"/>
            <a:cs typeface="Arial" panose="020B0604020202020204" pitchFamily="34" charset="0"/>
          </a:endParaRPr>
        </a:p>
      </dgm:t>
    </dgm:pt>
    <dgm:pt modelId="{2F7E7ADA-5260-4778-9735-025E1D15080A}" type="parTrans" cxnId="{CB04CE62-B35D-4140-BA0E-CDF6714C7FB8}">
      <dgm:prSet/>
      <dgm:spPr/>
      <dgm:t>
        <a:bodyPr/>
        <a:lstStyle/>
        <a:p>
          <a:endParaRPr lang="en-CA"/>
        </a:p>
      </dgm:t>
    </dgm:pt>
    <dgm:pt modelId="{F7504AA2-BDBE-4B95-83C1-0AEC802D68DC}" type="sibTrans" cxnId="{CB04CE62-B35D-4140-BA0E-CDF6714C7FB8}">
      <dgm:prSet/>
      <dgm:spPr/>
      <dgm:t>
        <a:bodyPr/>
        <a:lstStyle/>
        <a:p>
          <a:endParaRPr lang="en-CA"/>
        </a:p>
      </dgm:t>
    </dgm:pt>
    <dgm:pt modelId="{B84F77A8-23FD-4A79-A257-4C8C3AC4EF48}">
      <dgm:prSet custT="1">
        <dgm:style>
          <a:lnRef idx="1">
            <a:schemeClr val="accent2"/>
          </a:lnRef>
          <a:fillRef idx="2">
            <a:schemeClr val="accent2"/>
          </a:fillRef>
          <a:effectRef idx="1">
            <a:schemeClr val="accent2"/>
          </a:effectRef>
          <a:fontRef idx="minor">
            <a:schemeClr val="dk1"/>
          </a:fontRef>
        </dgm:style>
      </dgm:prSet>
      <dgm:spPr/>
      <dgm:t>
        <a:bodyPr/>
        <a:lstStyle/>
        <a:p>
          <a:pPr rtl="0"/>
          <a:r>
            <a:rPr lang="en-CA" sz="2000" b="1" cap="none" spc="0" dirty="0" smtClean="0">
              <a:ln w="12700">
                <a:solidFill>
                  <a:schemeClr val="tx2">
                    <a:satMod val="155000"/>
                  </a:schemeClr>
                </a:solidFill>
                <a:prstDash val="solid"/>
              </a:ln>
              <a:solidFill>
                <a:srgbClr val="8D8EC5"/>
              </a:solidFill>
              <a:effectLst>
                <a:outerShdw blurRad="41275" dist="20320" dir="1800000" algn="tl" rotWithShape="0">
                  <a:srgbClr val="000000">
                    <a:alpha val="40000"/>
                  </a:srgbClr>
                </a:outerShdw>
              </a:effectLst>
              <a:latin typeface="+mn-lt"/>
              <a:ea typeface="+mn-ea"/>
              <a:cs typeface="+mn-cs"/>
            </a:rPr>
            <a:t>Justification</a:t>
          </a:r>
        </a:p>
        <a:p>
          <a:pPr rtl="0"/>
          <a:r>
            <a:rPr lang="en-CA" sz="1400" dirty="0" smtClean="0">
              <a:latin typeface="Arial" panose="020B0604020202020204" pitchFamily="34" charset="0"/>
              <a:cs typeface="Arial" panose="020B0604020202020204" pitchFamily="34" charset="0"/>
            </a:rPr>
            <a:t>The good or service is unique and no other vendor offers it</a:t>
          </a:r>
          <a:endParaRPr lang="en-CA" sz="1400" dirty="0">
            <a:latin typeface="Arial" panose="020B0604020202020204" pitchFamily="34" charset="0"/>
            <a:cs typeface="Arial" panose="020B0604020202020204" pitchFamily="34" charset="0"/>
          </a:endParaRPr>
        </a:p>
      </dgm:t>
    </dgm:pt>
    <dgm:pt modelId="{4A2557BB-6D58-4F6F-A452-4F1919081C46}" type="parTrans" cxnId="{18D87726-C56D-47CC-8B44-556A39D80960}">
      <dgm:prSet/>
      <dgm:spPr/>
      <dgm:t>
        <a:bodyPr/>
        <a:lstStyle/>
        <a:p>
          <a:endParaRPr lang="en-CA"/>
        </a:p>
      </dgm:t>
    </dgm:pt>
    <dgm:pt modelId="{1AA4D08B-EEAE-47DD-8BD5-8335D1F7F206}" type="sibTrans" cxnId="{18D87726-C56D-47CC-8B44-556A39D80960}">
      <dgm:prSet/>
      <dgm:spPr/>
      <dgm:t>
        <a:bodyPr/>
        <a:lstStyle/>
        <a:p>
          <a:endParaRPr lang="en-CA"/>
        </a:p>
      </dgm:t>
    </dgm:pt>
    <dgm:pt modelId="{92DD48DC-2CFE-4782-B733-C998C5F97036}" type="pres">
      <dgm:prSet presAssocID="{C77D178F-3EA5-45B2-AD8E-7FAC3AA3AFEB}" presName="theList" presStyleCnt="0">
        <dgm:presLayoutVars>
          <dgm:dir/>
          <dgm:animLvl val="lvl"/>
          <dgm:resizeHandles val="exact"/>
        </dgm:presLayoutVars>
      </dgm:prSet>
      <dgm:spPr/>
      <dgm:t>
        <a:bodyPr/>
        <a:lstStyle/>
        <a:p>
          <a:endParaRPr lang="en-CA"/>
        </a:p>
      </dgm:t>
    </dgm:pt>
    <dgm:pt modelId="{C854C444-5AD6-4EAD-8A05-AB08CB06CDDE}" type="pres">
      <dgm:prSet presAssocID="{1FEDF6D6-4DD9-47B7-90C3-8E5B5449B85B}" presName="compNode" presStyleCnt="0"/>
      <dgm:spPr/>
      <dgm:t>
        <a:bodyPr/>
        <a:lstStyle/>
        <a:p>
          <a:endParaRPr lang="en-CA"/>
        </a:p>
      </dgm:t>
    </dgm:pt>
    <dgm:pt modelId="{8E4381F8-3D92-47F1-A01C-47F666B70BA5}" type="pres">
      <dgm:prSet presAssocID="{1FEDF6D6-4DD9-47B7-90C3-8E5B5449B85B}" presName="aNode" presStyleLbl="bgShp" presStyleIdx="0" presStyleCnt="1"/>
      <dgm:spPr/>
      <dgm:t>
        <a:bodyPr/>
        <a:lstStyle/>
        <a:p>
          <a:endParaRPr lang="en-CA"/>
        </a:p>
      </dgm:t>
    </dgm:pt>
    <dgm:pt modelId="{2184C16A-28BB-4F39-8973-024890932BA7}" type="pres">
      <dgm:prSet presAssocID="{1FEDF6D6-4DD9-47B7-90C3-8E5B5449B85B}" presName="textNode" presStyleLbl="bgShp" presStyleIdx="0" presStyleCnt="1"/>
      <dgm:spPr/>
      <dgm:t>
        <a:bodyPr/>
        <a:lstStyle/>
        <a:p>
          <a:endParaRPr lang="en-CA"/>
        </a:p>
      </dgm:t>
    </dgm:pt>
    <dgm:pt modelId="{2DC91146-425E-49EE-9EEA-CB8A9B6E74BE}" type="pres">
      <dgm:prSet presAssocID="{1FEDF6D6-4DD9-47B7-90C3-8E5B5449B85B}" presName="compChildNode" presStyleCnt="0"/>
      <dgm:spPr/>
      <dgm:t>
        <a:bodyPr/>
        <a:lstStyle/>
        <a:p>
          <a:endParaRPr lang="en-CA"/>
        </a:p>
      </dgm:t>
    </dgm:pt>
    <dgm:pt modelId="{F75D0A3B-FB74-4EC7-8928-6A2D5710BEFE}" type="pres">
      <dgm:prSet presAssocID="{1FEDF6D6-4DD9-47B7-90C3-8E5B5449B85B}" presName="theInnerList" presStyleCnt="0"/>
      <dgm:spPr/>
      <dgm:t>
        <a:bodyPr/>
        <a:lstStyle/>
        <a:p>
          <a:endParaRPr lang="en-CA"/>
        </a:p>
      </dgm:t>
    </dgm:pt>
    <dgm:pt modelId="{6D4D80A9-EC57-4B58-BC5D-37DE3D1F413A}" type="pres">
      <dgm:prSet presAssocID="{25054D70-C671-408D-9204-AB202EF2C511}" presName="childNode" presStyleLbl="node1" presStyleIdx="0" presStyleCnt="3">
        <dgm:presLayoutVars>
          <dgm:bulletEnabled val="1"/>
        </dgm:presLayoutVars>
      </dgm:prSet>
      <dgm:spPr/>
      <dgm:t>
        <a:bodyPr/>
        <a:lstStyle/>
        <a:p>
          <a:endParaRPr lang="en-CA"/>
        </a:p>
      </dgm:t>
    </dgm:pt>
    <dgm:pt modelId="{534F0495-CAC6-47AF-943E-DA83A6B3E70C}" type="pres">
      <dgm:prSet presAssocID="{25054D70-C671-408D-9204-AB202EF2C511}" presName="aSpace2" presStyleCnt="0"/>
      <dgm:spPr/>
      <dgm:t>
        <a:bodyPr/>
        <a:lstStyle/>
        <a:p>
          <a:endParaRPr lang="en-CA"/>
        </a:p>
      </dgm:t>
    </dgm:pt>
    <dgm:pt modelId="{A3EF4C59-45E8-4345-9AB6-4780A1060B6F}" type="pres">
      <dgm:prSet presAssocID="{8ED6893F-C930-4B6E-B221-CDC0C350F7BF}" presName="childNode" presStyleLbl="node1" presStyleIdx="1" presStyleCnt="3">
        <dgm:presLayoutVars>
          <dgm:bulletEnabled val="1"/>
        </dgm:presLayoutVars>
      </dgm:prSet>
      <dgm:spPr/>
      <dgm:t>
        <a:bodyPr/>
        <a:lstStyle/>
        <a:p>
          <a:endParaRPr lang="en-CA"/>
        </a:p>
      </dgm:t>
    </dgm:pt>
    <dgm:pt modelId="{167AA10E-0401-4D5D-BF81-12A1850B45CA}" type="pres">
      <dgm:prSet presAssocID="{8ED6893F-C930-4B6E-B221-CDC0C350F7BF}" presName="aSpace2" presStyleCnt="0"/>
      <dgm:spPr/>
      <dgm:t>
        <a:bodyPr/>
        <a:lstStyle/>
        <a:p>
          <a:endParaRPr lang="en-CA"/>
        </a:p>
      </dgm:t>
    </dgm:pt>
    <dgm:pt modelId="{6077119F-B817-4F3C-A95C-A914FB102809}" type="pres">
      <dgm:prSet presAssocID="{B84F77A8-23FD-4A79-A257-4C8C3AC4EF48}" presName="childNode" presStyleLbl="node1" presStyleIdx="2" presStyleCnt="3">
        <dgm:presLayoutVars>
          <dgm:bulletEnabled val="1"/>
        </dgm:presLayoutVars>
      </dgm:prSet>
      <dgm:spPr/>
      <dgm:t>
        <a:bodyPr/>
        <a:lstStyle/>
        <a:p>
          <a:endParaRPr lang="en-CA"/>
        </a:p>
      </dgm:t>
    </dgm:pt>
  </dgm:ptLst>
  <dgm:cxnLst>
    <dgm:cxn modelId="{34C88552-6C40-4809-ABC5-3BAF1F225DFB}" type="presOf" srcId="{B84F77A8-23FD-4A79-A257-4C8C3AC4EF48}" destId="{6077119F-B817-4F3C-A95C-A914FB102809}" srcOrd="0" destOrd="0" presId="urn:microsoft.com/office/officeart/2005/8/layout/lProcess2"/>
    <dgm:cxn modelId="{BBC0C344-605A-4219-B9C8-AE57E9926FB8}" type="presOf" srcId="{C77D178F-3EA5-45B2-AD8E-7FAC3AA3AFEB}" destId="{92DD48DC-2CFE-4782-B733-C998C5F97036}" srcOrd="0" destOrd="0" presId="urn:microsoft.com/office/officeart/2005/8/layout/lProcess2"/>
    <dgm:cxn modelId="{3E37C727-2673-48BD-AFF5-0EAC65EEAD6C}" srcId="{C77D178F-3EA5-45B2-AD8E-7FAC3AA3AFEB}" destId="{1FEDF6D6-4DD9-47B7-90C3-8E5B5449B85B}" srcOrd="0" destOrd="0" parTransId="{C095CA2E-A327-4D32-A684-6B046B6D5A78}" sibTransId="{A1342199-218F-4B12-9BA6-A21C817F0FBA}"/>
    <dgm:cxn modelId="{28245B9B-A754-4E9E-A5F8-DE9E4DF9980D}" srcId="{1FEDF6D6-4DD9-47B7-90C3-8E5B5449B85B}" destId="{25054D70-C671-408D-9204-AB202EF2C511}" srcOrd="0" destOrd="0" parTransId="{34A105A3-3E53-4606-9396-34A39524F1EF}" sibTransId="{2B0F522B-68C2-4694-8DEC-3EB2F416BE0E}"/>
    <dgm:cxn modelId="{CB04CE62-B35D-4140-BA0E-CDF6714C7FB8}" srcId="{1FEDF6D6-4DD9-47B7-90C3-8E5B5449B85B}" destId="{8ED6893F-C930-4B6E-B221-CDC0C350F7BF}" srcOrd="1" destOrd="0" parTransId="{2F7E7ADA-5260-4778-9735-025E1D15080A}" sibTransId="{F7504AA2-BDBE-4B95-83C1-0AEC802D68DC}"/>
    <dgm:cxn modelId="{AE2D3E25-92AD-4D3B-A8C5-D7D6E9551354}" type="presOf" srcId="{8ED6893F-C930-4B6E-B221-CDC0C350F7BF}" destId="{A3EF4C59-45E8-4345-9AB6-4780A1060B6F}" srcOrd="0" destOrd="0" presId="urn:microsoft.com/office/officeart/2005/8/layout/lProcess2"/>
    <dgm:cxn modelId="{18D87726-C56D-47CC-8B44-556A39D80960}" srcId="{1FEDF6D6-4DD9-47B7-90C3-8E5B5449B85B}" destId="{B84F77A8-23FD-4A79-A257-4C8C3AC4EF48}" srcOrd="2" destOrd="0" parTransId="{4A2557BB-6D58-4F6F-A452-4F1919081C46}" sibTransId="{1AA4D08B-EEAE-47DD-8BD5-8335D1F7F206}"/>
    <dgm:cxn modelId="{B7B5843F-132D-404A-B9C8-2EA13533B00F}" type="presOf" srcId="{25054D70-C671-408D-9204-AB202EF2C511}" destId="{6D4D80A9-EC57-4B58-BC5D-37DE3D1F413A}" srcOrd="0" destOrd="0" presId="urn:microsoft.com/office/officeart/2005/8/layout/lProcess2"/>
    <dgm:cxn modelId="{21F8714B-AD4F-4F87-8EC6-F4FA91061225}" type="presOf" srcId="{1FEDF6D6-4DD9-47B7-90C3-8E5B5449B85B}" destId="{8E4381F8-3D92-47F1-A01C-47F666B70BA5}" srcOrd="0" destOrd="0" presId="urn:microsoft.com/office/officeart/2005/8/layout/lProcess2"/>
    <dgm:cxn modelId="{A041FC6C-8015-4CAD-8698-FE78601E604B}" type="presOf" srcId="{1FEDF6D6-4DD9-47B7-90C3-8E5B5449B85B}" destId="{2184C16A-28BB-4F39-8973-024890932BA7}" srcOrd="1" destOrd="0" presId="urn:microsoft.com/office/officeart/2005/8/layout/lProcess2"/>
    <dgm:cxn modelId="{87CA05D5-482C-4F7A-A34B-C257EBD57686}" type="presParOf" srcId="{92DD48DC-2CFE-4782-B733-C998C5F97036}" destId="{C854C444-5AD6-4EAD-8A05-AB08CB06CDDE}" srcOrd="0" destOrd="0" presId="urn:microsoft.com/office/officeart/2005/8/layout/lProcess2"/>
    <dgm:cxn modelId="{89E602A8-12A0-44A3-955B-C078DA4AD2C6}" type="presParOf" srcId="{C854C444-5AD6-4EAD-8A05-AB08CB06CDDE}" destId="{8E4381F8-3D92-47F1-A01C-47F666B70BA5}" srcOrd="0" destOrd="0" presId="urn:microsoft.com/office/officeart/2005/8/layout/lProcess2"/>
    <dgm:cxn modelId="{81FDAC0B-D656-418D-A5AA-578900897C80}" type="presParOf" srcId="{C854C444-5AD6-4EAD-8A05-AB08CB06CDDE}" destId="{2184C16A-28BB-4F39-8973-024890932BA7}" srcOrd="1" destOrd="0" presId="urn:microsoft.com/office/officeart/2005/8/layout/lProcess2"/>
    <dgm:cxn modelId="{06DB8172-6AA7-40F6-8A50-04FD1D5C7CE2}" type="presParOf" srcId="{C854C444-5AD6-4EAD-8A05-AB08CB06CDDE}" destId="{2DC91146-425E-49EE-9EEA-CB8A9B6E74BE}" srcOrd="2" destOrd="0" presId="urn:microsoft.com/office/officeart/2005/8/layout/lProcess2"/>
    <dgm:cxn modelId="{5B204C49-82BD-474E-8EA7-E1C780590DC1}" type="presParOf" srcId="{2DC91146-425E-49EE-9EEA-CB8A9B6E74BE}" destId="{F75D0A3B-FB74-4EC7-8928-6A2D5710BEFE}" srcOrd="0" destOrd="0" presId="urn:microsoft.com/office/officeart/2005/8/layout/lProcess2"/>
    <dgm:cxn modelId="{D58035BB-EE49-46DB-BD2E-92EBA137C14A}" type="presParOf" srcId="{F75D0A3B-FB74-4EC7-8928-6A2D5710BEFE}" destId="{6D4D80A9-EC57-4B58-BC5D-37DE3D1F413A}" srcOrd="0" destOrd="0" presId="urn:microsoft.com/office/officeart/2005/8/layout/lProcess2"/>
    <dgm:cxn modelId="{A4D76912-2982-4572-8E0D-B9A8629B0440}" type="presParOf" srcId="{F75D0A3B-FB74-4EC7-8928-6A2D5710BEFE}" destId="{534F0495-CAC6-47AF-943E-DA83A6B3E70C}" srcOrd="1" destOrd="0" presId="urn:microsoft.com/office/officeart/2005/8/layout/lProcess2"/>
    <dgm:cxn modelId="{CB09FE92-6707-4C32-8884-7BF3C481D03F}" type="presParOf" srcId="{F75D0A3B-FB74-4EC7-8928-6A2D5710BEFE}" destId="{A3EF4C59-45E8-4345-9AB6-4780A1060B6F}" srcOrd="2" destOrd="0" presId="urn:microsoft.com/office/officeart/2005/8/layout/lProcess2"/>
    <dgm:cxn modelId="{41F270D3-092C-40FB-9C10-D274CAEE5820}" type="presParOf" srcId="{F75D0A3B-FB74-4EC7-8928-6A2D5710BEFE}" destId="{167AA10E-0401-4D5D-BF81-12A1850B45CA}" srcOrd="3" destOrd="0" presId="urn:microsoft.com/office/officeart/2005/8/layout/lProcess2"/>
    <dgm:cxn modelId="{E312F093-B59C-4416-8F53-35B9A4036821}" type="presParOf" srcId="{F75D0A3B-FB74-4EC7-8928-6A2D5710BEFE}" destId="{6077119F-B817-4F3C-A95C-A914FB102809}" srcOrd="4"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855FB31-BFD9-4435-A89E-302A6802B7C3}" type="doc">
      <dgm:prSet loTypeId="urn:microsoft.com/office/officeart/2005/8/layout/chevron2" loCatId="list" qsTypeId="urn:microsoft.com/office/officeart/2005/8/quickstyle/simple3" qsCatId="simple" csTypeId="urn:microsoft.com/office/officeart/2005/8/colors/accent1_2" csCatId="accent1" phldr="1"/>
      <dgm:spPr/>
      <dgm:t>
        <a:bodyPr/>
        <a:lstStyle/>
        <a:p>
          <a:endParaRPr lang="en-CA"/>
        </a:p>
      </dgm:t>
    </dgm:pt>
    <dgm:pt modelId="{7362CD74-0F26-4667-83F5-9DCBE0B34C5D}">
      <dgm:prSet custT="1"/>
      <dgm:spPr>
        <a:solidFill>
          <a:srgbClr val="8D8EC5"/>
        </a:solidFill>
      </dgm:spPr>
      <dgm:t>
        <a:bodyPr/>
        <a:lstStyle/>
        <a:p>
          <a:pPr rtl="0"/>
          <a:r>
            <a:rPr lang="en-CA" sz="2000" b="1" smtClean="0">
              <a:latin typeface="Arial" panose="020B0604020202020204" pitchFamily="34" charset="0"/>
              <a:cs typeface="Arial" panose="020B0604020202020204" pitchFamily="34" charset="0"/>
            </a:rPr>
            <a:t>1</a:t>
          </a:r>
          <a:endParaRPr lang="en-CA" sz="2000" b="1" dirty="0">
            <a:latin typeface="Arial" panose="020B0604020202020204" pitchFamily="34" charset="0"/>
            <a:cs typeface="Arial" panose="020B0604020202020204" pitchFamily="34" charset="0"/>
          </a:endParaRPr>
        </a:p>
      </dgm:t>
    </dgm:pt>
    <dgm:pt modelId="{104DB5E7-1796-46E2-B7DB-5D64B269185E}" type="parTrans" cxnId="{074167D0-8D6B-48F3-BD68-C537F29E18AE}">
      <dgm:prSet/>
      <dgm:spPr/>
      <dgm:t>
        <a:bodyPr/>
        <a:lstStyle/>
        <a:p>
          <a:endParaRPr lang="en-CA"/>
        </a:p>
      </dgm:t>
    </dgm:pt>
    <dgm:pt modelId="{955E5AFD-9A07-4005-9314-A85B7E57F87A}" type="sibTrans" cxnId="{074167D0-8D6B-48F3-BD68-C537F29E18AE}">
      <dgm:prSet/>
      <dgm:spPr/>
      <dgm:t>
        <a:bodyPr/>
        <a:lstStyle/>
        <a:p>
          <a:endParaRPr lang="en-CA"/>
        </a:p>
      </dgm:t>
    </dgm:pt>
    <dgm:pt modelId="{41C8B32D-2E02-4547-9464-1B432AA6AA48}">
      <dgm:prSet custT="1"/>
      <dgm:spPr/>
      <dgm:t>
        <a:bodyPr/>
        <a:lstStyle/>
        <a:p>
          <a:pPr rtl="0"/>
          <a:r>
            <a:rPr lang="en-CA" sz="2000" b="1" smtClean="0">
              <a:latin typeface="Arial" panose="020B0604020202020204" pitchFamily="34" charset="0"/>
              <a:cs typeface="Arial" panose="020B0604020202020204" pitchFamily="34" charset="0"/>
            </a:rPr>
            <a:t>2</a:t>
          </a:r>
          <a:endParaRPr lang="en-CA" sz="2000" b="1" dirty="0">
            <a:latin typeface="Arial" panose="020B0604020202020204" pitchFamily="34" charset="0"/>
            <a:cs typeface="Arial" panose="020B0604020202020204" pitchFamily="34" charset="0"/>
          </a:endParaRPr>
        </a:p>
      </dgm:t>
    </dgm:pt>
    <dgm:pt modelId="{0BF18EE7-0AD7-4076-AD2F-D9B3649E37E8}" type="parTrans" cxnId="{89615AF5-EBDA-461E-8E48-F27DA905549F}">
      <dgm:prSet/>
      <dgm:spPr/>
      <dgm:t>
        <a:bodyPr/>
        <a:lstStyle/>
        <a:p>
          <a:endParaRPr lang="en-CA"/>
        </a:p>
      </dgm:t>
    </dgm:pt>
    <dgm:pt modelId="{0D4CAAFF-85EA-4022-828A-E6F1556D2B61}" type="sibTrans" cxnId="{89615AF5-EBDA-461E-8E48-F27DA905549F}">
      <dgm:prSet/>
      <dgm:spPr/>
      <dgm:t>
        <a:bodyPr/>
        <a:lstStyle/>
        <a:p>
          <a:endParaRPr lang="en-CA"/>
        </a:p>
      </dgm:t>
    </dgm:pt>
    <dgm:pt modelId="{1936BFC7-E201-4357-BB36-092EF6EC258A}">
      <dgm:prSet custT="1"/>
      <dgm:spPr>
        <a:solidFill>
          <a:srgbClr val="8D8EC5"/>
        </a:solidFill>
      </dgm:spPr>
      <dgm:t>
        <a:bodyPr/>
        <a:lstStyle/>
        <a:p>
          <a:pPr rtl="0"/>
          <a:r>
            <a:rPr lang="en-CA" sz="2000" b="1" smtClean="0">
              <a:latin typeface="Arial" panose="020B0604020202020204" pitchFamily="34" charset="0"/>
              <a:cs typeface="Arial" panose="020B0604020202020204" pitchFamily="34" charset="0"/>
            </a:rPr>
            <a:t>3</a:t>
          </a:r>
          <a:endParaRPr lang="en-CA" sz="2000" b="1" dirty="0">
            <a:latin typeface="Arial" panose="020B0604020202020204" pitchFamily="34" charset="0"/>
            <a:cs typeface="Arial" panose="020B0604020202020204" pitchFamily="34" charset="0"/>
          </a:endParaRPr>
        </a:p>
      </dgm:t>
    </dgm:pt>
    <dgm:pt modelId="{C1A7B9A4-C5B4-4B0D-8498-F125CE4BC01C}" type="parTrans" cxnId="{F5DAD107-D069-4F39-8BDA-1545ED9E26EB}">
      <dgm:prSet/>
      <dgm:spPr/>
      <dgm:t>
        <a:bodyPr/>
        <a:lstStyle/>
        <a:p>
          <a:endParaRPr lang="en-CA"/>
        </a:p>
      </dgm:t>
    </dgm:pt>
    <dgm:pt modelId="{E6F524A1-B168-40A1-BB5F-1DBE338CF6A6}" type="sibTrans" cxnId="{F5DAD107-D069-4F39-8BDA-1545ED9E26EB}">
      <dgm:prSet/>
      <dgm:spPr/>
      <dgm:t>
        <a:bodyPr/>
        <a:lstStyle/>
        <a:p>
          <a:endParaRPr lang="en-CA"/>
        </a:p>
      </dgm:t>
    </dgm:pt>
    <dgm:pt modelId="{E7412080-28A6-4A03-83CE-9EC282090A50}">
      <dgm:prSet custT="1"/>
      <dgm:spPr>
        <a:solidFill>
          <a:srgbClr val="CDCDFF">
            <a:alpha val="90000"/>
          </a:srgbClr>
        </a:solidFill>
      </dgm:spPr>
      <dgm:t>
        <a:bodyPr anchor="ctr"/>
        <a:lstStyle/>
        <a:p>
          <a:pPr algn="l" rtl="0"/>
          <a:r>
            <a:rPr lang="en-CA" dirty="0" smtClean="0"/>
            <a:t>Contact company for details missing on invoice</a:t>
          </a:r>
          <a:endParaRPr lang="en-CA" sz="1000" b="1" dirty="0">
            <a:latin typeface="Arial" panose="020B0604020202020204" pitchFamily="34" charset="0"/>
            <a:cs typeface="Arial" panose="020B0604020202020204" pitchFamily="34" charset="0"/>
          </a:endParaRPr>
        </a:p>
      </dgm:t>
    </dgm:pt>
    <dgm:pt modelId="{2CE184E0-47AD-4054-BFCB-885456CECF24}" type="parTrans" cxnId="{072FD394-9634-43B9-B0AD-7103B6C99193}">
      <dgm:prSet/>
      <dgm:spPr/>
      <dgm:t>
        <a:bodyPr/>
        <a:lstStyle/>
        <a:p>
          <a:endParaRPr lang="en-CA"/>
        </a:p>
      </dgm:t>
    </dgm:pt>
    <dgm:pt modelId="{A03C3D18-9E16-4CB6-B16B-9B2726155522}" type="sibTrans" cxnId="{072FD394-9634-43B9-B0AD-7103B6C99193}">
      <dgm:prSet/>
      <dgm:spPr/>
      <dgm:t>
        <a:bodyPr/>
        <a:lstStyle/>
        <a:p>
          <a:endParaRPr lang="en-CA"/>
        </a:p>
      </dgm:t>
    </dgm:pt>
    <dgm:pt modelId="{EFCBB2C5-9014-47B8-B71A-AC87FBC350BA}">
      <dgm:prSet custT="1"/>
      <dgm:spPr/>
      <dgm:t>
        <a:bodyPr/>
        <a:lstStyle/>
        <a:p>
          <a:pPr rtl="0"/>
          <a:r>
            <a:rPr lang="en-CA" sz="2000" b="1" smtClean="0">
              <a:latin typeface="Arial" panose="020B0604020202020204" pitchFamily="34" charset="0"/>
              <a:cs typeface="Arial" panose="020B0604020202020204" pitchFamily="34" charset="0"/>
            </a:rPr>
            <a:t>4</a:t>
          </a:r>
          <a:endParaRPr lang="en-CA" sz="2000" b="1" dirty="0">
            <a:latin typeface="Arial" panose="020B0604020202020204" pitchFamily="34" charset="0"/>
            <a:cs typeface="Arial" panose="020B0604020202020204" pitchFamily="34" charset="0"/>
          </a:endParaRPr>
        </a:p>
      </dgm:t>
    </dgm:pt>
    <dgm:pt modelId="{2A5D20B0-5C05-48D9-AF9E-763F0CABD88C}" type="parTrans" cxnId="{0A85E15F-F437-4C8B-B0EF-0FBE8F629D17}">
      <dgm:prSet/>
      <dgm:spPr/>
      <dgm:t>
        <a:bodyPr/>
        <a:lstStyle/>
        <a:p>
          <a:endParaRPr lang="en-CA"/>
        </a:p>
      </dgm:t>
    </dgm:pt>
    <dgm:pt modelId="{AF89B626-B88E-4052-83B5-97E1D4D6CD2E}" type="sibTrans" cxnId="{0A85E15F-F437-4C8B-B0EF-0FBE8F629D17}">
      <dgm:prSet/>
      <dgm:spPr/>
      <dgm:t>
        <a:bodyPr/>
        <a:lstStyle/>
        <a:p>
          <a:endParaRPr lang="en-CA"/>
        </a:p>
      </dgm:t>
    </dgm:pt>
    <dgm:pt modelId="{70F785FB-A190-44D0-B8F5-256593AD4E98}">
      <dgm:prSet custT="1"/>
      <dgm:spPr>
        <a:solidFill>
          <a:srgbClr val="CDCDFF">
            <a:alpha val="90000"/>
          </a:srgbClr>
        </a:solidFill>
      </dgm:spPr>
      <dgm:t>
        <a:bodyPr anchor="ctr"/>
        <a:lstStyle/>
        <a:p>
          <a:r>
            <a:rPr lang="en-CA" dirty="0" smtClean="0"/>
            <a:t>Make every attempt to find a Government acquisition card accepting merchant</a:t>
          </a:r>
          <a:endParaRPr lang="en-CA" sz="1200" b="1" dirty="0">
            <a:latin typeface="Arial" panose="020B0604020202020204" pitchFamily="34" charset="0"/>
            <a:cs typeface="Arial" panose="020B0604020202020204" pitchFamily="34" charset="0"/>
          </a:endParaRPr>
        </a:p>
      </dgm:t>
    </dgm:pt>
    <dgm:pt modelId="{B300C909-84A5-4A27-BC13-23CCD834678E}" type="parTrans" cxnId="{A2D31290-C6B3-4AA8-8127-716EB8712EEE}">
      <dgm:prSet/>
      <dgm:spPr/>
      <dgm:t>
        <a:bodyPr/>
        <a:lstStyle/>
        <a:p>
          <a:endParaRPr lang="en-CA"/>
        </a:p>
      </dgm:t>
    </dgm:pt>
    <dgm:pt modelId="{891DE2B6-524B-44B5-8213-00B04295B089}" type="sibTrans" cxnId="{A2D31290-C6B3-4AA8-8127-716EB8712EEE}">
      <dgm:prSet/>
      <dgm:spPr/>
      <dgm:t>
        <a:bodyPr/>
        <a:lstStyle/>
        <a:p>
          <a:endParaRPr lang="en-CA"/>
        </a:p>
      </dgm:t>
    </dgm:pt>
    <dgm:pt modelId="{A7C4E397-C007-4AF9-B3B3-DD2B1A853832}">
      <dgm:prSet custT="1"/>
      <dgm:spPr/>
      <dgm:t>
        <a:bodyPr anchor="ctr"/>
        <a:lstStyle/>
        <a:p>
          <a:endParaRPr lang="en-CA" sz="1400" b="1" dirty="0">
            <a:latin typeface="Arial" panose="020B0604020202020204" pitchFamily="34" charset="0"/>
            <a:cs typeface="Arial" panose="020B0604020202020204" pitchFamily="34" charset="0"/>
          </a:endParaRPr>
        </a:p>
      </dgm:t>
    </dgm:pt>
    <dgm:pt modelId="{C1B2E707-BA4A-4D9C-B4CA-8452270DAF36}" type="parTrans" cxnId="{7D1A8B6A-34C7-49BC-B2CD-949B7A17A68D}">
      <dgm:prSet/>
      <dgm:spPr/>
      <dgm:t>
        <a:bodyPr/>
        <a:lstStyle/>
        <a:p>
          <a:endParaRPr lang="en-CA"/>
        </a:p>
      </dgm:t>
    </dgm:pt>
    <dgm:pt modelId="{A3953CE4-4C5F-4DF5-989D-BF84734BB8AE}" type="sibTrans" cxnId="{7D1A8B6A-34C7-49BC-B2CD-949B7A17A68D}">
      <dgm:prSet/>
      <dgm:spPr/>
      <dgm:t>
        <a:bodyPr/>
        <a:lstStyle/>
        <a:p>
          <a:endParaRPr lang="en-CA"/>
        </a:p>
      </dgm:t>
    </dgm:pt>
    <dgm:pt modelId="{81D01831-D959-464C-A04E-1F8D25B58B35}">
      <dgm:prSet custT="1"/>
      <dgm:spPr/>
      <dgm:t>
        <a:bodyPr anchor="ctr"/>
        <a:lstStyle/>
        <a:p>
          <a:endParaRPr lang="en-CA" sz="1400" b="1" dirty="0">
            <a:latin typeface="Arial" panose="020B0604020202020204" pitchFamily="34" charset="0"/>
            <a:cs typeface="Arial" panose="020B0604020202020204" pitchFamily="34" charset="0"/>
          </a:endParaRPr>
        </a:p>
      </dgm:t>
    </dgm:pt>
    <dgm:pt modelId="{4EB64F7C-11E8-48C6-AD6B-9F73F1371807}" type="parTrans" cxnId="{9BC7DE3A-73C5-4B48-BE91-7D7C0F62F806}">
      <dgm:prSet/>
      <dgm:spPr/>
      <dgm:t>
        <a:bodyPr/>
        <a:lstStyle/>
        <a:p>
          <a:endParaRPr lang="en-CA"/>
        </a:p>
      </dgm:t>
    </dgm:pt>
    <dgm:pt modelId="{E5DF70BF-E253-47C7-924C-B9B67D24B74A}" type="sibTrans" cxnId="{9BC7DE3A-73C5-4B48-BE91-7D7C0F62F806}">
      <dgm:prSet/>
      <dgm:spPr/>
      <dgm:t>
        <a:bodyPr/>
        <a:lstStyle/>
        <a:p>
          <a:endParaRPr lang="en-CA"/>
        </a:p>
      </dgm:t>
    </dgm:pt>
    <dgm:pt modelId="{0A48A6F6-F546-4DE3-9659-DC85AFCACBCD}">
      <dgm:prSet custT="1"/>
      <dgm:spPr/>
      <dgm:t>
        <a:bodyPr anchor="ctr"/>
        <a:lstStyle/>
        <a:p>
          <a:r>
            <a:rPr lang="en-CA" dirty="0" smtClean="0"/>
            <a:t>Must </a:t>
          </a:r>
          <a:r>
            <a:rPr lang="en-CA" b="1" dirty="0" smtClean="0"/>
            <a:t>not </a:t>
          </a:r>
          <a:r>
            <a:rPr lang="en-CA" dirty="0" smtClean="0"/>
            <a:t>register acquisition card or create account with PayPal</a:t>
          </a:r>
          <a:endParaRPr lang="en-CA" sz="1200" b="1" dirty="0">
            <a:latin typeface="Arial" panose="020B0604020202020204" pitchFamily="34" charset="0"/>
            <a:cs typeface="Arial" panose="020B0604020202020204" pitchFamily="34" charset="0"/>
          </a:endParaRPr>
        </a:p>
      </dgm:t>
    </dgm:pt>
    <dgm:pt modelId="{31E946CF-AE79-4DD0-B287-FF0E0F72E759}" type="parTrans" cxnId="{CE0FFC64-736F-4FC6-AB4E-317762A51F1F}">
      <dgm:prSet/>
      <dgm:spPr/>
      <dgm:t>
        <a:bodyPr/>
        <a:lstStyle/>
        <a:p>
          <a:endParaRPr lang="en-CA"/>
        </a:p>
      </dgm:t>
    </dgm:pt>
    <dgm:pt modelId="{6FE958F3-00D5-4DB7-8114-540D819AA24A}" type="sibTrans" cxnId="{CE0FFC64-736F-4FC6-AB4E-317762A51F1F}">
      <dgm:prSet/>
      <dgm:spPr/>
      <dgm:t>
        <a:bodyPr/>
        <a:lstStyle/>
        <a:p>
          <a:endParaRPr lang="en-CA"/>
        </a:p>
      </dgm:t>
    </dgm:pt>
    <dgm:pt modelId="{203A6251-A627-445E-892E-9F4E9E550C09}">
      <dgm:prSet custT="1"/>
      <dgm:spPr/>
      <dgm:t>
        <a:bodyPr/>
        <a:lstStyle/>
        <a:p>
          <a:r>
            <a:rPr lang="en-CA" dirty="0" smtClean="0"/>
            <a:t>Ensuring supporting documents identify business with which transaction    was done</a:t>
          </a:r>
          <a:endParaRPr lang="en-CA" sz="1400" b="1" dirty="0">
            <a:latin typeface="Arial" panose="020B0604020202020204" pitchFamily="34" charset="0"/>
            <a:cs typeface="Arial" panose="020B0604020202020204" pitchFamily="34" charset="0"/>
          </a:endParaRPr>
        </a:p>
      </dgm:t>
    </dgm:pt>
    <dgm:pt modelId="{BFD8F6D3-5A44-431A-BBBA-6C1E5CA03C98}" type="parTrans" cxnId="{963F0F4E-4EB1-4C4A-A139-C775A4CDCAD2}">
      <dgm:prSet/>
      <dgm:spPr/>
      <dgm:t>
        <a:bodyPr/>
        <a:lstStyle/>
        <a:p>
          <a:endParaRPr lang="en-CA"/>
        </a:p>
      </dgm:t>
    </dgm:pt>
    <dgm:pt modelId="{04D053CF-882B-4BE0-A1B0-4EF13DF85744}" type="sibTrans" cxnId="{963F0F4E-4EB1-4C4A-A139-C775A4CDCAD2}">
      <dgm:prSet/>
      <dgm:spPr/>
      <dgm:t>
        <a:bodyPr/>
        <a:lstStyle/>
        <a:p>
          <a:endParaRPr lang="en-CA"/>
        </a:p>
      </dgm:t>
    </dgm:pt>
    <dgm:pt modelId="{281DC3CB-10D9-4B57-9977-23A1C443A16C}">
      <dgm:prSet custT="1"/>
      <dgm:spPr/>
      <dgm:t>
        <a:bodyPr/>
        <a:lstStyle/>
        <a:p>
          <a:endParaRPr lang="en-CA" sz="1400" b="1" dirty="0">
            <a:latin typeface="Arial" panose="020B0604020202020204" pitchFamily="34" charset="0"/>
            <a:cs typeface="Arial" panose="020B0604020202020204" pitchFamily="34" charset="0"/>
          </a:endParaRPr>
        </a:p>
      </dgm:t>
    </dgm:pt>
    <dgm:pt modelId="{CB967714-03C6-4A4C-BFEF-0DE5601B15B0}" type="parTrans" cxnId="{BB5DDD6A-EA07-49B0-900B-3B8314FF3877}">
      <dgm:prSet/>
      <dgm:spPr/>
      <dgm:t>
        <a:bodyPr/>
        <a:lstStyle/>
        <a:p>
          <a:endParaRPr lang="en-CA"/>
        </a:p>
      </dgm:t>
    </dgm:pt>
    <dgm:pt modelId="{24586F43-EB40-4274-BF8B-A47E20462DA0}" type="sibTrans" cxnId="{BB5DDD6A-EA07-49B0-900B-3B8314FF3877}">
      <dgm:prSet/>
      <dgm:spPr/>
      <dgm:t>
        <a:bodyPr/>
        <a:lstStyle/>
        <a:p>
          <a:endParaRPr lang="en-CA"/>
        </a:p>
      </dgm:t>
    </dgm:pt>
    <dgm:pt modelId="{E68A11E1-FCB7-4550-9115-9150153EE3A5}">
      <dgm:prSet custT="1"/>
      <dgm:spPr>
        <a:solidFill>
          <a:srgbClr val="CDCDFF">
            <a:alpha val="90000"/>
          </a:srgbClr>
        </a:solidFill>
      </dgm:spPr>
      <dgm:t>
        <a:bodyPr anchor="ctr"/>
        <a:lstStyle/>
        <a:p>
          <a:endParaRPr lang="en-CA" sz="1200" b="1" dirty="0">
            <a:latin typeface="Arial" panose="020B0604020202020204" pitchFamily="34" charset="0"/>
            <a:cs typeface="Arial" panose="020B0604020202020204" pitchFamily="34" charset="0"/>
          </a:endParaRPr>
        </a:p>
      </dgm:t>
    </dgm:pt>
    <dgm:pt modelId="{E1BA845D-D6A7-474C-91B3-86F6E9B9E6E4}" type="parTrans" cxnId="{95A6D163-9457-4CB3-9084-FD6C2FEB0781}">
      <dgm:prSet/>
      <dgm:spPr/>
      <dgm:t>
        <a:bodyPr/>
        <a:lstStyle/>
        <a:p>
          <a:endParaRPr lang="en-CA"/>
        </a:p>
      </dgm:t>
    </dgm:pt>
    <dgm:pt modelId="{8697C244-459B-4395-972C-9317B0C8148F}" type="sibTrans" cxnId="{95A6D163-9457-4CB3-9084-FD6C2FEB0781}">
      <dgm:prSet/>
      <dgm:spPr/>
      <dgm:t>
        <a:bodyPr/>
        <a:lstStyle/>
        <a:p>
          <a:endParaRPr lang="en-CA"/>
        </a:p>
      </dgm:t>
    </dgm:pt>
    <dgm:pt modelId="{91D23AC1-41B0-4B79-AE87-57AA80148AD5}">
      <dgm:prSet custT="1"/>
      <dgm:spPr>
        <a:solidFill>
          <a:srgbClr val="CDCDFF">
            <a:alpha val="90000"/>
          </a:srgbClr>
        </a:solidFill>
      </dgm:spPr>
      <dgm:t>
        <a:bodyPr anchor="ctr"/>
        <a:lstStyle/>
        <a:p>
          <a:pPr algn="l" rtl="0"/>
          <a:endParaRPr lang="en-CA" sz="1000" b="1" dirty="0">
            <a:latin typeface="Arial" panose="020B0604020202020204" pitchFamily="34" charset="0"/>
            <a:cs typeface="Arial" panose="020B0604020202020204" pitchFamily="34" charset="0"/>
          </a:endParaRPr>
        </a:p>
      </dgm:t>
    </dgm:pt>
    <dgm:pt modelId="{12F49FA0-15B7-4996-8E00-664AE9E5F0F5}" type="parTrans" cxnId="{7447EC5D-8445-451D-982E-800EF2395C21}">
      <dgm:prSet/>
      <dgm:spPr/>
      <dgm:t>
        <a:bodyPr/>
        <a:lstStyle/>
        <a:p>
          <a:endParaRPr lang="en-CA"/>
        </a:p>
      </dgm:t>
    </dgm:pt>
    <dgm:pt modelId="{211C2DC1-68F3-491A-817D-EC65BE762AD3}" type="sibTrans" cxnId="{7447EC5D-8445-451D-982E-800EF2395C21}">
      <dgm:prSet/>
      <dgm:spPr/>
      <dgm:t>
        <a:bodyPr/>
        <a:lstStyle/>
        <a:p>
          <a:endParaRPr lang="en-CA"/>
        </a:p>
      </dgm:t>
    </dgm:pt>
    <dgm:pt modelId="{D181BFEA-69F2-4862-9B24-5DE8D933767F}">
      <dgm:prSet custT="1"/>
      <dgm:spPr/>
      <dgm:t>
        <a:bodyPr anchor="ctr"/>
        <a:lstStyle/>
        <a:p>
          <a:endParaRPr lang="en-CA" sz="1200" b="1" dirty="0">
            <a:latin typeface="Arial" panose="020B0604020202020204" pitchFamily="34" charset="0"/>
            <a:cs typeface="Arial" panose="020B0604020202020204" pitchFamily="34" charset="0"/>
          </a:endParaRPr>
        </a:p>
      </dgm:t>
    </dgm:pt>
    <dgm:pt modelId="{77CE8173-8B11-4FEB-BF26-01820DC01652}" type="parTrans" cxnId="{D0D33A9A-B0C1-4DF3-87BF-6663EE241ADA}">
      <dgm:prSet/>
      <dgm:spPr/>
      <dgm:t>
        <a:bodyPr/>
        <a:lstStyle/>
        <a:p>
          <a:endParaRPr lang="en-CA"/>
        </a:p>
      </dgm:t>
    </dgm:pt>
    <dgm:pt modelId="{65920FAE-F0FE-4366-A890-F439FA643FBF}" type="sibTrans" cxnId="{D0D33A9A-B0C1-4DF3-87BF-6663EE241ADA}">
      <dgm:prSet/>
      <dgm:spPr/>
      <dgm:t>
        <a:bodyPr/>
        <a:lstStyle/>
        <a:p>
          <a:endParaRPr lang="en-CA"/>
        </a:p>
      </dgm:t>
    </dgm:pt>
    <dgm:pt modelId="{DEB8C6F3-2090-4833-B842-94115B93CC32}">
      <dgm:prSet custT="1"/>
      <dgm:spPr/>
      <dgm:t>
        <a:bodyPr/>
        <a:lstStyle/>
        <a:p>
          <a:endParaRPr lang="en-CA" sz="1400" b="1" dirty="0">
            <a:latin typeface="Arial" panose="020B0604020202020204" pitchFamily="34" charset="0"/>
            <a:cs typeface="Arial" panose="020B0604020202020204" pitchFamily="34" charset="0"/>
          </a:endParaRPr>
        </a:p>
      </dgm:t>
    </dgm:pt>
    <dgm:pt modelId="{BD573745-E1AA-453A-942B-4D0111AE0850}" type="parTrans" cxnId="{1B6486E1-CF12-4E37-8E83-1BB60E9163FD}">
      <dgm:prSet/>
      <dgm:spPr/>
      <dgm:t>
        <a:bodyPr/>
        <a:lstStyle/>
        <a:p>
          <a:endParaRPr lang="en-CA"/>
        </a:p>
      </dgm:t>
    </dgm:pt>
    <dgm:pt modelId="{CA5621F8-0F09-48AB-B5D1-16B824110FDA}" type="sibTrans" cxnId="{1B6486E1-CF12-4E37-8E83-1BB60E9163FD}">
      <dgm:prSet/>
      <dgm:spPr/>
      <dgm:t>
        <a:bodyPr/>
        <a:lstStyle/>
        <a:p>
          <a:endParaRPr lang="en-CA"/>
        </a:p>
      </dgm:t>
    </dgm:pt>
    <dgm:pt modelId="{55760FCB-4211-4930-80F3-9FFE26D50544}">
      <dgm:prSet custT="1"/>
      <dgm:spPr/>
      <dgm:t>
        <a:bodyPr/>
        <a:lstStyle/>
        <a:p>
          <a:endParaRPr lang="en-CA" sz="1400" b="1" dirty="0">
            <a:latin typeface="Arial" panose="020B0604020202020204" pitchFamily="34" charset="0"/>
            <a:cs typeface="Arial" panose="020B0604020202020204" pitchFamily="34" charset="0"/>
          </a:endParaRPr>
        </a:p>
      </dgm:t>
    </dgm:pt>
    <dgm:pt modelId="{43917536-A485-45C2-8E17-C2529B8E6FA7}" type="parTrans" cxnId="{FB1C49DD-CBFE-464D-9008-DF540B39378F}">
      <dgm:prSet/>
      <dgm:spPr/>
      <dgm:t>
        <a:bodyPr/>
        <a:lstStyle/>
        <a:p>
          <a:endParaRPr lang="en-CA"/>
        </a:p>
      </dgm:t>
    </dgm:pt>
    <dgm:pt modelId="{05F338CD-E66F-4796-942F-79EEEB3C854A}" type="sibTrans" cxnId="{FB1C49DD-CBFE-464D-9008-DF540B39378F}">
      <dgm:prSet/>
      <dgm:spPr/>
      <dgm:t>
        <a:bodyPr/>
        <a:lstStyle/>
        <a:p>
          <a:endParaRPr lang="en-CA"/>
        </a:p>
      </dgm:t>
    </dgm:pt>
    <dgm:pt modelId="{AAC3F440-F0B5-4E24-A8E7-BF2799AD91BE}" type="pres">
      <dgm:prSet presAssocID="{A855FB31-BFD9-4435-A89E-302A6802B7C3}" presName="linearFlow" presStyleCnt="0">
        <dgm:presLayoutVars>
          <dgm:dir/>
          <dgm:animLvl val="lvl"/>
          <dgm:resizeHandles val="exact"/>
        </dgm:presLayoutVars>
      </dgm:prSet>
      <dgm:spPr/>
      <dgm:t>
        <a:bodyPr/>
        <a:lstStyle/>
        <a:p>
          <a:endParaRPr lang="en-CA"/>
        </a:p>
      </dgm:t>
    </dgm:pt>
    <dgm:pt modelId="{746DA218-6C03-4406-A237-07C3D2A4B72B}" type="pres">
      <dgm:prSet presAssocID="{7362CD74-0F26-4667-83F5-9DCBE0B34C5D}" presName="composite" presStyleCnt="0"/>
      <dgm:spPr/>
    </dgm:pt>
    <dgm:pt modelId="{5C7D6F31-2E0C-4D0C-8ABE-0D27CDF2E26D}" type="pres">
      <dgm:prSet presAssocID="{7362CD74-0F26-4667-83F5-9DCBE0B34C5D}" presName="parentText" presStyleLbl="alignNode1" presStyleIdx="0" presStyleCnt="4">
        <dgm:presLayoutVars>
          <dgm:chMax val="1"/>
          <dgm:bulletEnabled val="1"/>
        </dgm:presLayoutVars>
      </dgm:prSet>
      <dgm:spPr/>
      <dgm:t>
        <a:bodyPr/>
        <a:lstStyle/>
        <a:p>
          <a:endParaRPr lang="en-CA"/>
        </a:p>
      </dgm:t>
    </dgm:pt>
    <dgm:pt modelId="{FFB6D5AA-3664-43FA-B717-E1406231C5D7}" type="pres">
      <dgm:prSet presAssocID="{7362CD74-0F26-4667-83F5-9DCBE0B34C5D}" presName="descendantText" presStyleLbl="alignAcc1" presStyleIdx="0" presStyleCnt="4">
        <dgm:presLayoutVars>
          <dgm:bulletEnabled val="1"/>
        </dgm:presLayoutVars>
      </dgm:prSet>
      <dgm:spPr/>
      <dgm:t>
        <a:bodyPr/>
        <a:lstStyle/>
        <a:p>
          <a:endParaRPr lang="en-CA"/>
        </a:p>
      </dgm:t>
    </dgm:pt>
    <dgm:pt modelId="{278BAB56-49A2-4147-93F6-D8915FBD34FD}" type="pres">
      <dgm:prSet presAssocID="{955E5AFD-9A07-4005-9314-A85B7E57F87A}" presName="sp" presStyleCnt="0"/>
      <dgm:spPr/>
    </dgm:pt>
    <dgm:pt modelId="{1535FAA8-54FB-4936-80EC-0E70B7416B90}" type="pres">
      <dgm:prSet presAssocID="{41C8B32D-2E02-4547-9464-1B432AA6AA48}" presName="composite" presStyleCnt="0"/>
      <dgm:spPr/>
    </dgm:pt>
    <dgm:pt modelId="{FEBEBBAB-0074-4A94-A95F-1533DF44D154}" type="pres">
      <dgm:prSet presAssocID="{41C8B32D-2E02-4547-9464-1B432AA6AA48}" presName="parentText" presStyleLbl="alignNode1" presStyleIdx="1" presStyleCnt="4">
        <dgm:presLayoutVars>
          <dgm:chMax val="1"/>
          <dgm:bulletEnabled val="1"/>
        </dgm:presLayoutVars>
      </dgm:prSet>
      <dgm:spPr/>
      <dgm:t>
        <a:bodyPr/>
        <a:lstStyle/>
        <a:p>
          <a:endParaRPr lang="en-CA"/>
        </a:p>
      </dgm:t>
    </dgm:pt>
    <dgm:pt modelId="{CF778D71-ACF3-4265-8573-200739C7F801}" type="pres">
      <dgm:prSet presAssocID="{41C8B32D-2E02-4547-9464-1B432AA6AA48}" presName="descendantText" presStyleLbl="alignAcc1" presStyleIdx="1" presStyleCnt="4">
        <dgm:presLayoutVars>
          <dgm:bulletEnabled val="1"/>
        </dgm:presLayoutVars>
      </dgm:prSet>
      <dgm:spPr/>
      <dgm:t>
        <a:bodyPr/>
        <a:lstStyle/>
        <a:p>
          <a:endParaRPr lang="en-CA"/>
        </a:p>
      </dgm:t>
    </dgm:pt>
    <dgm:pt modelId="{0E635990-5F25-4C18-8D07-6275C1DC8A51}" type="pres">
      <dgm:prSet presAssocID="{0D4CAAFF-85EA-4022-828A-E6F1556D2B61}" presName="sp" presStyleCnt="0"/>
      <dgm:spPr/>
    </dgm:pt>
    <dgm:pt modelId="{7D639AE5-E406-4A99-B596-195CB5D097E1}" type="pres">
      <dgm:prSet presAssocID="{1936BFC7-E201-4357-BB36-092EF6EC258A}" presName="composite" presStyleCnt="0"/>
      <dgm:spPr/>
    </dgm:pt>
    <dgm:pt modelId="{521380A7-6469-49EF-B1E3-513CBD8A2A95}" type="pres">
      <dgm:prSet presAssocID="{1936BFC7-E201-4357-BB36-092EF6EC258A}" presName="parentText" presStyleLbl="alignNode1" presStyleIdx="2" presStyleCnt="4">
        <dgm:presLayoutVars>
          <dgm:chMax val="1"/>
          <dgm:bulletEnabled val="1"/>
        </dgm:presLayoutVars>
      </dgm:prSet>
      <dgm:spPr/>
      <dgm:t>
        <a:bodyPr/>
        <a:lstStyle/>
        <a:p>
          <a:endParaRPr lang="en-CA"/>
        </a:p>
      </dgm:t>
    </dgm:pt>
    <dgm:pt modelId="{A1A4C73B-203F-4903-A086-26074E321B9A}" type="pres">
      <dgm:prSet presAssocID="{1936BFC7-E201-4357-BB36-092EF6EC258A}" presName="descendantText" presStyleLbl="alignAcc1" presStyleIdx="2" presStyleCnt="4">
        <dgm:presLayoutVars>
          <dgm:bulletEnabled val="1"/>
        </dgm:presLayoutVars>
      </dgm:prSet>
      <dgm:spPr/>
      <dgm:t>
        <a:bodyPr/>
        <a:lstStyle/>
        <a:p>
          <a:endParaRPr lang="en-CA"/>
        </a:p>
      </dgm:t>
    </dgm:pt>
    <dgm:pt modelId="{5836A895-0522-49E7-A833-8317FB91A6EB}" type="pres">
      <dgm:prSet presAssocID="{E6F524A1-B168-40A1-BB5F-1DBE338CF6A6}" presName="sp" presStyleCnt="0"/>
      <dgm:spPr/>
    </dgm:pt>
    <dgm:pt modelId="{5306F515-BFCC-489D-9748-C4EFCE4F8ED6}" type="pres">
      <dgm:prSet presAssocID="{EFCBB2C5-9014-47B8-B71A-AC87FBC350BA}" presName="composite" presStyleCnt="0"/>
      <dgm:spPr/>
    </dgm:pt>
    <dgm:pt modelId="{3340664B-2EE6-4C13-ACDB-FC34FB238F0E}" type="pres">
      <dgm:prSet presAssocID="{EFCBB2C5-9014-47B8-B71A-AC87FBC350BA}" presName="parentText" presStyleLbl="alignNode1" presStyleIdx="3" presStyleCnt="4">
        <dgm:presLayoutVars>
          <dgm:chMax val="1"/>
          <dgm:bulletEnabled val="1"/>
        </dgm:presLayoutVars>
      </dgm:prSet>
      <dgm:spPr/>
      <dgm:t>
        <a:bodyPr/>
        <a:lstStyle/>
        <a:p>
          <a:endParaRPr lang="en-CA"/>
        </a:p>
      </dgm:t>
    </dgm:pt>
    <dgm:pt modelId="{FC741425-E9E9-41D0-B525-713063EAE391}" type="pres">
      <dgm:prSet presAssocID="{EFCBB2C5-9014-47B8-B71A-AC87FBC350BA}" presName="descendantText" presStyleLbl="alignAcc1" presStyleIdx="3" presStyleCnt="4">
        <dgm:presLayoutVars>
          <dgm:bulletEnabled val="1"/>
        </dgm:presLayoutVars>
      </dgm:prSet>
      <dgm:spPr/>
      <dgm:t>
        <a:bodyPr/>
        <a:lstStyle/>
        <a:p>
          <a:endParaRPr lang="en-CA"/>
        </a:p>
      </dgm:t>
    </dgm:pt>
  </dgm:ptLst>
  <dgm:cxnLst>
    <dgm:cxn modelId="{49B6BA90-1794-4711-8794-0CE67E9ECF45}" type="presOf" srcId="{81D01831-D959-464C-A04E-1F8D25B58B35}" destId="{CF778D71-ACF3-4265-8573-200739C7F801}" srcOrd="0" destOrd="5" presId="urn:microsoft.com/office/officeart/2005/8/layout/chevron2"/>
    <dgm:cxn modelId="{7447EC5D-8445-451D-982E-800EF2395C21}" srcId="{1936BFC7-E201-4357-BB36-092EF6EC258A}" destId="{91D23AC1-41B0-4B79-AE87-57AA80148AD5}" srcOrd="0" destOrd="0" parTransId="{12F49FA0-15B7-4996-8E00-664AE9E5F0F5}" sibTransId="{211C2DC1-68F3-491A-817D-EC65BE762AD3}"/>
    <dgm:cxn modelId="{BB5DDD6A-EA07-49B0-900B-3B8314FF3877}" srcId="{41C8B32D-2E02-4547-9464-1B432AA6AA48}" destId="{281DC3CB-10D9-4B57-9977-23A1C443A16C}" srcOrd="0" destOrd="0" parTransId="{CB967714-03C6-4A4C-BFEF-0DE5601B15B0}" sibTransId="{24586F43-EB40-4274-BF8B-A47E20462DA0}"/>
    <dgm:cxn modelId="{F5DAD107-D069-4F39-8BDA-1545ED9E26EB}" srcId="{A855FB31-BFD9-4435-A89E-302A6802B7C3}" destId="{1936BFC7-E201-4357-BB36-092EF6EC258A}" srcOrd="2" destOrd="0" parTransId="{C1A7B9A4-C5B4-4B0D-8498-F125CE4BC01C}" sibTransId="{E6F524A1-B168-40A1-BB5F-1DBE338CF6A6}"/>
    <dgm:cxn modelId="{F8D77D32-24FE-4620-A2A6-E541EEA6B3C1}" type="presOf" srcId="{7362CD74-0F26-4667-83F5-9DCBE0B34C5D}" destId="{5C7D6F31-2E0C-4D0C-8ABE-0D27CDF2E26D}" srcOrd="0" destOrd="0" presId="urn:microsoft.com/office/officeart/2005/8/layout/chevron2"/>
    <dgm:cxn modelId="{B352A5F7-8C76-4969-91F6-2345B17B13C3}" type="presOf" srcId="{55760FCB-4211-4930-80F3-9FFE26D50544}" destId="{CF778D71-ACF3-4265-8573-200739C7F801}" srcOrd="0" destOrd="2" presId="urn:microsoft.com/office/officeart/2005/8/layout/chevron2"/>
    <dgm:cxn modelId="{4AF37FF7-C164-4B90-955B-D4E1D2667142}" type="presOf" srcId="{EFCBB2C5-9014-47B8-B71A-AC87FBC350BA}" destId="{3340664B-2EE6-4C13-ACDB-FC34FB238F0E}" srcOrd="0" destOrd="0" presId="urn:microsoft.com/office/officeart/2005/8/layout/chevron2"/>
    <dgm:cxn modelId="{A7D26883-F41B-42BC-AEE9-F852CA8353DE}" type="presOf" srcId="{A855FB31-BFD9-4435-A89E-302A6802B7C3}" destId="{AAC3F440-F0B5-4E24-A8E7-BF2799AD91BE}" srcOrd="0" destOrd="0" presId="urn:microsoft.com/office/officeart/2005/8/layout/chevron2"/>
    <dgm:cxn modelId="{D0D33A9A-B0C1-4DF3-87BF-6663EE241ADA}" srcId="{EFCBB2C5-9014-47B8-B71A-AC87FBC350BA}" destId="{D181BFEA-69F2-4862-9B24-5DE8D933767F}" srcOrd="0" destOrd="0" parTransId="{77CE8173-8B11-4FEB-BF26-01820DC01652}" sibTransId="{65920FAE-F0FE-4366-A890-F439FA643FBF}"/>
    <dgm:cxn modelId="{A2D31290-C6B3-4AA8-8127-716EB8712EEE}" srcId="{7362CD74-0F26-4667-83F5-9DCBE0B34C5D}" destId="{70F785FB-A190-44D0-B8F5-256593AD4E98}" srcOrd="1" destOrd="0" parTransId="{B300C909-84A5-4A27-BC13-23CCD834678E}" sibTransId="{891DE2B6-524B-44B5-8213-00B04295B089}"/>
    <dgm:cxn modelId="{8F4C52FE-9A08-4B0A-9B28-ACE7A346172B}" type="presOf" srcId="{E68A11E1-FCB7-4550-9115-9150153EE3A5}" destId="{FFB6D5AA-3664-43FA-B717-E1406231C5D7}" srcOrd="0" destOrd="0" presId="urn:microsoft.com/office/officeart/2005/8/layout/chevron2"/>
    <dgm:cxn modelId="{F558B8D5-7E44-46CE-A83C-9E914BD104D2}" type="presOf" srcId="{A7C4E397-C007-4AF9-B3B3-DD2B1A853832}" destId="{CF778D71-ACF3-4265-8573-200739C7F801}" srcOrd="0" destOrd="4" presId="urn:microsoft.com/office/officeart/2005/8/layout/chevron2"/>
    <dgm:cxn modelId="{734128A9-CB7F-418E-A28F-B74A34FEACFE}" type="presOf" srcId="{D181BFEA-69F2-4862-9B24-5DE8D933767F}" destId="{FC741425-E9E9-41D0-B525-713063EAE391}" srcOrd="0" destOrd="0" presId="urn:microsoft.com/office/officeart/2005/8/layout/chevron2"/>
    <dgm:cxn modelId="{9BC7DE3A-73C5-4B48-BE91-7D7C0F62F806}" srcId="{41C8B32D-2E02-4547-9464-1B432AA6AA48}" destId="{81D01831-D959-464C-A04E-1F8D25B58B35}" srcOrd="5" destOrd="0" parTransId="{4EB64F7C-11E8-48C6-AD6B-9F73F1371807}" sibTransId="{E5DF70BF-E253-47C7-924C-B9B67D24B74A}"/>
    <dgm:cxn modelId="{963F0F4E-4EB1-4C4A-A139-C775A4CDCAD2}" srcId="{41C8B32D-2E02-4547-9464-1B432AA6AA48}" destId="{203A6251-A627-445E-892E-9F4E9E550C09}" srcOrd="3" destOrd="0" parTransId="{BFD8F6D3-5A44-431A-BBBA-6C1E5CA03C98}" sibTransId="{04D053CF-882B-4BE0-A1B0-4EF13DF85744}"/>
    <dgm:cxn modelId="{0A85E15F-F437-4C8B-B0EF-0FBE8F629D17}" srcId="{A855FB31-BFD9-4435-A89E-302A6802B7C3}" destId="{EFCBB2C5-9014-47B8-B71A-AC87FBC350BA}" srcOrd="3" destOrd="0" parTransId="{2A5D20B0-5C05-48D9-AF9E-763F0CABD88C}" sibTransId="{AF89B626-B88E-4052-83B5-97E1D4D6CD2E}"/>
    <dgm:cxn modelId="{FB1C49DD-CBFE-464D-9008-DF540B39378F}" srcId="{41C8B32D-2E02-4547-9464-1B432AA6AA48}" destId="{55760FCB-4211-4930-80F3-9FFE26D50544}" srcOrd="2" destOrd="0" parTransId="{43917536-A485-45C2-8E17-C2529B8E6FA7}" sibTransId="{05F338CD-E66F-4796-942F-79EEEB3C854A}"/>
    <dgm:cxn modelId="{072FD394-9634-43B9-B0AD-7103B6C99193}" srcId="{1936BFC7-E201-4357-BB36-092EF6EC258A}" destId="{E7412080-28A6-4A03-83CE-9EC282090A50}" srcOrd="1" destOrd="0" parTransId="{2CE184E0-47AD-4054-BFCB-885456CECF24}" sibTransId="{A03C3D18-9E16-4CB6-B16B-9B2726155522}"/>
    <dgm:cxn modelId="{1B6486E1-CF12-4E37-8E83-1BB60E9163FD}" srcId="{41C8B32D-2E02-4547-9464-1B432AA6AA48}" destId="{DEB8C6F3-2090-4833-B842-94115B93CC32}" srcOrd="1" destOrd="0" parTransId="{BD573745-E1AA-453A-942B-4D0111AE0850}" sibTransId="{CA5621F8-0F09-48AB-B5D1-16B824110FDA}"/>
    <dgm:cxn modelId="{95A6D163-9457-4CB3-9084-FD6C2FEB0781}" srcId="{7362CD74-0F26-4667-83F5-9DCBE0B34C5D}" destId="{E68A11E1-FCB7-4550-9115-9150153EE3A5}" srcOrd="0" destOrd="0" parTransId="{E1BA845D-D6A7-474C-91B3-86F6E9B9E6E4}" sibTransId="{8697C244-459B-4395-972C-9317B0C8148F}"/>
    <dgm:cxn modelId="{F7349E05-5928-4981-A97D-2C8F90938BE3}" type="presOf" srcId="{E7412080-28A6-4A03-83CE-9EC282090A50}" destId="{A1A4C73B-203F-4903-A086-26074E321B9A}" srcOrd="0" destOrd="1" presId="urn:microsoft.com/office/officeart/2005/8/layout/chevron2"/>
    <dgm:cxn modelId="{24F9BBFE-E038-45AE-9F68-7B905A92BA7A}" type="presOf" srcId="{70F785FB-A190-44D0-B8F5-256593AD4E98}" destId="{FFB6D5AA-3664-43FA-B717-E1406231C5D7}" srcOrd="0" destOrd="1" presId="urn:microsoft.com/office/officeart/2005/8/layout/chevron2"/>
    <dgm:cxn modelId="{074167D0-8D6B-48F3-BD68-C537F29E18AE}" srcId="{A855FB31-BFD9-4435-A89E-302A6802B7C3}" destId="{7362CD74-0F26-4667-83F5-9DCBE0B34C5D}" srcOrd="0" destOrd="0" parTransId="{104DB5E7-1796-46E2-B7DB-5D64B269185E}" sibTransId="{955E5AFD-9A07-4005-9314-A85B7E57F87A}"/>
    <dgm:cxn modelId="{A0F13274-B402-4D6A-A327-AE0E01289412}" type="presOf" srcId="{281DC3CB-10D9-4B57-9977-23A1C443A16C}" destId="{CF778D71-ACF3-4265-8573-200739C7F801}" srcOrd="0" destOrd="0" presId="urn:microsoft.com/office/officeart/2005/8/layout/chevron2"/>
    <dgm:cxn modelId="{28E31AC7-4088-47C9-AA0D-1F879FA320F7}" type="presOf" srcId="{DEB8C6F3-2090-4833-B842-94115B93CC32}" destId="{CF778D71-ACF3-4265-8573-200739C7F801}" srcOrd="0" destOrd="1" presId="urn:microsoft.com/office/officeart/2005/8/layout/chevron2"/>
    <dgm:cxn modelId="{6B865DF8-3CD8-46D7-AEE0-5FD9987CB251}" type="presOf" srcId="{203A6251-A627-445E-892E-9F4E9E550C09}" destId="{CF778D71-ACF3-4265-8573-200739C7F801}" srcOrd="0" destOrd="3" presId="urn:microsoft.com/office/officeart/2005/8/layout/chevron2"/>
    <dgm:cxn modelId="{B9BB9AFF-93C5-40B2-AD75-17E29A73B37D}" type="presOf" srcId="{0A48A6F6-F546-4DE3-9659-DC85AFCACBCD}" destId="{FC741425-E9E9-41D0-B525-713063EAE391}" srcOrd="0" destOrd="1" presId="urn:microsoft.com/office/officeart/2005/8/layout/chevron2"/>
    <dgm:cxn modelId="{7D1A8B6A-34C7-49BC-B2CD-949B7A17A68D}" srcId="{41C8B32D-2E02-4547-9464-1B432AA6AA48}" destId="{A7C4E397-C007-4AF9-B3B3-DD2B1A853832}" srcOrd="4" destOrd="0" parTransId="{C1B2E707-BA4A-4D9C-B4CA-8452270DAF36}" sibTransId="{A3953CE4-4C5F-4DF5-989D-BF84734BB8AE}"/>
    <dgm:cxn modelId="{E86114E0-72AE-4B8A-A09F-219874E0D9C7}" type="presOf" srcId="{91D23AC1-41B0-4B79-AE87-57AA80148AD5}" destId="{A1A4C73B-203F-4903-A086-26074E321B9A}" srcOrd="0" destOrd="0" presId="urn:microsoft.com/office/officeart/2005/8/layout/chevron2"/>
    <dgm:cxn modelId="{8F62B826-5F40-47E2-A096-0E4AE0027FB3}" type="presOf" srcId="{1936BFC7-E201-4357-BB36-092EF6EC258A}" destId="{521380A7-6469-49EF-B1E3-513CBD8A2A95}" srcOrd="0" destOrd="0" presId="urn:microsoft.com/office/officeart/2005/8/layout/chevron2"/>
    <dgm:cxn modelId="{DCB01E2C-4F0B-490B-86EE-F6CA2F5572CD}" type="presOf" srcId="{41C8B32D-2E02-4547-9464-1B432AA6AA48}" destId="{FEBEBBAB-0074-4A94-A95F-1533DF44D154}" srcOrd="0" destOrd="0" presId="urn:microsoft.com/office/officeart/2005/8/layout/chevron2"/>
    <dgm:cxn modelId="{CE0FFC64-736F-4FC6-AB4E-317762A51F1F}" srcId="{EFCBB2C5-9014-47B8-B71A-AC87FBC350BA}" destId="{0A48A6F6-F546-4DE3-9659-DC85AFCACBCD}" srcOrd="1" destOrd="0" parTransId="{31E946CF-AE79-4DD0-B287-FF0E0F72E759}" sibTransId="{6FE958F3-00D5-4DB7-8114-540D819AA24A}"/>
    <dgm:cxn modelId="{89615AF5-EBDA-461E-8E48-F27DA905549F}" srcId="{A855FB31-BFD9-4435-A89E-302A6802B7C3}" destId="{41C8B32D-2E02-4547-9464-1B432AA6AA48}" srcOrd="1" destOrd="0" parTransId="{0BF18EE7-0AD7-4076-AD2F-D9B3649E37E8}" sibTransId="{0D4CAAFF-85EA-4022-828A-E6F1556D2B61}"/>
    <dgm:cxn modelId="{87254D70-4D6E-45E8-94C9-551D0B264FAE}" type="presParOf" srcId="{AAC3F440-F0B5-4E24-A8E7-BF2799AD91BE}" destId="{746DA218-6C03-4406-A237-07C3D2A4B72B}" srcOrd="0" destOrd="0" presId="urn:microsoft.com/office/officeart/2005/8/layout/chevron2"/>
    <dgm:cxn modelId="{26AEEEC4-A769-4167-BC00-7BA60ED9DA58}" type="presParOf" srcId="{746DA218-6C03-4406-A237-07C3D2A4B72B}" destId="{5C7D6F31-2E0C-4D0C-8ABE-0D27CDF2E26D}" srcOrd="0" destOrd="0" presId="urn:microsoft.com/office/officeart/2005/8/layout/chevron2"/>
    <dgm:cxn modelId="{61C575EC-4EFD-4F67-AE15-5A083CB3DEC6}" type="presParOf" srcId="{746DA218-6C03-4406-A237-07C3D2A4B72B}" destId="{FFB6D5AA-3664-43FA-B717-E1406231C5D7}" srcOrd="1" destOrd="0" presId="urn:microsoft.com/office/officeart/2005/8/layout/chevron2"/>
    <dgm:cxn modelId="{4425BA86-BC5F-4802-805B-120AFD6C03E3}" type="presParOf" srcId="{AAC3F440-F0B5-4E24-A8E7-BF2799AD91BE}" destId="{278BAB56-49A2-4147-93F6-D8915FBD34FD}" srcOrd="1" destOrd="0" presId="urn:microsoft.com/office/officeart/2005/8/layout/chevron2"/>
    <dgm:cxn modelId="{A956928D-4F90-4D4E-9BCF-1C03C78EEEF0}" type="presParOf" srcId="{AAC3F440-F0B5-4E24-A8E7-BF2799AD91BE}" destId="{1535FAA8-54FB-4936-80EC-0E70B7416B90}" srcOrd="2" destOrd="0" presId="urn:microsoft.com/office/officeart/2005/8/layout/chevron2"/>
    <dgm:cxn modelId="{14CD41A6-1BB3-4CF6-A392-132F9225D3A6}" type="presParOf" srcId="{1535FAA8-54FB-4936-80EC-0E70B7416B90}" destId="{FEBEBBAB-0074-4A94-A95F-1533DF44D154}" srcOrd="0" destOrd="0" presId="urn:microsoft.com/office/officeart/2005/8/layout/chevron2"/>
    <dgm:cxn modelId="{32FA68F3-2239-48C5-84C2-E00A28C3C0EB}" type="presParOf" srcId="{1535FAA8-54FB-4936-80EC-0E70B7416B90}" destId="{CF778D71-ACF3-4265-8573-200739C7F801}" srcOrd="1" destOrd="0" presId="urn:microsoft.com/office/officeart/2005/8/layout/chevron2"/>
    <dgm:cxn modelId="{83945F1A-3711-470C-8EF9-A0AF86035773}" type="presParOf" srcId="{AAC3F440-F0B5-4E24-A8E7-BF2799AD91BE}" destId="{0E635990-5F25-4C18-8D07-6275C1DC8A51}" srcOrd="3" destOrd="0" presId="urn:microsoft.com/office/officeart/2005/8/layout/chevron2"/>
    <dgm:cxn modelId="{6EA67750-1A72-40C2-AA54-9B4B7B80E9D0}" type="presParOf" srcId="{AAC3F440-F0B5-4E24-A8E7-BF2799AD91BE}" destId="{7D639AE5-E406-4A99-B596-195CB5D097E1}" srcOrd="4" destOrd="0" presId="urn:microsoft.com/office/officeart/2005/8/layout/chevron2"/>
    <dgm:cxn modelId="{4F0B3557-1EA8-4707-87FB-417015EDDBB3}" type="presParOf" srcId="{7D639AE5-E406-4A99-B596-195CB5D097E1}" destId="{521380A7-6469-49EF-B1E3-513CBD8A2A95}" srcOrd="0" destOrd="0" presId="urn:microsoft.com/office/officeart/2005/8/layout/chevron2"/>
    <dgm:cxn modelId="{0C4EA0FD-6CDC-4877-A648-667474F5B4E2}" type="presParOf" srcId="{7D639AE5-E406-4A99-B596-195CB5D097E1}" destId="{A1A4C73B-203F-4903-A086-26074E321B9A}" srcOrd="1" destOrd="0" presId="urn:microsoft.com/office/officeart/2005/8/layout/chevron2"/>
    <dgm:cxn modelId="{28A1196C-3A1A-463B-A91A-06A8823260BC}" type="presParOf" srcId="{AAC3F440-F0B5-4E24-A8E7-BF2799AD91BE}" destId="{5836A895-0522-49E7-A833-8317FB91A6EB}" srcOrd="5" destOrd="0" presId="urn:microsoft.com/office/officeart/2005/8/layout/chevron2"/>
    <dgm:cxn modelId="{7E974D6D-37C8-4875-9DFC-70FC47ED36D0}" type="presParOf" srcId="{AAC3F440-F0B5-4E24-A8E7-BF2799AD91BE}" destId="{5306F515-BFCC-489D-9748-C4EFCE4F8ED6}" srcOrd="6" destOrd="0" presId="urn:microsoft.com/office/officeart/2005/8/layout/chevron2"/>
    <dgm:cxn modelId="{B58F1302-B643-467C-99B3-1731A02DAEB2}" type="presParOf" srcId="{5306F515-BFCC-489D-9748-C4EFCE4F8ED6}" destId="{3340664B-2EE6-4C13-ACDB-FC34FB238F0E}" srcOrd="0" destOrd="0" presId="urn:microsoft.com/office/officeart/2005/8/layout/chevron2"/>
    <dgm:cxn modelId="{2A00C4E7-718A-48A0-9891-DAAB2754EE48}" type="presParOf" srcId="{5306F515-BFCC-489D-9748-C4EFCE4F8ED6}" destId="{FC741425-E9E9-41D0-B525-713063EAE391}"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46BB407-E312-414A-B491-4979F9BFE831}" type="doc">
      <dgm:prSet loTypeId="urn:microsoft.com/office/officeart/2005/8/layout/vProcess5" loCatId="process" qsTypeId="urn:microsoft.com/office/officeart/2005/8/quickstyle/simple3" qsCatId="simple" csTypeId="urn:microsoft.com/office/officeart/2005/8/colors/accent3_5" csCatId="accent3" phldr="1"/>
      <dgm:spPr/>
      <dgm:t>
        <a:bodyPr/>
        <a:lstStyle/>
        <a:p>
          <a:endParaRPr lang="en-CA"/>
        </a:p>
      </dgm:t>
    </dgm:pt>
    <dgm:pt modelId="{A22BC1B1-14CF-473A-9674-1ABF848437EF}">
      <dgm:prSet phldrT="[Text]" custT="1"/>
      <dgm:spPr/>
      <dgm:t>
        <a:bodyPr/>
        <a:lstStyle/>
        <a:p>
          <a:r>
            <a:rPr lang="en-CA" sz="1500" dirty="0" smtClean="0"/>
            <a:t>Confirm vendor accepts the acquisition card </a:t>
          </a:r>
          <a:r>
            <a:rPr lang="en-CA" sz="1500" b="1" dirty="0" smtClean="0"/>
            <a:t>DIRECTLY </a:t>
          </a:r>
          <a:r>
            <a:rPr lang="en-CA" sz="1500" b="0" dirty="0" smtClean="0"/>
            <a:t>prior to making purchase</a:t>
          </a:r>
          <a:endParaRPr lang="en-CA" sz="1500" dirty="0"/>
        </a:p>
      </dgm:t>
    </dgm:pt>
    <dgm:pt modelId="{401F8FD6-B0E2-43BB-A884-F17CADF4C407}" type="parTrans" cxnId="{F142F44B-EB88-488B-A2EE-1D38A2678E22}">
      <dgm:prSet/>
      <dgm:spPr/>
      <dgm:t>
        <a:bodyPr/>
        <a:lstStyle/>
        <a:p>
          <a:endParaRPr lang="en-CA"/>
        </a:p>
      </dgm:t>
    </dgm:pt>
    <dgm:pt modelId="{5574B9A7-B619-4FF0-B59B-CBF192E10A83}" type="sibTrans" cxnId="{F142F44B-EB88-488B-A2EE-1D38A2678E22}">
      <dgm:prSet/>
      <dgm:spPr>
        <a:solidFill>
          <a:srgbClr val="7A82AA">
            <a:alpha val="90000"/>
          </a:srgbClr>
        </a:solidFill>
      </dgm:spPr>
      <dgm:t>
        <a:bodyPr/>
        <a:lstStyle/>
        <a:p>
          <a:endParaRPr lang="en-CA"/>
        </a:p>
      </dgm:t>
    </dgm:pt>
    <dgm:pt modelId="{23D50885-E550-427A-B2FE-15D61E07483A}">
      <dgm:prSet phldrT="[Text]"/>
      <dgm:spPr/>
      <dgm:t>
        <a:bodyPr/>
        <a:lstStyle/>
        <a:p>
          <a:r>
            <a:rPr lang="en-CA" b="0" dirty="0" smtClean="0"/>
            <a:t>M</a:t>
          </a:r>
          <a:r>
            <a:rPr lang="en-CA" dirty="0" smtClean="0"/>
            <a:t>ake every attempt to find a Government acquisition card accepting merchant if the vendor only accepts PayPal</a:t>
          </a:r>
          <a:endParaRPr lang="en-CA" dirty="0"/>
        </a:p>
      </dgm:t>
    </dgm:pt>
    <dgm:pt modelId="{39C2AF8D-8392-4D30-8258-D1C802EF8BDB}" type="parTrans" cxnId="{979D888F-8890-454E-B68B-3F53FDB07ECA}">
      <dgm:prSet/>
      <dgm:spPr/>
      <dgm:t>
        <a:bodyPr/>
        <a:lstStyle/>
        <a:p>
          <a:endParaRPr lang="en-CA"/>
        </a:p>
      </dgm:t>
    </dgm:pt>
    <dgm:pt modelId="{8282BFFD-8C5E-4C38-9A1E-F5E32F97917B}" type="sibTrans" cxnId="{979D888F-8890-454E-B68B-3F53FDB07ECA}">
      <dgm:prSet/>
      <dgm:spPr>
        <a:solidFill>
          <a:srgbClr val="8D8EC5">
            <a:alpha val="70000"/>
          </a:srgbClr>
        </a:solidFill>
      </dgm:spPr>
      <dgm:t>
        <a:bodyPr/>
        <a:lstStyle/>
        <a:p>
          <a:endParaRPr lang="en-CA"/>
        </a:p>
      </dgm:t>
    </dgm:pt>
    <dgm:pt modelId="{22F93FEC-37F8-4653-83E4-A322F8169391}">
      <dgm:prSet phldrT="[Text]"/>
      <dgm:spPr/>
      <dgm:t>
        <a:bodyPr/>
        <a:lstStyle/>
        <a:p>
          <a:r>
            <a:rPr lang="en-CA" dirty="0" smtClean="0"/>
            <a:t>PayPal may be used if the merchant is absolutely trusted and the use of PayPal was unavoidable</a:t>
          </a:r>
          <a:endParaRPr lang="en-CA" dirty="0"/>
        </a:p>
      </dgm:t>
    </dgm:pt>
    <dgm:pt modelId="{2A5CD843-09C2-4B63-9A39-422F53A59130}" type="parTrans" cxnId="{B1BFB416-FE39-4210-A309-00DF0DEC2E8B}">
      <dgm:prSet/>
      <dgm:spPr/>
      <dgm:t>
        <a:bodyPr/>
        <a:lstStyle/>
        <a:p>
          <a:endParaRPr lang="en-CA"/>
        </a:p>
      </dgm:t>
    </dgm:pt>
    <dgm:pt modelId="{BFE2E1B8-D9C7-4777-96A3-BD0B63ACB7C2}" type="sibTrans" cxnId="{B1BFB416-FE39-4210-A309-00DF0DEC2E8B}">
      <dgm:prSet/>
      <dgm:spPr>
        <a:solidFill>
          <a:srgbClr val="CDCDFF">
            <a:alpha val="50000"/>
          </a:srgbClr>
        </a:solidFill>
      </dgm:spPr>
      <dgm:t>
        <a:bodyPr/>
        <a:lstStyle/>
        <a:p>
          <a:endParaRPr lang="en-CA"/>
        </a:p>
      </dgm:t>
    </dgm:pt>
    <dgm:pt modelId="{05E660FF-3BE1-4CF8-9E4F-F4E07780A599}">
      <dgm:prSet/>
      <dgm:spPr/>
      <dgm:t>
        <a:bodyPr/>
        <a:lstStyle/>
        <a:p>
          <a:r>
            <a:rPr lang="en-CA" dirty="0" smtClean="0"/>
            <a:t>Maintain supporting documentation that requirement is unique and can only be fulfilled by that vendor  </a:t>
          </a:r>
          <a:endParaRPr lang="en-CA" dirty="0"/>
        </a:p>
      </dgm:t>
    </dgm:pt>
    <dgm:pt modelId="{1842BBCB-B8F1-4927-87AE-2F08F2C5EB1F}" type="parTrans" cxnId="{4DB1A4C9-C03A-48A7-B941-E6CD8512034D}">
      <dgm:prSet/>
      <dgm:spPr/>
      <dgm:t>
        <a:bodyPr/>
        <a:lstStyle/>
        <a:p>
          <a:endParaRPr lang="en-CA"/>
        </a:p>
      </dgm:t>
    </dgm:pt>
    <dgm:pt modelId="{BEF48646-21D3-41A5-96E1-EFE78EF210E9}" type="sibTrans" cxnId="{4DB1A4C9-C03A-48A7-B941-E6CD8512034D}">
      <dgm:prSet/>
      <dgm:spPr/>
      <dgm:t>
        <a:bodyPr/>
        <a:lstStyle/>
        <a:p>
          <a:endParaRPr lang="en-CA"/>
        </a:p>
      </dgm:t>
    </dgm:pt>
    <dgm:pt modelId="{7CD64D5E-2305-4C13-BBF3-439A7FABD892}" type="pres">
      <dgm:prSet presAssocID="{846BB407-E312-414A-B491-4979F9BFE831}" presName="outerComposite" presStyleCnt="0">
        <dgm:presLayoutVars>
          <dgm:chMax val="5"/>
          <dgm:dir/>
          <dgm:resizeHandles val="exact"/>
        </dgm:presLayoutVars>
      </dgm:prSet>
      <dgm:spPr/>
      <dgm:t>
        <a:bodyPr/>
        <a:lstStyle/>
        <a:p>
          <a:endParaRPr lang="en-CA"/>
        </a:p>
      </dgm:t>
    </dgm:pt>
    <dgm:pt modelId="{8CAB07E3-BB77-4F8F-B488-7C778515FFB4}" type="pres">
      <dgm:prSet presAssocID="{846BB407-E312-414A-B491-4979F9BFE831}" presName="dummyMaxCanvas" presStyleCnt="0">
        <dgm:presLayoutVars/>
      </dgm:prSet>
      <dgm:spPr/>
    </dgm:pt>
    <dgm:pt modelId="{BAE17877-3D46-4F02-8D29-A65D4015EE28}" type="pres">
      <dgm:prSet presAssocID="{846BB407-E312-414A-B491-4979F9BFE831}" presName="FourNodes_1" presStyleLbl="node1" presStyleIdx="0" presStyleCnt="4">
        <dgm:presLayoutVars>
          <dgm:bulletEnabled val="1"/>
        </dgm:presLayoutVars>
      </dgm:prSet>
      <dgm:spPr/>
      <dgm:t>
        <a:bodyPr/>
        <a:lstStyle/>
        <a:p>
          <a:endParaRPr lang="en-CA"/>
        </a:p>
      </dgm:t>
    </dgm:pt>
    <dgm:pt modelId="{52FE4562-B60C-4962-A80C-4C6B06D0B0D6}" type="pres">
      <dgm:prSet presAssocID="{846BB407-E312-414A-B491-4979F9BFE831}" presName="FourNodes_2" presStyleLbl="node1" presStyleIdx="1" presStyleCnt="4">
        <dgm:presLayoutVars>
          <dgm:bulletEnabled val="1"/>
        </dgm:presLayoutVars>
      </dgm:prSet>
      <dgm:spPr/>
      <dgm:t>
        <a:bodyPr/>
        <a:lstStyle/>
        <a:p>
          <a:endParaRPr lang="en-CA"/>
        </a:p>
      </dgm:t>
    </dgm:pt>
    <dgm:pt modelId="{1753C66C-80ED-4DC9-B7EA-ECC10C9ABE6A}" type="pres">
      <dgm:prSet presAssocID="{846BB407-E312-414A-B491-4979F9BFE831}" presName="FourNodes_3" presStyleLbl="node1" presStyleIdx="2" presStyleCnt="4">
        <dgm:presLayoutVars>
          <dgm:bulletEnabled val="1"/>
        </dgm:presLayoutVars>
      </dgm:prSet>
      <dgm:spPr/>
      <dgm:t>
        <a:bodyPr/>
        <a:lstStyle/>
        <a:p>
          <a:endParaRPr lang="en-CA"/>
        </a:p>
      </dgm:t>
    </dgm:pt>
    <dgm:pt modelId="{D52B89E1-5B4A-4491-BC8C-D23CB3C9097D}" type="pres">
      <dgm:prSet presAssocID="{846BB407-E312-414A-B491-4979F9BFE831}" presName="FourNodes_4" presStyleLbl="node1" presStyleIdx="3" presStyleCnt="4">
        <dgm:presLayoutVars>
          <dgm:bulletEnabled val="1"/>
        </dgm:presLayoutVars>
      </dgm:prSet>
      <dgm:spPr/>
      <dgm:t>
        <a:bodyPr/>
        <a:lstStyle/>
        <a:p>
          <a:endParaRPr lang="en-CA"/>
        </a:p>
      </dgm:t>
    </dgm:pt>
    <dgm:pt modelId="{98115EE9-F232-43CD-A767-8A9E1AC99D23}" type="pres">
      <dgm:prSet presAssocID="{846BB407-E312-414A-B491-4979F9BFE831}" presName="FourConn_1-2" presStyleLbl="fgAccFollowNode1" presStyleIdx="0" presStyleCnt="3">
        <dgm:presLayoutVars>
          <dgm:bulletEnabled val="1"/>
        </dgm:presLayoutVars>
      </dgm:prSet>
      <dgm:spPr/>
      <dgm:t>
        <a:bodyPr/>
        <a:lstStyle/>
        <a:p>
          <a:endParaRPr lang="en-CA"/>
        </a:p>
      </dgm:t>
    </dgm:pt>
    <dgm:pt modelId="{BB0BD6E2-0E83-4EAE-BB14-878255763569}" type="pres">
      <dgm:prSet presAssocID="{846BB407-E312-414A-B491-4979F9BFE831}" presName="FourConn_2-3" presStyleLbl="fgAccFollowNode1" presStyleIdx="1" presStyleCnt="3">
        <dgm:presLayoutVars>
          <dgm:bulletEnabled val="1"/>
        </dgm:presLayoutVars>
      </dgm:prSet>
      <dgm:spPr/>
      <dgm:t>
        <a:bodyPr/>
        <a:lstStyle/>
        <a:p>
          <a:endParaRPr lang="en-CA"/>
        </a:p>
      </dgm:t>
    </dgm:pt>
    <dgm:pt modelId="{78D234CA-07D2-4BA3-A3B5-A3629B77F953}" type="pres">
      <dgm:prSet presAssocID="{846BB407-E312-414A-B491-4979F9BFE831}" presName="FourConn_3-4" presStyleLbl="fgAccFollowNode1" presStyleIdx="2" presStyleCnt="3">
        <dgm:presLayoutVars>
          <dgm:bulletEnabled val="1"/>
        </dgm:presLayoutVars>
      </dgm:prSet>
      <dgm:spPr/>
      <dgm:t>
        <a:bodyPr/>
        <a:lstStyle/>
        <a:p>
          <a:endParaRPr lang="en-CA"/>
        </a:p>
      </dgm:t>
    </dgm:pt>
    <dgm:pt modelId="{F7A081B2-DF91-452D-85D9-6F36FA7A1977}" type="pres">
      <dgm:prSet presAssocID="{846BB407-E312-414A-B491-4979F9BFE831}" presName="FourNodes_1_text" presStyleLbl="node1" presStyleIdx="3" presStyleCnt="4">
        <dgm:presLayoutVars>
          <dgm:bulletEnabled val="1"/>
        </dgm:presLayoutVars>
      </dgm:prSet>
      <dgm:spPr/>
      <dgm:t>
        <a:bodyPr/>
        <a:lstStyle/>
        <a:p>
          <a:endParaRPr lang="en-CA"/>
        </a:p>
      </dgm:t>
    </dgm:pt>
    <dgm:pt modelId="{FBBDB7A2-5258-468B-ACFD-177C840D9BB4}" type="pres">
      <dgm:prSet presAssocID="{846BB407-E312-414A-B491-4979F9BFE831}" presName="FourNodes_2_text" presStyleLbl="node1" presStyleIdx="3" presStyleCnt="4">
        <dgm:presLayoutVars>
          <dgm:bulletEnabled val="1"/>
        </dgm:presLayoutVars>
      </dgm:prSet>
      <dgm:spPr/>
      <dgm:t>
        <a:bodyPr/>
        <a:lstStyle/>
        <a:p>
          <a:endParaRPr lang="en-CA"/>
        </a:p>
      </dgm:t>
    </dgm:pt>
    <dgm:pt modelId="{33EA650E-7374-452E-B1C3-7858F58BE5E8}" type="pres">
      <dgm:prSet presAssocID="{846BB407-E312-414A-B491-4979F9BFE831}" presName="FourNodes_3_text" presStyleLbl="node1" presStyleIdx="3" presStyleCnt="4">
        <dgm:presLayoutVars>
          <dgm:bulletEnabled val="1"/>
        </dgm:presLayoutVars>
      </dgm:prSet>
      <dgm:spPr/>
      <dgm:t>
        <a:bodyPr/>
        <a:lstStyle/>
        <a:p>
          <a:endParaRPr lang="en-CA"/>
        </a:p>
      </dgm:t>
    </dgm:pt>
    <dgm:pt modelId="{D2DD73FB-08B1-4480-AAFD-9951D018F207}" type="pres">
      <dgm:prSet presAssocID="{846BB407-E312-414A-B491-4979F9BFE831}" presName="FourNodes_4_text" presStyleLbl="node1" presStyleIdx="3" presStyleCnt="4">
        <dgm:presLayoutVars>
          <dgm:bulletEnabled val="1"/>
        </dgm:presLayoutVars>
      </dgm:prSet>
      <dgm:spPr/>
      <dgm:t>
        <a:bodyPr/>
        <a:lstStyle/>
        <a:p>
          <a:endParaRPr lang="en-CA"/>
        </a:p>
      </dgm:t>
    </dgm:pt>
  </dgm:ptLst>
  <dgm:cxnLst>
    <dgm:cxn modelId="{7BAEB42E-D92D-40DF-ABD3-E9F02E3821A6}" type="presOf" srcId="{05E660FF-3BE1-4CF8-9E4F-F4E07780A599}" destId="{D52B89E1-5B4A-4491-BC8C-D23CB3C9097D}" srcOrd="0" destOrd="0" presId="urn:microsoft.com/office/officeart/2005/8/layout/vProcess5"/>
    <dgm:cxn modelId="{ECAAF6C6-2061-4F04-A63C-E212DCDECD1F}" type="presOf" srcId="{A22BC1B1-14CF-473A-9674-1ABF848437EF}" destId="{BAE17877-3D46-4F02-8D29-A65D4015EE28}" srcOrd="0" destOrd="0" presId="urn:microsoft.com/office/officeart/2005/8/layout/vProcess5"/>
    <dgm:cxn modelId="{ACEBB7CC-DAB2-40FC-9E28-2A02DB74B6B2}" type="presOf" srcId="{23D50885-E550-427A-B2FE-15D61E07483A}" destId="{52FE4562-B60C-4962-A80C-4C6B06D0B0D6}" srcOrd="0" destOrd="0" presId="urn:microsoft.com/office/officeart/2005/8/layout/vProcess5"/>
    <dgm:cxn modelId="{4DB1A4C9-C03A-48A7-B941-E6CD8512034D}" srcId="{846BB407-E312-414A-B491-4979F9BFE831}" destId="{05E660FF-3BE1-4CF8-9E4F-F4E07780A599}" srcOrd="3" destOrd="0" parTransId="{1842BBCB-B8F1-4927-87AE-2F08F2C5EB1F}" sibTransId="{BEF48646-21D3-41A5-96E1-EFE78EF210E9}"/>
    <dgm:cxn modelId="{EB37AE28-B4A4-44B5-A7FB-0695EC82CFC7}" type="presOf" srcId="{BFE2E1B8-D9C7-4777-96A3-BD0B63ACB7C2}" destId="{78D234CA-07D2-4BA3-A3B5-A3629B77F953}" srcOrd="0" destOrd="0" presId="urn:microsoft.com/office/officeart/2005/8/layout/vProcess5"/>
    <dgm:cxn modelId="{4C3B2F86-8644-4B15-B215-8E010E84D0BF}" type="presOf" srcId="{22F93FEC-37F8-4653-83E4-A322F8169391}" destId="{33EA650E-7374-452E-B1C3-7858F58BE5E8}" srcOrd="1" destOrd="0" presId="urn:microsoft.com/office/officeart/2005/8/layout/vProcess5"/>
    <dgm:cxn modelId="{DC923ABC-87DA-48EC-85CC-D4A7A931AD17}" type="presOf" srcId="{5574B9A7-B619-4FF0-B59B-CBF192E10A83}" destId="{98115EE9-F232-43CD-A767-8A9E1AC99D23}" srcOrd="0" destOrd="0" presId="urn:microsoft.com/office/officeart/2005/8/layout/vProcess5"/>
    <dgm:cxn modelId="{18351147-89CA-442A-A5D9-88D03FE25481}" type="presOf" srcId="{23D50885-E550-427A-B2FE-15D61E07483A}" destId="{FBBDB7A2-5258-468B-ACFD-177C840D9BB4}" srcOrd="1" destOrd="0" presId="urn:microsoft.com/office/officeart/2005/8/layout/vProcess5"/>
    <dgm:cxn modelId="{3FA77505-80F1-4710-9DDD-4EAEC78907A5}" type="presOf" srcId="{A22BC1B1-14CF-473A-9674-1ABF848437EF}" destId="{F7A081B2-DF91-452D-85D9-6F36FA7A1977}" srcOrd="1" destOrd="0" presId="urn:microsoft.com/office/officeart/2005/8/layout/vProcess5"/>
    <dgm:cxn modelId="{979D888F-8890-454E-B68B-3F53FDB07ECA}" srcId="{846BB407-E312-414A-B491-4979F9BFE831}" destId="{23D50885-E550-427A-B2FE-15D61E07483A}" srcOrd="1" destOrd="0" parTransId="{39C2AF8D-8392-4D30-8258-D1C802EF8BDB}" sibTransId="{8282BFFD-8C5E-4C38-9A1E-F5E32F97917B}"/>
    <dgm:cxn modelId="{D56B96B9-E9FE-482F-8FA9-3C06479C841C}" type="presOf" srcId="{846BB407-E312-414A-B491-4979F9BFE831}" destId="{7CD64D5E-2305-4C13-BBF3-439A7FABD892}" srcOrd="0" destOrd="0" presId="urn:microsoft.com/office/officeart/2005/8/layout/vProcess5"/>
    <dgm:cxn modelId="{F142F44B-EB88-488B-A2EE-1D38A2678E22}" srcId="{846BB407-E312-414A-B491-4979F9BFE831}" destId="{A22BC1B1-14CF-473A-9674-1ABF848437EF}" srcOrd="0" destOrd="0" parTransId="{401F8FD6-B0E2-43BB-A884-F17CADF4C407}" sibTransId="{5574B9A7-B619-4FF0-B59B-CBF192E10A83}"/>
    <dgm:cxn modelId="{C605FE52-B6F4-4480-8231-6E6E6E50E8B6}" type="presOf" srcId="{22F93FEC-37F8-4653-83E4-A322F8169391}" destId="{1753C66C-80ED-4DC9-B7EA-ECC10C9ABE6A}" srcOrd="0" destOrd="0" presId="urn:microsoft.com/office/officeart/2005/8/layout/vProcess5"/>
    <dgm:cxn modelId="{64AD1799-2A42-49CF-9867-9920AA6D56E4}" type="presOf" srcId="{8282BFFD-8C5E-4C38-9A1E-F5E32F97917B}" destId="{BB0BD6E2-0E83-4EAE-BB14-878255763569}" srcOrd="0" destOrd="0" presId="urn:microsoft.com/office/officeart/2005/8/layout/vProcess5"/>
    <dgm:cxn modelId="{783E395E-94CD-43F4-969E-CEDCC7FC543C}" type="presOf" srcId="{05E660FF-3BE1-4CF8-9E4F-F4E07780A599}" destId="{D2DD73FB-08B1-4480-AAFD-9951D018F207}" srcOrd="1" destOrd="0" presId="urn:microsoft.com/office/officeart/2005/8/layout/vProcess5"/>
    <dgm:cxn modelId="{B1BFB416-FE39-4210-A309-00DF0DEC2E8B}" srcId="{846BB407-E312-414A-B491-4979F9BFE831}" destId="{22F93FEC-37F8-4653-83E4-A322F8169391}" srcOrd="2" destOrd="0" parTransId="{2A5CD843-09C2-4B63-9A39-422F53A59130}" sibTransId="{BFE2E1B8-D9C7-4777-96A3-BD0B63ACB7C2}"/>
    <dgm:cxn modelId="{95F57652-3173-454A-A032-B9DC7D8C75EB}" type="presParOf" srcId="{7CD64D5E-2305-4C13-BBF3-439A7FABD892}" destId="{8CAB07E3-BB77-4F8F-B488-7C778515FFB4}" srcOrd="0" destOrd="0" presId="urn:microsoft.com/office/officeart/2005/8/layout/vProcess5"/>
    <dgm:cxn modelId="{227E98DF-C26D-43EF-97C6-32B82260FB91}" type="presParOf" srcId="{7CD64D5E-2305-4C13-BBF3-439A7FABD892}" destId="{BAE17877-3D46-4F02-8D29-A65D4015EE28}" srcOrd="1" destOrd="0" presId="urn:microsoft.com/office/officeart/2005/8/layout/vProcess5"/>
    <dgm:cxn modelId="{93E45694-41BA-4646-8E88-3191D6209B25}" type="presParOf" srcId="{7CD64D5E-2305-4C13-BBF3-439A7FABD892}" destId="{52FE4562-B60C-4962-A80C-4C6B06D0B0D6}" srcOrd="2" destOrd="0" presId="urn:microsoft.com/office/officeart/2005/8/layout/vProcess5"/>
    <dgm:cxn modelId="{82231F02-BB21-40B4-91E4-6DF0FE4CFE31}" type="presParOf" srcId="{7CD64D5E-2305-4C13-BBF3-439A7FABD892}" destId="{1753C66C-80ED-4DC9-B7EA-ECC10C9ABE6A}" srcOrd="3" destOrd="0" presId="urn:microsoft.com/office/officeart/2005/8/layout/vProcess5"/>
    <dgm:cxn modelId="{E530933F-63ED-41AE-9A92-4E284D07E1F6}" type="presParOf" srcId="{7CD64D5E-2305-4C13-BBF3-439A7FABD892}" destId="{D52B89E1-5B4A-4491-BC8C-D23CB3C9097D}" srcOrd="4" destOrd="0" presId="urn:microsoft.com/office/officeart/2005/8/layout/vProcess5"/>
    <dgm:cxn modelId="{10371819-E2BD-428B-96F6-388034BE8012}" type="presParOf" srcId="{7CD64D5E-2305-4C13-BBF3-439A7FABD892}" destId="{98115EE9-F232-43CD-A767-8A9E1AC99D23}" srcOrd="5" destOrd="0" presId="urn:microsoft.com/office/officeart/2005/8/layout/vProcess5"/>
    <dgm:cxn modelId="{C91CB7EE-A1F3-416D-8330-9451EF53F6F6}" type="presParOf" srcId="{7CD64D5E-2305-4C13-BBF3-439A7FABD892}" destId="{BB0BD6E2-0E83-4EAE-BB14-878255763569}" srcOrd="6" destOrd="0" presId="urn:microsoft.com/office/officeart/2005/8/layout/vProcess5"/>
    <dgm:cxn modelId="{B68D435E-1953-4C82-87FB-ACF244E64A52}" type="presParOf" srcId="{7CD64D5E-2305-4C13-BBF3-439A7FABD892}" destId="{78D234CA-07D2-4BA3-A3B5-A3629B77F953}" srcOrd="7" destOrd="0" presId="urn:microsoft.com/office/officeart/2005/8/layout/vProcess5"/>
    <dgm:cxn modelId="{15366DF5-A108-4B65-BF03-079434E09701}" type="presParOf" srcId="{7CD64D5E-2305-4C13-BBF3-439A7FABD892}" destId="{F7A081B2-DF91-452D-85D9-6F36FA7A1977}" srcOrd="8" destOrd="0" presId="urn:microsoft.com/office/officeart/2005/8/layout/vProcess5"/>
    <dgm:cxn modelId="{A2B7854B-5C70-4156-934E-9DD0F10D21BB}" type="presParOf" srcId="{7CD64D5E-2305-4C13-BBF3-439A7FABD892}" destId="{FBBDB7A2-5258-468B-ACFD-177C840D9BB4}" srcOrd="9" destOrd="0" presId="urn:microsoft.com/office/officeart/2005/8/layout/vProcess5"/>
    <dgm:cxn modelId="{51B9C7BF-11D7-420C-AA2E-3FE899050355}" type="presParOf" srcId="{7CD64D5E-2305-4C13-BBF3-439A7FABD892}" destId="{33EA650E-7374-452E-B1C3-7858F58BE5E8}" srcOrd="10" destOrd="0" presId="urn:microsoft.com/office/officeart/2005/8/layout/vProcess5"/>
    <dgm:cxn modelId="{01E055DC-1351-4748-98DC-3D25858BF4DC}" type="presParOf" srcId="{7CD64D5E-2305-4C13-BBF3-439A7FABD892}" destId="{D2DD73FB-08B1-4480-AAFD-9951D018F207}"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EEA724B-9990-4310-BD21-55F4656862AC}" type="doc">
      <dgm:prSet loTypeId="urn:microsoft.com/office/officeart/2009/3/layout/PlusandMinus" loCatId="relationship" qsTypeId="urn:microsoft.com/office/officeart/2005/8/quickstyle/simple5" qsCatId="simple" csTypeId="urn:microsoft.com/office/officeart/2005/8/colors/accent1_2" csCatId="accent1" phldr="1"/>
      <dgm:spPr/>
      <dgm:t>
        <a:bodyPr/>
        <a:lstStyle/>
        <a:p>
          <a:endParaRPr lang="en-CA"/>
        </a:p>
      </dgm:t>
    </dgm:pt>
    <dgm:pt modelId="{9B6E97D2-B5AB-4FC4-8B47-0B4F3FAC18B9}">
      <dgm:prSet phldrT="[Text]"/>
      <dgm:spPr/>
      <dgm:t>
        <a:bodyPr/>
        <a:lstStyle/>
        <a:p>
          <a:r>
            <a:rPr lang="en-CA" b="1" dirty="0" smtClean="0">
              <a:ln w="12700">
                <a:prstDash val="solid"/>
              </a:ln>
              <a:effectLst>
                <a:outerShdw blurRad="41275" dist="20320" dir="1800000" algn="tl" rotWithShape="0">
                  <a:srgbClr val="000000">
                    <a:alpha val="40000"/>
                  </a:srgbClr>
                </a:outerShdw>
              </a:effectLst>
            </a:rPr>
            <a:t>Valid Justifications:</a:t>
          </a:r>
        </a:p>
      </dgm:t>
    </dgm:pt>
    <dgm:pt modelId="{0A15C8C8-B0AD-47D2-AB17-C21E972E4E8E}" type="parTrans" cxnId="{F50F2689-4B79-428D-9265-B8572E810CE9}">
      <dgm:prSet/>
      <dgm:spPr/>
      <dgm:t>
        <a:bodyPr/>
        <a:lstStyle/>
        <a:p>
          <a:endParaRPr lang="en-CA"/>
        </a:p>
      </dgm:t>
    </dgm:pt>
    <dgm:pt modelId="{4AC64D69-A395-4B3A-8B6E-39B92084BE55}" type="sibTrans" cxnId="{F50F2689-4B79-428D-9265-B8572E810CE9}">
      <dgm:prSet/>
      <dgm:spPr/>
      <dgm:t>
        <a:bodyPr/>
        <a:lstStyle/>
        <a:p>
          <a:endParaRPr lang="en-CA"/>
        </a:p>
      </dgm:t>
    </dgm:pt>
    <dgm:pt modelId="{C18E2FDB-1BB4-4664-8CA8-EC0D0B10B38F}">
      <dgm:prSet phldrT="[Text]"/>
      <dgm:spPr/>
      <dgm:t>
        <a:bodyPr/>
        <a:lstStyle/>
        <a:p>
          <a:r>
            <a:rPr lang="en-CA" b="1" dirty="0" smtClean="0">
              <a:ln w="12700">
                <a:prstDash val="solid"/>
              </a:ln>
              <a:effectLst>
                <a:outerShdw blurRad="41275" dist="20320" dir="1800000" algn="tl" rotWithShape="0">
                  <a:srgbClr val="000000">
                    <a:alpha val="40000"/>
                  </a:srgbClr>
                </a:outerShdw>
              </a:effectLst>
            </a:rPr>
            <a:t>Invalid Justifications:</a:t>
          </a:r>
        </a:p>
      </dgm:t>
    </dgm:pt>
    <dgm:pt modelId="{C1940633-4E11-43D7-8BDE-770DF5AE5E82}" type="parTrans" cxnId="{755E2693-B366-46DC-AF56-B6ADD370DA48}">
      <dgm:prSet/>
      <dgm:spPr/>
      <dgm:t>
        <a:bodyPr/>
        <a:lstStyle/>
        <a:p>
          <a:endParaRPr lang="en-CA"/>
        </a:p>
      </dgm:t>
    </dgm:pt>
    <dgm:pt modelId="{DE94997B-F56B-4CD5-9690-5A786D353A98}" type="sibTrans" cxnId="{755E2693-B366-46DC-AF56-B6ADD370DA48}">
      <dgm:prSet/>
      <dgm:spPr/>
      <dgm:t>
        <a:bodyPr/>
        <a:lstStyle/>
        <a:p>
          <a:endParaRPr lang="en-CA"/>
        </a:p>
      </dgm:t>
    </dgm:pt>
    <dgm:pt modelId="{FEDE732F-A64B-4932-8ECA-D33121A25045}">
      <dgm:prSet/>
      <dgm:spPr/>
      <dgm:t>
        <a:bodyPr/>
        <a:lstStyle/>
        <a:p>
          <a:r>
            <a:rPr lang="en-CA" b="0" i="0" u="none" dirty="0" smtClean="0"/>
            <a:t>THCEE form</a:t>
          </a:r>
          <a:endParaRPr lang="en-CA" dirty="0"/>
        </a:p>
      </dgm:t>
    </dgm:pt>
    <dgm:pt modelId="{AF6BE650-4DFC-460F-930F-BB3097EB964A}" type="parTrans" cxnId="{7864D7D3-4551-479A-B4E5-4E1B35E96BFF}">
      <dgm:prSet/>
      <dgm:spPr/>
      <dgm:t>
        <a:bodyPr/>
        <a:lstStyle/>
        <a:p>
          <a:endParaRPr lang="en-CA"/>
        </a:p>
      </dgm:t>
    </dgm:pt>
    <dgm:pt modelId="{8EE1B463-26AA-4507-93BF-ACBA63AD9133}" type="sibTrans" cxnId="{7864D7D3-4551-479A-B4E5-4E1B35E96BFF}">
      <dgm:prSet/>
      <dgm:spPr/>
      <dgm:t>
        <a:bodyPr/>
        <a:lstStyle/>
        <a:p>
          <a:endParaRPr lang="en-CA"/>
        </a:p>
      </dgm:t>
    </dgm:pt>
    <dgm:pt modelId="{F0FA6DC9-FE77-44B2-9B6A-ED415ED9F4F5}">
      <dgm:prSet/>
      <dgm:spPr/>
      <dgm:t>
        <a:bodyPr/>
        <a:lstStyle/>
        <a:p>
          <a:r>
            <a:rPr lang="en-CA" b="0" i="0" u="none" dirty="0" smtClean="0"/>
            <a:t>Return supplier</a:t>
          </a:r>
        </a:p>
      </dgm:t>
    </dgm:pt>
    <dgm:pt modelId="{733DECF3-D4FB-41BB-BCA2-F7C37619DE4C}" type="parTrans" cxnId="{87EE8241-A9B2-47D0-890C-F0F46923663C}">
      <dgm:prSet/>
      <dgm:spPr/>
      <dgm:t>
        <a:bodyPr/>
        <a:lstStyle/>
        <a:p>
          <a:endParaRPr lang="en-CA"/>
        </a:p>
      </dgm:t>
    </dgm:pt>
    <dgm:pt modelId="{2A42BE82-4D71-423E-989E-7FE890725204}" type="sibTrans" cxnId="{87EE8241-A9B2-47D0-890C-F0F46923663C}">
      <dgm:prSet/>
      <dgm:spPr/>
      <dgm:t>
        <a:bodyPr/>
        <a:lstStyle/>
        <a:p>
          <a:endParaRPr lang="en-CA"/>
        </a:p>
      </dgm:t>
    </dgm:pt>
    <dgm:pt modelId="{A6DCB17B-070F-4CB7-BFE8-8F7EF3291AC1}">
      <dgm:prSet/>
      <dgm:spPr/>
      <dgm:t>
        <a:bodyPr/>
        <a:lstStyle/>
        <a:p>
          <a:r>
            <a:rPr lang="en-CA" b="0" i="0" u="none" dirty="0" smtClean="0"/>
            <a:t>Lack of communication</a:t>
          </a:r>
        </a:p>
      </dgm:t>
    </dgm:pt>
    <dgm:pt modelId="{82B49896-F5C0-445A-8F31-E98AF893054B}" type="parTrans" cxnId="{7EF78537-279E-4E37-89AC-3E17302BBAA0}">
      <dgm:prSet/>
      <dgm:spPr/>
      <dgm:t>
        <a:bodyPr/>
        <a:lstStyle/>
        <a:p>
          <a:endParaRPr lang="en-CA"/>
        </a:p>
      </dgm:t>
    </dgm:pt>
    <dgm:pt modelId="{0057B06D-BE0B-4ED6-820F-C00847F87567}" type="sibTrans" cxnId="{7EF78537-279E-4E37-89AC-3E17302BBAA0}">
      <dgm:prSet/>
      <dgm:spPr/>
      <dgm:t>
        <a:bodyPr/>
        <a:lstStyle/>
        <a:p>
          <a:endParaRPr lang="en-CA"/>
        </a:p>
      </dgm:t>
    </dgm:pt>
    <dgm:pt modelId="{65445982-D307-4644-BE09-40181855474E}">
      <dgm:prSet/>
      <dgm:spPr/>
      <dgm:t>
        <a:bodyPr/>
        <a:lstStyle/>
        <a:p>
          <a:r>
            <a:rPr lang="en-CA" b="0" i="0" u="none" dirty="0" smtClean="0"/>
            <a:t>Lowest bidder</a:t>
          </a:r>
          <a:endParaRPr lang="en-CA" b="0" dirty="0"/>
        </a:p>
      </dgm:t>
    </dgm:pt>
    <dgm:pt modelId="{A018AA88-E2CD-4C98-8AB2-97DBA0355334}" type="parTrans" cxnId="{62FD08CF-17D3-4F9F-849E-DB936DC6EF8D}">
      <dgm:prSet/>
      <dgm:spPr/>
      <dgm:t>
        <a:bodyPr/>
        <a:lstStyle/>
        <a:p>
          <a:endParaRPr lang="en-CA"/>
        </a:p>
      </dgm:t>
    </dgm:pt>
    <dgm:pt modelId="{D7820BE0-2428-4538-ABFE-78AEE6BD484A}" type="sibTrans" cxnId="{62FD08CF-17D3-4F9F-849E-DB936DC6EF8D}">
      <dgm:prSet/>
      <dgm:spPr/>
      <dgm:t>
        <a:bodyPr/>
        <a:lstStyle/>
        <a:p>
          <a:endParaRPr lang="en-CA"/>
        </a:p>
      </dgm:t>
    </dgm:pt>
    <dgm:pt modelId="{A9658228-99AE-442C-A35E-BD111A79C36E}">
      <dgm:prSet/>
      <dgm:spPr/>
      <dgm:t>
        <a:bodyPr/>
        <a:lstStyle/>
        <a:p>
          <a:r>
            <a:rPr lang="en-CA" b="0" i="0" u="none" dirty="0" smtClean="0"/>
            <a:t>Expert on the matter</a:t>
          </a:r>
          <a:endParaRPr lang="en-CA" b="0" dirty="0"/>
        </a:p>
      </dgm:t>
    </dgm:pt>
    <dgm:pt modelId="{674B2838-D40E-4142-A76C-70BF5B8C8081}" type="parTrans" cxnId="{97A601C3-B4C1-4E47-9AA7-1C18DEE8240B}">
      <dgm:prSet/>
      <dgm:spPr/>
      <dgm:t>
        <a:bodyPr/>
        <a:lstStyle/>
        <a:p>
          <a:endParaRPr lang="en-CA"/>
        </a:p>
      </dgm:t>
    </dgm:pt>
    <dgm:pt modelId="{15B838EE-EBE1-4540-A9C2-D89268C3109A}" type="sibTrans" cxnId="{97A601C3-B4C1-4E47-9AA7-1C18DEE8240B}">
      <dgm:prSet/>
      <dgm:spPr/>
      <dgm:t>
        <a:bodyPr/>
        <a:lstStyle/>
        <a:p>
          <a:endParaRPr lang="en-CA"/>
        </a:p>
      </dgm:t>
    </dgm:pt>
    <dgm:pt modelId="{53F7CCE5-F058-41CF-87FD-F53E1485A3F2}" type="pres">
      <dgm:prSet presAssocID="{3EEA724B-9990-4310-BD21-55F4656862AC}" presName="Name0" presStyleCnt="0">
        <dgm:presLayoutVars>
          <dgm:chMax val="2"/>
          <dgm:chPref val="2"/>
          <dgm:dir/>
          <dgm:animOne/>
          <dgm:resizeHandles val="exact"/>
        </dgm:presLayoutVars>
      </dgm:prSet>
      <dgm:spPr/>
      <dgm:t>
        <a:bodyPr/>
        <a:lstStyle/>
        <a:p>
          <a:endParaRPr lang="en-CA"/>
        </a:p>
      </dgm:t>
    </dgm:pt>
    <dgm:pt modelId="{E8B15E80-5AD0-401B-88D6-4431C43BAE23}" type="pres">
      <dgm:prSet presAssocID="{3EEA724B-9990-4310-BD21-55F4656862AC}" presName="Background" presStyleLbl="bgImgPlace1" presStyleIdx="0" presStyleCnt="1" custLinFactNeighborX="648" custLinFactNeighborY="27155"/>
      <dgm:spPr/>
    </dgm:pt>
    <dgm:pt modelId="{3B81FB87-F8AD-40C8-B4EE-8CF549C6D8AD}" type="pres">
      <dgm:prSet presAssocID="{3EEA724B-9990-4310-BD21-55F4656862AC}" presName="ParentText1" presStyleLbl="revTx" presStyleIdx="0" presStyleCnt="2" custLinFactNeighborX="432" custLinFactNeighborY="5895">
        <dgm:presLayoutVars>
          <dgm:chMax val="0"/>
          <dgm:chPref val="0"/>
          <dgm:bulletEnabled val="1"/>
        </dgm:presLayoutVars>
      </dgm:prSet>
      <dgm:spPr/>
      <dgm:t>
        <a:bodyPr/>
        <a:lstStyle/>
        <a:p>
          <a:endParaRPr lang="en-CA"/>
        </a:p>
      </dgm:t>
    </dgm:pt>
    <dgm:pt modelId="{B31E6A2B-CF18-4058-8B6F-0F5DB4CA60E9}" type="pres">
      <dgm:prSet presAssocID="{3EEA724B-9990-4310-BD21-55F4656862AC}" presName="ParentText2" presStyleLbl="revTx" presStyleIdx="1" presStyleCnt="2" custLinFactNeighborX="863" custLinFactNeighborY="5895">
        <dgm:presLayoutVars>
          <dgm:chMax val="0"/>
          <dgm:chPref val="0"/>
          <dgm:bulletEnabled val="1"/>
        </dgm:presLayoutVars>
      </dgm:prSet>
      <dgm:spPr/>
      <dgm:t>
        <a:bodyPr/>
        <a:lstStyle/>
        <a:p>
          <a:endParaRPr lang="en-CA"/>
        </a:p>
      </dgm:t>
    </dgm:pt>
    <dgm:pt modelId="{12D4BD81-41AB-42C7-B08F-6CD9722DBEBE}" type="pres">
      <dgm:prSet presAssocID="{3EEA724B-9990-4310-BD21-55F4656862AC}" presName="Plus" presStyleLbl="alignNode1" presStyleIdx="0" presStyleCnt="2"/>
      <dgm:spPr/>
    </dgm:pt>
    <dgm:pt modelId="{FBE70982-097A-4CAF-869F-84596B7F4BE1}" type="pres">
      <dgm:prSet presAssocID="{3EEA724B-9990-4310-BD21-55F4656862AC}" presName="Minus" presStyleLbl="alignNode1" presStyleIdx="1" presStyleCnt="2"/>
      <dgm:spPr/>
    </dgm:pt>
    <dgm:pt modelId="{F4E0A2CA-DE61-4433-B38D-F12D168F15B4}" type="pres">
      <dgm:prSet presAssocID="{3EEA724B-9990-4310-BD21-55F4656862AC}" presName="Divider" presStyleLbl="parChTrans1D1" presStyleIdx="0" presStyleCnt="1"/>
      <dgm:spPr/>
    </dgm:pt>
  </dgm:ptLst>
  <dgm:cxnLst>
    <dgm:cxn modelId="{38BA417D-B0A0-4A99-A5CA-DA464D7E3642}" type="presOf" srcId="{F0FA6DC9-FE77-44B2-9B6A-ED415ED9F4F5}" destId="{B31E6A2B-CF18-4058-8B6F-0F5DB4CA60E9}" srcOrd="0" destOrd="2" presId="urn:microsoft.com/office/officeart/2009/3/layout/PlusandMinus"/>
    <dgm:cxn modelId="{F50F2689-4B79-428D-9265-B8572E810CE9}" srcId="{3EEA724B-9990-4310-BD21-55F4656862AC}" destId="{9B6E97D2-B5AB-4FC4-8B47-0B4F3FAC18B9}" srcOrd="0" destOrd="0" parTransId="{0A15C8C8-B0AD-47D2-AB17-C21E972E4E8E}" sibTransId="{4AC64D69-A395-4B3A-8B6E-39B92084BE55}"/>
    <dgm:cxn modelId="{87EE8241-A9B2-47D0-890C-F0F46923663C}" srcId="{C18E2FDB-1BB4-4664-8CA8-EC0D0B10B38F}" destId="{F0FA6DC9-FE77-44B2-9B6A-ED415ED9F4F5}" srcOrd="1" destOrd="0" parTransId="{733DECF3-D4FB-41BB-BCA2-F7C37619DE4C}" sibTransId="{2A42BE82-4D71-423E-989E-7FE890725204}"/>
    <dgm:cxn modelId="{7864D7D3-4551-479A-B4E5-4E1B35E96BFF}" srcId="{C18E2FDB-1BB4-4664-8CA8-EC0D0B10B38F}" destId="{FEDE732F-A64B-4932-8ECA-D33121A25045}" srcOrd="0" destOrd="0" parTransId="{AF6BE650-4DFC-460F-930F-BB3097EB964A}" sibTransId="{8EE1B463-26AA-4507-93BF-ACBA63AD9133}"/>
    <dgm:cxn modelId="{FC1B8097-DC05-4640-AC40-9E0EAA5482DE}" type="presOf" srcId="{C18E2FDB-1BB4-4664-8CA8-EC0D0B10B38F}" destId="{B31E6A2B-CF18-4058-8B6F-0F5DB4CA60E9}" srcOrd="0" destOrd="0" presId="urn:microsoft.com/office/officeart/2009/3/layout/PlusandMinus"/>
    <dgm:cxn modelId="{755E2693-B366-46DC-AF56-B6ADD370DA48}" srcId="{3EEA724B-9990-4310-BD21-55F4656862AC}" destId="{C18E2FDB-1BB4-4664-8CA8-EC0D0B10B38F}" srcOrd="1" destOrd="0" parTransId="{C1940633-4E11-43D7-8BDE-770DF5AE5E82}" sibTransId="{DE94997B-F56B-4CD5-9690-5A786D353A98}"/>
    <dgm:cxn modelId="{346FD1FF-A758-430B-B94E-7F323C5A1FF6}" type="presOf" srcId="{9B6E97D2-B5AB-4FC4-8B47-0B4F3FAC18B9}" destId="{3B81FB87-F8AD-40C8-B4EE-8CF549C6D8AD}" srcOrd="0" destOrd="0" presId="urn:microsoft.com/office/officeart/2009/3/layout/PlusandMinus"/>
    <dgm:cxn modelId="{29032FC1-DB81-4489-9ED3-7AE2BFF19CAA}" type="presOf" srcId="{A6DCB17B-070F-4CB7-BFE8-8F7EF3291AC1}" destId="{B31E6A2B-CF18-4058-8B6F-0F5DB4CA60E9}" srcOrd="0" destOrd="3" presId="urn:microsoft.com/office/officeart/2009/3/layout/PlusandMinus"/>
    <dgm:cxn modelId="{62FD08CF-17D3-4F9F-849E-DB936DC6EF8D}" srcId="{9B6E97D2-B5AB-4FC4-8B47-0B4F3FAC18B9}" destId="{65445982-D307-4644-BE09-40181855474E}" srcOrd="0" destOrd="0" parTransId="{A018AA88-E2CD-4C98-8AB2-97DBA0355334}" sibTransId="{D7820BE0-2428-4538-ABFE-78AEE6BD484A}"/>
    <dgm:cxn modelId="{FF34296F-451E-4198-8978-8AF6A2B657CC}" type="presOf" srcId="{65445982-D307-4644-BE09-40181855474E}" destId="{3B81FB87-F8AD-40C8-B4EE-8CF549C6D8AD}" srcOrd="0" destOrd="1" presId="urn:microsoft.com/office/officeart/2009/3/layout/PlusandMinus"/>
    <dgm:cxn modelId="{143C52D0-4385-4188-95C3-3B784B868CB4}" type="presOf" srcId="{FEDE732F-A64B-4932-8ECA-D33121A25045}" destId="{B31E6A2B-CF18-4058-8B6F-0F5DB4CA60E9}" srcOrd="0" destOrd="1" presId="urn:microsoft.com/office/officeart/2009/3/layout/PlusandMinus"/>
    <dgm:cxn modelId="{9AE9B01A-D7BE-42AC-A8EB-9B0E6FD7305C}" type="presOf" srcId="{3EEA724B-9990-4310-BD21-55F4656862AC}" destId="{53F7CCE5-F058-41CF-87FD-F53E1485A3F2}" srcOrd="0" destOrd="0" presId="urn:microsoft.com/office/officeart/2009/3/layout/PlusandMinus"/>
    <dgm:cxn modelId="{D9821449-AFC8-4469-9259-C5CF2304160B}" type="presOf" srcId="{A9658228-99AE-442C-A35E-BD111A79C36E}" destId="{3B81FB87-F8AD-40C8-B4EE-8CF549C6D8AD}" srcOrd="0" destOrd="2" presId="urn:microsoft.com/office/officeart/2009/3/layout/PlusandMinus"/>
    <dgm:cxn modelId="{7EF78537-279E-4E37-89AC-3E17302BBAA0}" srcId="{C18E2FDB-1BB4-4664-8CA8-EC0D0B10B38F}" destId="{A6DCB17B-070F-4CB7-BFE8-8F7EF3291AC1}" srcOrd="2" destOrd="0" parTransId="{82B49896-F5C0-445A-8F31-E98AF893054B}" sibTransId="{0057B06D-BE0B-4ED6-820F-C00847F87567}"/>
    <dgm:cxn modelId="{97A601C3-B4C1-4E47-9AA7-1C18DEE8240B}" srcId="{9B6E97D2-B5AB-4FC4-8B47-0B4F3FAC18B9}" destId="{A9658228-99AE-442C-A35E-BD111A79C36E}" srcOrd="1" destOrd="0" parTransId="{674B2838-D40E-4142-A76C-70BF5B8C8081}" sibTransId="{15B838EE-EBE1-4540-A9C2-D89268C3109A}"/>
    <dgm:cxn modelId="{756BCD00-60C5-461B-A267-0D0A13FB8FE9}" type="presParOf" srcId="{53F7CCE5-F058-41CF-87FD-F53E1485A3F2}" destId="{E8B15E80-5AD0-401B-88D6-4431C43BAE23}" srcOrd="0" destOrd="0" presId="urn:microsoft.com/office/officeart/2009/3/layout/PlusandMinus"/>
    <dgm:cxn modelId="{E13DB59A-7559-43A3-8DF0-E0D531538E26}" type="presParOf" srcId="{53F7CCE5-F058-41CF-87FD-F53E1485A3F2}" destId="{3B81FB87-F8AD-40C8-B4EE-8CF549C6D8AD}" srcOrd="1" destOrd="0" presId="urn:microsoft.com/office/officeart/2009/3/layout/PlusandMinus"/>
    <dgm:cxn modelId="{364A8824-8BDC-4286-89DF-6DF1230DB895}" type="presParOf" srcId="{53F7CCE5-F058-41CF-87FD-F53E1485A3F2}" destId="{B31E6A2B-CF18-4058-8B6F-0F5DB4CA60E9}" srcOrd="2" destOrd="0" presId="urn:microsoft.com/office/officeart/2009/3/layout/PlusandMinus"/>
    <dgm:cxn modelId="{06C866E9-9561-4F33-B49F-2EC343D496F6}" type="presParOf" srcId="{53F7CCE5-F058-41CF-87FD-F53E1485A3F2}" destId="{12D4BD81-41AB-42C7-B08F-6CD9722DBEBE}" srcOrd="3" destOrd="0" presId="urn:microsoft.com/office/officeart/2009/3/layout/PlusandMinus"/>
    <dgm:cxn modelId="{8EE1C0C2-D8C2-4AEA-B658-F040A06B1979}" type="presParOf" srcId="{53F7CCE5-F058-41CF-87FD-F53E1485A3F2}" destId="{FBE70982-097A-4CAF-869F-84596B7F4BE1}" srcOrd="4" destOrd="0" presId="urn:microsoft.com/office/officeart/2009/3/layout/PlusandMinus"/>
    <dgm:cxn modelId="{4BAADC0F-B6B8-4335-BB8C-F26A63D0B526}" type="presParOf" srcId="{53F7CCE5-F058-41CF-87FD-F53E1485A3F2}" destId="{F4E0A2CA-DE61-4433-B38D-F12D168F15B4}" srcOrd="5" destOrd="0" presId="urn:microsoft.com/office/officeart/2009/3/layout/PlusandMinu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1775285-C99A-4DB1-93FB-0B3A78FB679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CA"/>
        </a:p>
      </dgm:t>
    </dgm:pt>
    <dgm:pt modelId="{68A8A1EC-DA1B-415E-990E-1D9BB9130E73}">
      <dgm:prSet custT="1"/>
      <dgm:spPr>
        <a:solidFill>
          <a:srgbClr val="8D8EC5"/>
        </a:solidFill>
      </dgm:spPr>
      <dgm:t>
        <a:bodyPr/>
        <a:lstStyle/>
        <a:p>
          <a:pPr rtl="0"/>
          <a:r>
            <a:rPr lang="en-CA" sz="1800" b="1" dirty="0" smtClean="0">
              <a:latin typeface="Arial" panose="020B0604020202020204" pitchFamily="34" charset="0"/>
              <a:cs typeface="Arial" panose="020B0604020202020204" pitchFamily="34" charset="0"/>
            </a:rPr>
            <a:t>NC-PURCHASING_PORTAL-PORTAIL_D'ACHATS-GD</a:t>
          </a:r>
          <a:endParaRPr lang="en-CA" sz="1800" dirty="0">
            <a:latin typeface="Arial" panose="020B0604020202020204" pitchFamily="34" charset="0"/>
            <a:cs typeface="Arial" panose="020B0604020202020204" pitchFamily="34" charset="0"/>
          </a:endParaRPr>
        </a:p>
      </dgm:t>
    </dgm:pt>
    <dgm:pt modelId="{8F4EB00F-831C-422C-A708-6A979128F9FF}" type="parTrans" cxnId="{98F07700-01CC-4406-9D00-A71C6D07B196}">
      <dgm:prSet/>
      <dgm:spPr/>
      <dgm:t>
        <a:bodyPr/>
        <a:lstStyle/>
        <a:p>
          <a:endParaRPr lang="en-CA" sz="1200">
            <a:latin typeface="Arial" panose="020B0604020202020204" pitchFamily="34" charset="0"/>
            <a:cs typeface="Arial" panose="020B0604020202020204" pitchFamily="34" charset="0"/>
          </a:endParaRPr>
        </a:p>
      </dgm:t>
    </dgm:pt>
    <dgm:pt modelId="{10084F74-17AA-41FB-9191-02799E22609E}" type="sibTrans" cxnId="{98F07700-01CC-4406-9D00-A71C6D07B196}">
      <dgm:prSet/>
      <dgm:spPr/>
      <dgm:t>
        <a:bodyPr/>
        <a:lstStyle/>
        <a:p>
          <a:endParaRPr lang="en-CA" sz="1200">
            <a:latin typeface="Arial" panose="020B0604020202020204" pitchFamily="34" charset="0"/>
            <a:cs typeface="Arial" panose="020B0604020202020204" pitchFamily="34" charset="0"/>
          </a:endParaRPr>
        </a:p>
      </dgm:t>
    </dgm:pt>
    <dgm:pt modelId="{0C22790A-D01E-4261-B9FE-E44E2D09D3A4}">
      <dgm:prSet custT="1"/>
      <dgm:spPr>
        <a:solidFill>
          <a:srgbClr val="CDCDFF">
            <a:alpha val="90000"/>
          </a:srgbClr>
        </a:solidFill>
      </dgm:spPr>
      <dgm:t>
        <a:bodyPr/>
        <a:lstStyle/>
        <a:p>
          <a:pPr rtl="0"/>
          <a:r>
            <a:rPr lang="en-CA" sz="1400" i="1" dirty="0" smtClean="0">
              <a:latin typeface="Arial" panose="020B0604020202020204" pitchFamily="34" charset="0"/>
              <a:cs typeface="Arial" panose="020B0604020202020204" pitchFamily="34" charset="0"/>
            </a:rPr>
            <a:t>Questions about procurement, obtaining a card, change of Manager/Cost Centre, </a:t>
          </a:r>
          <a:r>
            <a:rPr lang="en-US" sz="1400" b="1" i="1" dirty="0" smtClean="0">
              <a:latin typeface="Arial" panose="020B0604020202020204" pitchFamily="34" charset="0"/>
              <a:cs typeface="Arial" panose="020B0604020202020204" pitchFamily="34" charset="0"/>
            </a:rPr>
            <a:t>changes</a:t>
          </a:r>
          <a:r>
            <a:rPr lang="en-US" sz="1400" i="1" dirty="0" smtClean="0">
              <a:latin typeface="Arial" panose="020B0604020202020204" pitchFamily="34" charset="0"/>
              <a:cs typeface="Arial" panose="020B0604020202020204" pitchFamily="34" charset="0"/>
            </a:rPr>
            <a:t> to your Payment Card Master Record in SAP</a:t>
          </a:r>
          <a:r>
            <a:rPr lang="en-CA" sz="1400" i="1" dirty="0" smtClean="0">
              <a:latin typeface="Arial" panose="020B0604020202020204" pitchFamily="34" charset="0"/>
              <a:cs typeface="Arial" panose="020B0604020202020204" pitchFamily="34" charset="0"/>
            </a:rPr>
            <a:t>, canceling a card, </a:t>
          </a:r>
          <a:r>
            <a:rPr lang="en-US" sz="1400" i="1" dirty="0" smtClean="0">
              <a:latin typeface="Arial" panose="020B0604020202020204" pitchFamily="34" charset="0"/>
              <a:cs typeface="Arial" panose="020B0604020202020204" pitchFamily="34" charset="0"/>
            </a:rPr>
            <a:t>resetting your </a:t>
          </a:r>
          <a:r>
            <a:rPr lang="en-US" sz="1400" b="1" i="1" dirty="0" smtClean="0">
              <a:latin typeface="Arial" panose="020B0604020202020204" pitchFamily="34" charset="0"/>
              <a:cs typeface="Arial" panose="020B0604020202020204" pitchFamily="34" charset="0"/>
            </a:rPr>
            <a:t>password</a:t>
          </a:r>
          <a:r>
            <a:rPr lang="en-US" sz="1400" i="1" dirty="0" smtClean="0">
              <a:latin typeface="Arial" panose="020B0604020202020204" pitchFamily="34" charset="0"/>
              <a:cs typeface="Arial" panose="020B0604020202020204" pitchFamily="34" charset="0"/>
            </a:rPr>
            <a:t>  and/or memorable word for VISM website, </a:t>
          </a:r>
          <a:r>
            <a:rPr lang="en-CA" sz="1400" i="1" dirty="0" smtClean="0">
              <a:latin typeface="Arial" panose="020B0604020202020204" pitchFamily="34" charset="0"/>
              <a:cs typeface="Arial" panose="020B0604020202020204" pitchFamily="34" charset="0"/>
            </a:rPr>
            <a:t>etc…</a:t>
          </a:r>
          <a:endParaRPr lang="en-CA" sz="1400" dirty="0">
            <a:latin typeface="Arial" panose="020B0604020202020204" pitchFamily="34" charset="0"/>
            <a:cs typeface="Arial" panose="020B0604020202020204" pitchFamily="34" charset="0"/>
          </a:endParaRPr>
        </a:p>
      </dgm:t>
    </dgm:pt>
    <dgm:pt modelId="{C919FD11-2596-4EBB-91C8-438E2750C649}" type="parTrans" cxnId="{F4BBEBF2-53C4-45B7-8984-0A261FAA8C7C}">
      <dgm:prSet/>
      <dgm:spPr/>
      <dgm:t>
        <a:bodyPr/>
        <a:lstStyle/>
        <a:p>
          <a:endParaRPr lang="en-CA" sz="1200">
            <a:latin typeface="Arial" panose="020B0604020202020204" pitchFamily="34" charset="0"/>
            <a:cs typeface="Arial" panose="020B0604020202020204" pitchFamily="34" charset="0"/>
          </a:endParaRPr>
        </a:p>
      </dgm:t>
    </dgm:pt>
    <dgm:pt modelId="{B71F5F9A-E7A3-4FA1-84AC-7B2BF648D806}" type="sibTrans" cxnId="{F4BBEBF2-53C4-45B7-8984-0A261FAA8C7C}">
      <dgm:prSet/>
      <dgm:spPr/>
      <dgm:t>
        <a:bodyPr/>
        <a:lstStyle/>
        <a:p>
          <a:endParaRPr lang="en-CA" sz="1200">
            <a:latin typeface="Arial" panose="020B0604020202020204" pitchFamily="34" charset="0"/>
            <a:cs typeface="Arial" panose="020B0604020202020204" pitchFamily="34" charset="0"/>
          </a:endParaRPr>
        </a:p>
      </dgm:t>
    </dgm:pt>
    <dgm:pt modelId="{E2AB1DB7-2E47-4EF4-B0F4-136DA3365E39}">
      <dgm:prSet custT="1"/>
      <dgm:spPr>
        <a:solidFill>
          <a:srgbClr val="8D8EC5"/>
        </a:solidFill>
      </dgm:spPr>
      <dgm:t>
        <a:bodyPr/>
        <a:lstStyle/>
        <a:p>
          <a:pPr rtl="0"/>
          <a:r>
            <a:rPr lang="en-US" sz="2400" dirty="0" smtClean="0">
              <a:latin typeface="Arial" panose="020B0604020202020204" pitchFamily="34" charset="0"/>
              <a:cs typeface="Arial" panose="020B0604020202020204" pitchFamily="34" charset="0"/>
            </a:rPr>
            <a:t>‘Report an Incident’ in </a:t>
          </a:r>
          <a:r>
            <a:rPr lang="en-CA" sz="2400" u="sng" dirty="0" err="1" smtClean="0">
              <a:solidFill>
                <a:schemeClr val="tx1"/>
              </a:solidFill>
              <a:latin typeface="Arial" panose="020B0604020202020204" pitchFamily="34" charset="0"/>
              <a:cs typeface="Arial" panose="020B0604020202020204" pitchFamily="34" charset="0"/>
              <a:hlinkClick xmlns:r="http://schemas.openxmlformats.org/officeDocument/2006/relationships" r:id="rId1"/>
            </a:rPr>
            <a:t>myEMS</a:t>
          </a:r>
          <a:r>
            <a:rPr lang="en-CA" sz="2400" u="sng" dirty="0" smtClean="0">
              <a:solidFill>
                <a:schemeClr val="tx1"/>
              </a:solidFill>
              <a:latin typeface="Arial" panose="020B0604020202020204" pitchFamily="34" charset="0"/>
              <a:cs typeface="Arial" panose="020B0604020202020204" pitchFamily="34" charset="0"/>
              <a:hlinkClick xmlns:r="http://schemas.openxmlformats.org/officeDocument/2006/relationships" r:id="rId1"/>
            </a:rPr>
            <a:t> portal</a:t>
          </a:r>
          <a:endParaRPr lang="en-CA" sz="2400" dirty="0">
            <a:solidFill>
              <a:schemeClr val="tx1"/>
            </a:solidFill>
            <a:latin typeface="Arial" panose="020B0604020202020204" pitchFamily="34" charset="0"/>
            <a:cs typeface="Arial" panose="020B0604020202020204" pitchFamily="34" charset="0"/>
          </a:endParaRPr>
        </a:p>
      </dgm:t>
    </dgm:pt>
    <dgm:pt modelId="{65069369-1FAA-44B6-A3A0-CE6CB24357ED}" type="parTrans" cxnId="{74472BF2-80C7-4A26-B0B6-FF653E675D36}">
      <dgm:prSet/>
      <dgm:spPr/>
      <dgm:t>
        <a:bodyPr/>
        <a:lstStyle/>
        <a:p>
          <a:endParaRPr lang="en-CA" sz="1200">
            <a:latin typeface="Arial" panose="020B0604020202020204" pitchFamily="34" charset="0"/>
            <a:cs typeface="Arial" panose="020B0604020202020204" pitchFamily="34" charset="0"/>
          </a:endParaRPr>
        </a:p>
      </dgm:t>
    </dgm:pt>
    <dgm:pt modelId="{D251DAD8-B1BB-4A45-9050-7FC39DFB34D2}" type="sibTrans" cxnId="{74472BF2-80C7-4A26-B0B6-FF653E675D36}">
      <dgm:prSet/>
      <dgm:spPr/>
      <dgm:t>
        <a:bodyPr/>
        <a:lstStyle/>
        <a:p>
          <a:endParaRPr lang="en-CA" sz="1200">
            <a:latin typeface="Arial" panose="020B0604020202020204" pitchFamily="34" charset="0"/>
            <a:cs typeface="Arial" panose="020B0604020202020204" pitchFamily="34" charset="0"/>
          </a:endParaRPr>
        </a:p>
      </dgm:t>
    </dgm:pt>
    <dgm:pt modelId="{34EEA784-1653-417B-80A6-FCCB40939405}">
      <dgm:prSet custT="1"/>
      <dgm:spPr>
        <a:solidFill>
          <a:srgbClr val="CDCDFF">
            <a:alpha val="90000"/>
          </a:srgbClr>
        </a:solidFill>
      </dgm:spPr>
      <dgm:t>
        <a:bodyPr/>
        <a:lstStyle/>
        <a:p>
          <a:pPr rtl="0"/>
          <a:r>
            <a:rPr lang="en-CA" sz="1400" i="1" dirty="0" smtClean="0">
              <a:latin typeface="Arial" panose="020B0604020202020204" pitchFamily="34" charset="0"/>
              <a:cs typeface="Arial" panose="020B0604020202020204" pitchFamily="34" charset="0"/>
            </a:rPr>
            <a:t>Creation of card documents (ex. CRK1, CRK2)</a:t>
          </a:r>
          <a:endParaRPr lang="en-CA" sz="1400" dirty="0">
            <a:latin typeface="Arial" panose="020B0604020202020204" pitchFamily="34" charset="0"/>
            <a:cs typeface="Arial" panose="020B0604020202020204" pitchFamily="34" charset="0"/>
          </a:endParaRPr>
        </a:p>
      </dgm:t>
    </dgm:pt>
    <dgm:pt modelId="{730D2A41-81D6-4081-9E60-FD225074FED1}" type="parTrans" cxnId="{1AB60501-8494-4E82-9D25-49E69D085884}">
      <dgm:prSet/>
      <dgm:spPr/>
      <dgm:t>
        <a:bodyPr/>
        <a:lstStyle/>
        <a:p>
          <a:endParaRPr lang="en-CA" sz="1200">
            <a:latin typeface="Arial" panose="020B0604020202020204" pitchFamily="34" charset="0"/>
            <a:cs typeface="Arial" panose="020B0604020202020204" pitchFamily="34" charset="0"/>
          </a:endParaRPr>
        </a:p>
      </dgm:t>
    </dgm:pt>
    <dgm:pt modelId="{7070FE56-7B58-4E6B-9607-B3B00F2D815F}" type="sibTrans" cxnId="{1AB60501-8494-4E82-9D25-49E69D085884}">
      <dgm:prSet/>
      <dgm:spPr/>
      <dgm:t>
        <a:bodyPr/>
        <a:lstStyle/>
        <a:p>
          <a:endParaRPr lang="en-CA" sz="1200">
            <a:latin typeface="Arial" panose="020B0604020202020204" pitchFamily="34" charset="0"/>
            <a:cs typeface="Arial" panose="020B0604020202020204" pitchFamily="34" charset="0"/>
          </a:endParaRPr>
        </a:p>
      </dgm:t>
    </dgm:pt>
    <dgm:pt modelId="{500271BE-4FEE-4794-ABCF-3B7C2C07753B}">
      <dgm:prSet custT="1"/>
      <dgm:spPr>
        <a:solidFill>
          <a:srgbClr val="8D8EC5"/>
        </a:solidFill>
      </dgm:spPr>
      <dgm:t>
        <a:bodyPr/>
        <a:lstStyle/>
        <a:p>
          <a:pPr rtl="0"/>
          <a:r>
            <a:rPr lang="en-US" sz="1600" b="1" dirty="0" smtClean="0">
              <a:latin typeface="Arial" panose="020B0604020202020204" pitchFamily="34" charset="0"/>
              <a:cs typeface="Arial" panose="020B0604020202020204" pitchFamily="34" charset="0"/>
            </a:rPr>
            <a:t>Contact the </a:t>
          </a:r>
          <a:r>
            <a:rPr lang="en-US" sz="1600" b="1" dirty="0" smtClean="0">
              <a:solidFill>
                <a:schemeClr val="accent1">
                  <a:lumMod val="60000"/>
                  <a:lumOff val="40000"/>
                </a:schemeClr>
              </a:solidFill>
              <a:latin typeface="Arial" panose="020B0604020202020204" pitchFamily="34" charset="0"/>
              <a:cs typeface="Arial" panose="020B0604020202020204" pitchFamily="34" charset="0"/>
            </a:rPr>
            <a:t>National Accounting Operations </a:t>
          </a:r>
          <a:r>
            <a:rPr lang="en-US" sz="1600" b="1" dirty="0" smtClean="0">
              <a:latin typeface="Arial" panose="020B0604020202020204" pitchFamily="34" charset="0"/>
              <a:cs typeface="Arial" panose="020B0604020202020204" pitchFamily="34" charset="0"/>
            </a:rPr>
            <a:t>via </a:t>
          </a:r>
          <a:r>
            <a:rPr lang="en-CA" sz="1600" b="1" i="1" dirty="0" smtClean="0">
              <a:latin typeface="Arial" panose="020B0604020202020204" pitchFamily="34" charset="0"/>
              <a:cs typeface="Arial" panose="020B0604020202020204" pitchFamily="34" charset="0"/>
            </a:rPr>
            <a:t>iService </a:t>
          </a:r>
          <a:r>
            <a:rPr lang="en-CA" sz="1600" b="1" dirty="0" smtClean="0">
              <a:latin typeface="Arial" panose="020B0604020202020204" pitchFamily="34" charset="0"/>
              <a:cs typeface="Arial" panose="020B0604020202020204" pitchFamily="34" charset="0"/>
            </a:rPr>
            <a:t>or by phone at 1-855-684-7827 (option #3) </a:t>
          </a:r>
          <a:endParaRPr lang="en-CA" sz="1600" b="1" dirty="0">
            <a:latin typeface="Arial" panose="020B0604020202020204" pitchFamily="34" charset="0"/>
            <a:cs typeface="Arial" panose="020B0604020202020204" pitchFamily="34" charset="0"/>
          </a:endParaRPr>
        </a:p>
      </dgm:t>
    </dgm:pt>
    <dgm:pt modelId="{497F0508-F3AC-469A-95B1-E63D7388FF82}" type="parTrans" cxnId="{98D0902A-68D4-41F4-88B7-A30F2D7881C0}">
      <dgm:prSet/>
      <dgm:spPr/>
      <dgm:t>
        <a:bodyPr/>
        <a:lstStyle/>
        <a:p>
          <a:endParaRPr lang="en-CA" sz="1200">
            <a:latin typeface="Arial" panose="020B0604020202020204" pitchFamily="34" charset="0"/>
            <a:cs typeface="Arial" panose="020B0604020202020204" pitchFamily="34" charset="0"/>
          </a:endParaRPr>
        </a:p>
      </dgm:t>
    </dgm:pt>
    <dgm:pt modelId="{6E19B98D-BFCF-4677-A5DE-97EAED1A3EB3}" type="sibTrans" cxnId="{98D0902A-68D4-41F4-88B7-A30F2D7881C0}">
      <dgm:prSet/>
      <dgm:spPr/>
      <dgm:t>
        <a:bodyPr/>
        <a:lstStyle/>
        <a:p>
          <a:endParaRPr lang="en-CA" sz="1200">
            <a:latin typeface="Arial" panose="020B0604020202020204" pitchFamily="34" charset="0"/>
            <a:cs typeface="Arial" panose="020B0604020202020204" pitchFamily="34" charset="0"/>
          </a:endParaRPr>
        </a:p>
      </dgm:t>
    </dgm:pt>
    <dgm:pt modelId="{BC018344-779B-4369-9071-165F6A7A2986}">
      <dgm:prSet custT="1"/>
      <dgm:spPr>
        <a:solidFill>
          <a:srgbClr val="CDCDFF">
            <a:alpha val="89804"/>
          </a:srgbClr>
        </a:solidFill>
      </dgm:spPr>
      <dgm:t>
        <a:bodyPr/>
        <a:lstStyle/>
        <a:p>
          <a:pPr rtl="0"/>
          <a:r>
            <a:rPr lang="en-CA" sz="1400" i="1" dirty="0" smtClean="0">
              <a:latin typeface="Arial" panose="020B0604020202020204" pitchFamily="34" charset="0"/>
              <a:cs typeface="Arial" panose="020B0604020202020204" pitchFamily="34" charset="0"/>
            </a:rPr>
            <a:t>Submission of your statement</a:t>
          </a:r>
          <a:endParaRPr lang="en-CA" sz="1400" dirty="0">
            <a:latin typeface="Arial" panose="020B0604020202020204" pitchFamily="34" charset="0"/>
            <a:cs typeface="Arial" panose="020B0604020202020204" pitchFamily="34" charset="0"/>
          </a:endParaRPr>
        </a:p>
      </dgm:t>
    </dgm:pt>
    <dgm:pt modelId="{807CBC11-00DE-4B80-83E6-669F960864C8}" type="parTrans" cxnId="{BD49B049-F20C-4932-A023-875366E9D71B}">
      <dgm:prSet/>
      <dgm:spPr/>
      <dgm:t>
        <a:bodyPr/>
        <a:lstStyle/>
        <a:p>
          <a:endParaRPr lang="en-CA" sz="1200">
            <a:latin typeface="Arial" panose="020B0604020202020204" pitchFamily="34" charset="0"/>
            <a:cs typeface="Arial" panose="020B0604020202020204" pitchFamily="34" charset="0"/>
          </a:endParaRPr>
        </a:p>
      </dgm:t>
    </dgm:pt>
    <dgm:pt modelId="{BBCFF18B-1EB5-4C18-B344-5E5EBA36CE55}" type="sibTrans" cxnId="{BD49B049-F20C-4932-A023-875366E9D71B}">
      <dgm:prSet/>
      <dgm:spPr/>
      <dgm:t>
        <a:bodyPr/>
        <a:lstStyle/>
        <a:p>
          <a:endParaRPr lang="en-CA" sz="1200">
            <a:latin typeface="Arial" panose="020B0604020202020204" pitchFamily="34" charset="0"/>
            <a:cs typeface="Arial" panose="020B0604020202020204" pitchFamily="34" charset="0"/>
          </a:endParaRPr>
        </a:p>
      </dgm:t>
    </dgm:pt>
    <dgm:pt modelId="{1AA0A540-CA8D-4362-B952-9F785864DE97}">
      <dgm:prSet custT="1"/>
      <dgm:spPr>
        <a:solidFill>
          <a:srgbClr val="CDCDFF">
            <a:alpha val="89804"/>
          </a:srgbClr>
        </a:solidFill>
      </dgm:spPr>
      <dgm:t>
        <a:bodyPr/>
        <a:lstStyle/>
        <a:p>
          <a:pPr rtl="0"/>
          <a:r>
            <a:rPr lang="en-US" sz="1400" i="1" dirty="0" smtClean="0">
              <a:latin typeface="Arial" panose="020B0604020202020204" pitchFamily="34" charset="0"/>
              <a:cs typeface="Arial" panose="020B0604020202020204" pitchFamily="34" charset="0"/>
            </a:rPr>
            <a:t>Account reconciliation </a:t>
          </a:r>
          <a:endParaRPr lang="en-CA" sz="1400" dirty="0">
            <a:latin typeface="Arial" panose="020B0604020202020204" pitchFamily="34" charset="0"/>
            <a:cs typeface="Arial" panose="020B0604020202020204" pitchFamily="34" charset="0"/>
          </a:endParaRPr>
        </a:p>
      </dgm:t>
    </dgm:pt>
    <dgm:pt modelId="{E8A1124C-AAF9-46D0-8C0F-A767EC6F83FF}" type="parTrans" cxnId="{4CCD5504-9036-450B-8F58-448909BC8921}">
      <dgm:prSet/>
      <dgm:spPr/>
      <dgm:t>
        <a:bodyPr/>
        <a:lstStyle/>
        <a:p>
          <a:endParaRPr lang="en-CA" sz="1200">
            <a:latin typeface="Arial" panose="020B0604020202020204" pitchFamily="34" charset="0"/>
            <a:cs typeface="Arial" panose="020B0604020202020204" pitchFamily="34" charset="0"/>
          </a:endParaRPr>
        </a:p>
      </dgm:t>
    </dgm:pt>
    <dgm:pt modelId="{6665BD12-125C-4FF7-A0F2-BF07612C2C39}" type="sibTrans" cxnId="{4CCD5504-9036-450B-8F58-448909BC8921}">
      <dgm:prSet/>
      <dgm:spPr/>
      <dgm:t>
        <a:bodyPr/>
        <a:lstStyle/>
        <a:p>
          <a:endParaRPr lang="en-CA" sz="1200">
            <a:latin typeface="Arial" panose="020B0604020202020204" pitchFamily="34" charset="0"/>
            <a:cs typeface="Arial" panose="020B0604020202020204" pitchFamily="34" charset="0"/>
          </a:endParaRPr>
        </a:p>
      </dgm:t>
    </dgm:pt>
    <dgm:pt modelId="{52D53E25-C3D6-49B3-BD93-AC148FD46C1A}">
      <dgm:prSet custT="1"/>
      <dgm:spPr>
        <a:solidFill>
          <a:srgbClr val="CDCDFF">
            <a:alpha val="89804"/>
          </a:srgbClr>
        </a:solidFill>
      </dgm:spPr>
      <dgm:t>
        <a:bodyPr/>
        <a:lstStyle/>
        <a:p>
          <a:pPr rtl="0"/>
          <a:r>
            <a:rPr lang="en-US" sz="1400" i="1" dirty="0" smtClean="0">
              <a:latin typeface="Arial" panose="020B0604020202020204" pitchFamily="34" charset="0"/>
              <a:cs typeface="Arial" panose="020B0604020202020204" pitchFamily="34" charset="0"/>
            </a:rPr>
            <a:t>Unaccepted transactions (ex. ZZCR, ZZCCVR, ZZCCAR)  of your card document monthly statement</a:t>
          </a:r>
          <a:endParaRPr lang="en-CA" sz="1400" dirty="0">
            <a:latin typeface="Arial" panose="020B0604020202020204" pitchFamily="34" charset="0"/>
            <a:cs typeface="Arial" panose="020B0604020202020204" pitchFamily="34" charset="0"/>
          </a:endParaRPr>
        </a:p>
      </dgm:t>
    </dgm:pt>
    <dgm:pt modelId="{BE6896B8-44C8-45A1-90B0-66BE757823D0}" type="parTrans" cxnId="{13DCDFD6-CA1E-4DF7-92AA-847BE9E7CDB8}">
      <dgm:prSet/>
      <dgm:spPr/>
      <dgm:t>
        <a:bodyPr/>
        <a:lstStyle/>
        <a:p>
          <a:endParaRPr lang="en-CA" sz="1200">
            <a:latin typeface="Arial" panose="020B0604020202020204" pitchFamily="34" charset="0"/>
            <a:cs typeface="Arial" panose="020B0604020202020204" pitchFamily="34" charset="0"/>
          </a:endParaRPr>
        </a:p>
      </dgm:t>
    </dgm:pt>
    <dgm:pt modelId="{6FB52B0E-5813-49E4-844F-13A8BCD8B40F}" type="sibTrans" cxnId="{13DCDFD6-CA1E-4DF7-92AA-847BE9E7CDB8}">
      <dgm:prSet/>
      <dgm:spPr/>
      <dgm:t>
        <a:bodyPr/>
        <a:lstStyle/>
        <a:p>
          <a:endParaRPr lang="en-CA" sz="1200">
            <a:latin typeface="Arial" panose="020B0604020202020204" pitchFamily="34" charset="0"/>
            <a:cs typeface="Arial" panose="020B0604020202020204" pitchFamily="34" charset="0"/>
          </a:endParaRPr>
        </a:p>
      </dgm:t>
    </dgm:pt>
    <dgm:pt modelId="{7272963A-84B6-4661-8306-BA301C763726}" type="pres">
      <dgm:prSet presAssocID="{21775285-C99A-4DB1-93FB-0B3A78FB679A}" presName="Name0" presStyleCnt="0">
        <dgm:presLayoutVars>
          <dgm:dir/>
          <dgm:animLvl val="lvl"/>
          <dgm:resizeHandles val="exact"/>
        </dgm:presLayoutVars>
      </dgm:prSet>
      <dgm:spPr/>
      <dgm:t>
        <a:bodyPr/>
        <a:lstStyle/>
        <a:p>
          <a:endParaRPr lang="en-CA"/>
        </a:p>
      </dgm:t>
    </dgm:pt>
    <dgm:pt modelId="{EA92343F-C786-4E93-A7A3-8B0D990CBE73}" type="pres">
      <dgm:prSet presAssocID="{68A8A1EC-DA1B-415E-990E-1D9BB9130E73}" presName="linNode" presStyleCnt="0"/>
      <dgm:spPr/>
    </dgm:pt>
    <dgm:pt modelId="{B3C91C78-23B9-4443-8341-4565B7012BEF}" type="pres">
      <dgm:prSet presAssocID="{68A8A1EC-DA1B-415E-990E-1D9BB9130E73}" presName="parentText" presStyleLbl="node1" presStyleIdx="0" presStyleCnt="3" custLinFactNeighborY="-359">
        <dgm:presLayoutVars>
          <dgm:chMax val="1"/>
          <dgm:bulletEnabled val="1"/>
        </dgm:presLayoutVars>
      </dgm:prSet>
      <dgm:spPr/>
      <dgm:t>
        <a:bodyPr/>
        <a:lstStyle/>
        <a:p>
          <a:endParaRPr lang="en-CA"/>
        </a:p>
      </dgm:t>
    </dgm:pt>
    <dgm:pt modelId="{F2734364-44C7-4527-999E-190443BD0A10}" type="pres">
      <dgm:prSet presAssocID="{68A8A1EC-DA1B-415E-990E-1D9BB9130E73}" presName="descendantText" presStyleLbl="alignAccFollowNode1" presStyleIdx="0" presStyleCnt="3" custLinFactNeighborX="0" custLinFactNeighborY="1762">
        <dgm:presLayoutVars>
          <dgm:bulletEnabled val="1"/>
        </dgm:presLayoutVars>
      </dgm:prSet>
      <dgm:spPr/>
      <dgm:t>
        <a:bodyPr/>
        <a:lstStyle/>
        <a:p>
          <a:endParaRPr lang="en-CA"/>
        </a:p>
      </dgm:t>
    </dgm:pt>
    <dgm:pt modelId="{2E782DC6-80B7-48FD-89C2-8DCEDE218FA3}" type="pres">
      <dgm:prSet presAssocID="{10084F74-17AA-41FB-9191-02799E22609E}" presName="sp" presStyleCnt="0"/>
      <dgm:spPr/>
    </dgm:pt>
    <dgm:pt modelId="{80E792FC-B23C-4820-B676-C0AC65CAF96B}" type="pres">
      <dgm:prSet presAssocID="{E2AB1DB7-2E47-4EF4-B0F4-136DA3365E39}" presName="linNode" presStyleCnt="0"/>
      <dgm:spPr/>
    </dgm:pt>
    <dgm:pt modelId="{932F2249-0031-44E6-B989-643F1EFEA105}" type="pres">
      <dgm:prSet presAssocID="{E2AB1DB7-2E47-4EF4-B0F4-136DA3365E39}" presName="parentText" presStyleLbl="node1" presStyleIdx="1" presStyleCnt="3">
        <dgm:presLayoutVars>
          <dgm:chMax val="1"/>
          <dgm:bulletEnabled val="1"/>
        </dgm:presLayoutVars>
      </dgm:prSet>
      <dgm:spPr/>
      <dgm:t>
        <a:bodyPr/>
        <a:lstStyle/>
        <a:p>
          <a:endParaRPr lang="en-CA"/>
        </a:p>
      </dgm:t>
    </dgm:pt>
    <dgm:pt modelId="{859C7E77-8DCD-403D-A204-66CC1963D3A0}" type="pres">
      <dgm:prSet presAssocID="{E2AB1DB7-2E47-4EF4-B0F4-136DA3365E39}" presName="descendantText" presStyleLbl="alignAccFollowNode1" presStyleIdx="1" presStyleCnt="3">
        <dgm:presLayoutVars>
          <dgm:bulletEnabled val="1"/>
        </dgm:presLayoutVars>
      </dgm:prSet>
      <dgm:spPr/>
      <dgm:t>
        <a:bodyPr/>
        <a:lstStyle/>
        <a:p>
          <a:endParaRPr lang="en-CA"/>
        </a:p>
      </dgm:t>
    </dgm:pt>
    <dgm:pt modelId="{B3D4F0BC-526F-45CD-BD4E-AF7070F62469}" type="pres">
      <dgm:prSet presAssocID="{D251DAD8-B1BB-4A45-9050-7FC39DFB34D2}" presName="sp" presStyleCnt="0"/>
      <dgm:spPr/>
    </dgm:pt>
    <dgm:pt modelId="{1AD90CBD-8B36-475A-8E2E-DFA18924BE11}" type="pres">
      <dgm:prSet presAssocID="{500271BE-4FEE-4794-ABCF-3B7C2C07753B}" presName="linNode" presStyleCnt="0"/>
      <dgm:spPr/>
    </dgm:pt>
    <dgm:pt modelId="{011DC2A5-3983-4B00-B180-D671C1254CA1}" type="pres">
      <dgm:prSet presAssocID="{500271BE-4FEE-4794-ABCF-3B7C2C07753B}" presName="parentText" presStyleLbl="node1" presStyleIdx="2" presStyleCnt="3">
        <dgm:presLayoutVars>
          <dgm:chMax val="1"/>
          <dgm:bulletEnabled val="1"/>
        </dgm:presLayoutVars>
      </dgm:prSet>
      <dgm:spPr/>
      <dgm:t>
        <a:bodyPr/>
        <a:lstStyle/>
        <a:p>
          <a:endParaRPr lang="en-CA"/>
        </a:p>
      </dgm:t>
    </dgm:pt>
    <dgm:pt modelId="{5BE8CC05-7393-49FD-B7F7-DBB4AC3F6495}" type="pres">
      <dgm:prSet presAssocID="{500271BE-4FEE-4794-ABCF-3B7C2C07753B}" presName="descendantText" presStyleLbl="alignAccFollowNode1" presStyleIdx="2" presStyleCnt="3">
        <dgm:presLayoutVars>
          <dgm:bulletEnabled val="1"/>
        </dgm:presLayoutVars>
      </dgm:prSet>
      <dgm:spPr/>
      <dgm:t>
        <a:bodyPr/>
        <a:lstStyle/>
        <a:p>
          <a:endParaRPr lang="en-CA"/>
        </a:p>
      </dgm:t>
    </dgm:pt>
  </dgm:ptLst>
  <dgm:cxnLst>
    <dgm:cxn modelId="{4CCD5504-9036-450B-8F58-448909BC8921}" srcId="{500271BE-4FEE-4794-ABCF-3B7C2C07753B}" destId="{1AA0A540-CA8D-4362-B952-9F785864DE97}" srcOrd="1" destOrd="0" parTransId="{E8A1124C-AAF9-46D0-8C0F-A767EC6F83FF}" sibTransId="{6665BD12-125C-4FF7-A0F2-BF07612C2C39}"/>
    <dgm:cxn modelId="{BD49B049-F20C-4932-A023-875366E9D71B}" srcId="{500271BE-4FEE-4794-ABCF-3B7C2C07753B}" destId="{BC018344-779B-4369-9071-165F6A7A2986}" srcOrd="0" destOrd="0" parTransId="{807CBC11-00DE-4B80-83E6-669F960864C8}" sibTransId="{BBCFF18B-1EB5-4C18-B344-5E5EBA36CE55}"/>
    <dgm:cxn modelId="{15B640DE-AE75-4224-87CD-27F5A01D3589}" type="presOf" srcId="{68A8A1EC-DA1B-415E-990E-1D9BB9130E73}" destId="{B3C91C78-23B9-4443-8341-4565B7012BEF}" srcOrd="0" destOrd="0" presId="urn:microsoft.com/office/officeart/2005/8/layout/vList5"/>
    <dgm:cxn modelId="{1B08A507-46C3-4315-90D4-55EE4DA5E0B0}" type="presOf" srcId="{34EEA784-1653-417B-80A6-FCCB40939405}" destId="{859C7E77-8DCD-403D-A204-66CC1963D3A0}" srcOrd="0" destOrd="0" presId="urn:microsoft.com/office/officeart/2005/8/layout/vList5"/>
    <dgm:cxn modelId="{804CB391-DAAF-408A-A2A4-CAC6D098042A}" type="presOf" srcId="{500271BE-4FEE-4794-ABCF-3B7C2C07753B}" destId="{011DC2A5-3983-4B00-B180-D671C1254CA1}" srcOrd="0" destOrd="0" presId="urn:microsoft.com/office/officeart/2005/8/layout/vList5"/>
    <dgm:cxn modelId="{0BD0D2FA-32F6-42A7-AD68-075EA06C679A}" type="presOf" srcId="{0C22790A-D01E-4261-B9FE-E44E2D09D3A4}" destId="{F2734364-44C7-4527-999E-190443BD0A10}" srcOrd="0" destOrd="0" presId="urn:microsoft.com/office/officeart/2005/8/layout/vList5"/>
    <dgm:cxn modelId="{98D0902A-68D4-41F4-88B7-A30F2D7881C0}" srcId="{21775285-C99A-4DB1-93FB-0B3A78FB679A}" destId="{500271BE-4FEE-4794-ABCF-3B7C2C07753B}" srcOrd="2" destOrd="0" parTransId="{497F0508-F3AC-469A-95B1-E63D7388FF82}" sibTransId="{6E19B98D-BFCF-4677-A5DE-97EAED1A3EB3}"/>
    <dgm:cxn modelId="{A1A33C2C-2B54-47FF-86AA-16DBEC8C52BC}" type="presOf" srcId="{52D53E25-C3D6-49B3-BD93-AC148FD46C1A}" destId="{5BE8CC05-7393-49FD-B7F7-DBB4AC3F6495}" srcOrd="0" destOrd="2" presId="urn:microsoft.com/office/officeart/2005/8/layout/vList5"/>
    <dgm:cxn modelId="{0FB8527F-E82A-4755-8703-89F760E0A8FC}" type="presOf" srcId="{BC018344-779B-4369-9071-165F6A7A2986}" destId="{5BE8CC05-7393-49FD-B7F7-DBB4AC3F6495}" srcOrd="0" destOrd="0" presId="urn:microsoft.com/office/officeart/2005/8/layout/vList5"/>
    <dgm:cxn modelId="{98F07700-01CC-4406-9D00-A71C6D07B196}" srcId="{21775285-C99A-4DB1-93FB-0B3A78FB679A}" destId="{68A8A1EC-DA1B-415E-990E-1D9BB9130E73}" srcOrd="0" destOrd="0" parTransId="{8F4EB00F-831C-422C-A708-6A979128F9FF}" sibTransId="{10084F74-17AA-41FB-9191-02799E22609E}"/>
    <dgm:cxn modelId="{13DCDFD6-CA1E-4DF7-92AA-847BE9E7CDB8}" srcId="{500271BE-4FEE-4794-ABCF-3B7C2C07753B}" destId="{52D53E25-C3D6-49B3-BD93-AC148FD46C1A}" srcOrd="2" destOrd="0" parTransId="{BE6896B8-44C8-45A1-90B0-66BE757823D0}" sibTransId="{6FB52B0E-5813-49E4-844F-13A8BCD8B40F}"/>
    <dgm:cxn modelId="{74472BF2-80C7-4A26-B0B6-FF653E675D36}" srcId="{21775285-C99A-4DB1-93FB-0B3A78FB679A}" destId="{E2AB1DB7-2E47-4EF4-B0F4-136DA3365E39}" srcOrd="1" destOrd="0" parTransId="{65069369-1FAA-44B6-A3A0-CE6CB24357ED}" sibTransId="{D251DAD8-B1BB-4A45-9050-7FC39DFB34D2}"/>
    <dgm:cxn modelId="{D8758990-F03A-4109-82E6-56EE31AD9768}" type="presOf" srcId="{E2AB1DB7-2E47-4EF4-B0F4-136DA3365E39}" destId="{932F2249-0031-44E6-B989-643F1EFEA105}" srcOrd="0" destOrd="0" presId="urn:microsoft.com/office/officeart/2005/8/layout/vList5"/>
    <dgm:cxn modelId="{F4BBEBF2-53C4-45B7-8984-0A261FAA8C7C}" srcId="{68A8A1EC-DA1B-415E-990E-1D9BB9130E73}" destId="{0C22790A-D01E-4261-B9FE-E44E2D09D3A4}" srcOrd="0" destOrd="0" parTransId="{C919FD11-2596-4EBB-91C8-438E2750C649}" sibTransId="{B71F5F9A-E7A3-4FA1-84AC-7B2BF648D806}"/>
    <dgm:cxn modelId="{471B4243-ED13-491F-BAD6-BF75DFEBF82E}" type="presOf" srcId="{1AA0A540-CA8D-4362-B952-9F785864DE97}" destId="{5BE8CC05-7393-49FD-B7F7-DBB4AC3F6495}" srcOrd="0" destOrd="1" presId="urn:microsoft.com/office/officeart/2005/8/layout/vList5"/>
    <dgm:cxn modelId="{1AB60501-8494-4E82-9D25-49E69D085884}" srcId="{E2AB1DB7-2E47-4EF4-B0F4-136DA3365E39}" destId="{34EEA784-1653-417B-80A6-FCCB40939405}" srcOrd="0" destOrd="0" parTransId="{730D2A41-81D6-4081-9E60-FD225074FED1}" sibTransId="{7070FE56-7B58-4E6B-9607-B3B00F2D815F}"/>
    <dgm:cxn modelId="{B0C57520-CAD9-4C62-890A-F5B8CB7BF733}" type="presOf" srcId="{21775285-C99A-4DB1-93FB-0B3A78FB679A}" destId="{7272963A-84B6-4661-8306-BA301C763726}" srcOrd="0" destOrd="0" presId="urn:microsoft.com/office/officeart/2005/8/layout/vList5"/>
    <dgm:cxn modelId="{E0239071-507B-4D4A-83B0-876E28B2FF00}" type="presParOf" srcId="{7272963A-84B6-4661-8306-BA301C763726}" destId="{EA92343F-C786-4E93-A7A3-8B0D990CBE73}" srcOrd="0" destOrd="0" presId="urn:microsoft.com/office/officeart/2005/8/layout/vList5"/>
    <dgm:cxn modelId="{B7AC2A0D-0B46-440E-B684-B4A454DD22AE}" type="presParOf" srcId="{EA92343F-C786-4E93-A7A3-8B0D990CBE73}" destId="{B3C91C78-23B9-4443-8341-4565B7012BEF}" srcOrd="0" destOrd="0" presId="urn:microsoft.com/office/officeart/2005/8/layout/vList5"/>
    <dgm:cxn modelId="{EFDC2860-E60F-4AD7-81F3-62A842D308B3}" type="presParOf" srcId="{EA92343F-C786-4E93-A7A3-8B0D990CBE73}" destId="{F2734364-44C7-4527-999E-190443BD0A10}" srcOrd="1" destOrd="0" presId="urn:microsoft.com/office/officeart/2005/8/layout/vList5"/>
    <dgm:cxn modelId="{3E7CE710-B742-45A1-BC0A-5E6749998F36}" type="presParOf" srcId="{7272963A-84B6-4661-8306-BA301C763726}" destId="{2E782DC6-80B7-48FD-89C2-8DCEDE218FA3}" srcOrd="1" destOrd="0" presId="urn:microsoft.com/office/officeart/2005/8/layout/vList5"/>
    <dgm:cxn modelId="{72AB918D-FD41-40B8-851D-801B33331033}" type="presParOf" srcId="{7272963A-84B6-4661-8306-BA301C763726}" destId="{80E792FC-B23C-4820-B676-C0AC65CAF96B}" srcOrd="2" destOrd="0" presId="urn:microsoft.com/office/officeart/2005/8/layout/vList5"/>
    <dgm:cxn modelId="{DAD422F6-F00C-4EFD-9813-D5B5D8B12A08}" type="presParOf" srcId="{80E792FC-B23C-4820-B676-C0AC65CAF96B}" destId="{932F2249-0031-44E6-B989-643F1EFEA105}" srcOrd="0" destOrd="0" presId="urn:microsoft.com/office/officeart/2005/8/layout/vList5"/>
    <dgm:cxn modelId="{324EA10C-EAC9-4F97-9883-B9E38F3E8C23}" type="presParOf" srcId="{80E792FC-B23C-4820-B676-C0AC65CAF96B}" destId="{859C7E77-8DCD-403D-A204-66CC1963D3A0}" srcOrd="1" destOrd="0" presId="urn:microsoft.com/office/officeart/2005/8/layout/vList5"/>
    <dgm:cxn modelId="{98CB6E04-6DEC-4FA3-BAEE-A64959DA654B}" type="presParOf" srcId="{7272963A-84B6-4661-8306-BA301C763726}" destId="{B3D4F0BC-526F-45CD-BD4E-AF7070F62469}" srcOrd="3" destOrd="0" presId="urn:microsoft.com/office/officeart/2005/8/layout/vList5"/>
    <dgm:cxn modelId="{043A921A-4F00-481F-A70F-AB5218EFA5C1}" type="presParOf" srcId="{7272963A-84B6-4661-8306-BA301C763726}" destId="{1AD90CBD-8B36-475A-8E2E-DFA18924BE11}" srcOrd="4" destOrd="0" presId="urn:microsoft.com/office/officeart/2005/8/layout/vList5"/>
    <dgm:cxn modelId="{36132732-3B9E-4A11-8E1B-F1D12D735B65}" type="presParOf" srcId="{1AD90CBD-8B36-475A-8E2E-DFA18924BE11}" destId="{011DC2A5-3983-4B00-B180-D671C1254CA1}" srcOrd="0" destOrd="0" presId="urn:microsoft.com/office/officeart/2005/8/layout/vList5"/>
    <dgm:cxn modelId="{57826A50-6291-429F-B446-BF3D8B780E2F}" type="presParOf" srcId="{1AD90CBD-8B36-475A-8E2E-DFA18924BE11}" destId="{5BE8CC05-7393-49FD-B7F7-DBB4AC3F6495}"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C27092-02C8-445B-930F-ABD4F7CFAE94}">
      <dsp:nvSpPr>
        <dsp:cNvPr id="0" name=""/>
        <dsp:cNvSpPr/>
      </dsp:nvSpPr>
      <dsp:spPr>
        <a:xfrm>
          <a:off x="0" y="474"/>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C56F85-4F1D-4CF1-9E90-2608AA02A7A4}">
      <dsp:nvSpPr>
        <dsp:cNvPr id="0" name=""/>
        <dsp:cNvSpPr/>
      </dsp:nvSpPr>
      <dsp:spPr>
        <a:xfrm>
          <a:off x="0" y="474"/>
          <a:ext cx="8229600" cy="555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rtl="0">
            <a:lnSpc>
              <a:spcPct val="90000"/>
            </a:lnSpc>
            <a:spcBef>
              <a:spcPct val="0"/>
            </a:spcBef>
            <a:spcAft>
              <a:spcPct val="35000"/>
            </a:spcAft>
          </a:pPr>
          <a:r>
            <a:rPr lang="en-US" sz="2500" kern="1200" dirty="0" smtClean="0"/>
            <a:t>PayPal Facts</a:t>
          </a:r>
          <a:endParaRPr lang="en-CA" sz="2500" kern="1200" dirty="0"/>
        </a:p>
      </dsp:txBody>
      <dsp:txXfrm>
        <a:off x="0" y="474"/>
        <a:ext cx="8229600" cy="555035"/>
      </dsp:txXfrm>
    </dsp:sp>
    <dsp:sp modelId="{1154502D-6C65-4F72-A516-41F376238B05}">
      <dsp:nvSpPr>
        <dsp:cNvPr id="0" name=""/>
        <dsp:cNvSpPr/>
      </dsp:nvSpPr>
      <dsp:spPr>
        <a:xfrm>
          <a:off x="0" y="555510"/>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D766F7-9791-4E33-B9A9-5892B8C6018E}">
      <dsp:nvSpPr>
        <dsp:cNvPr id="0" name=""/>
        <dsp:cNvSpPr/>
      </dsp:nvSpPr>
      <dsp:spPr>
        <a:xfrm>
          <a:off x="0" y="555510"/>
          <a:ext cx="8229600" cy="555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rtl="0">
            <a:lnSpc>
              <a:spcPct val="90000"/>
            </a:lnSpc>
            <a:spcBef>
              <a:spcPct val="0"/>
            </a:spcBef>
            <a:spcAft>
              <a:spcPct val="35000"/>
            </a:spcAft>
          </a:pPr>
          <a:r>
            <a:rPr lang="en-US" sz="2500" kern="1200" dirty="0" smtClean="0"/>
            <a:t>PayPal Monitoring</a:t>
          </a:r>
          <a:endParaRPr lang="en-CA" sz="2500" kern="1200" dirty="0"/>
        </a:p>
      </dsp:txBody>
      <dsp:txXfrm>
        <a:off x="0" y="555510"/>
        <a:ext cx="8229600" cy="555035"/>
      </dsp:txXfrm>
    </dsp:sp>
    <dsp:sp modelId="{553B8BF3-70D3-49D7-B9C5-0947311C9EAC}">
      <dsp:nvSpPr>
        <dsp:cNvPr id="0" name=""/>
        <dsp:cNvSpPr/>
      </dsp:nvSpPr>
      <dsp:spPr>
        <a:xfrm>
          <a:off x="0" y="1110546"/>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3C6AC6-AE25-438F-B082-E83FB87CE825}">
      <dsp:nvSpPr>
        <dsp:cNvPr id="0" name=""/>
        <dsp:cNvSpPr/>
      </dsp:nvSpPr>
      <dsp:spPr>
        <a:xfrm>
          <a:off x="0" y="1110546"/>
          <a:ext cx="8229600" cy="555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rtl="0">
            <a:lnSpc>
              <a:spcPct val="90000"/>
            </a:lnSpc>
            <a:spcBef>
              <a:spcPct val="0"/>
            </a:spcBef>
            <a:spcAft>
              <a:spcPct val="35000"/>
            </a:spcAft>
          </a:pPr>
          <a:r>
            <a:rPr lang="en-US" sz="2500" kern="1200" dirty="0" smtClean="0"/>
            <a:t>Cardholder Responsibilities</a:t>
          </a:r>
          <a:endParaRPr lang="en-CA" sz="2500" kern="1200" dirty="0"/>
        </a:p>
      </dsp:txBody>
      <dsp:txXfrm>
        <a:off x="0" y="1110546"/>
        <a:ext cx="8229600" cy="555035"/>
      </dsp:txXfrm>
    </dsp:sp>
    <dsp:sp modelId="{19381312-BC0C-4382-8FAD-1F75018AC7B3}">
      <dsp:nvSpPr>
        <dsp:cNvPr id="0" name=""/>
        <dsp:cNvSpPr/>
      </dsp:nvSpPr>
      <dsp:spPr>
        <a:xfrm>
          <a:off x="0" y="1665582"/>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91BB04-03E1-4D6E-BB96-026CE2962704}">
      <dsp:nvSpPr>
        <dsp:cNvPr id="0" name=""/>
        <dsp:cNvSpPr/>
      </dsp:nvSpPr>
      <dsp:spPr>
        <a:xfrm>
          <a:off x="0" y="1665582"/>
          <a:ext cx="8229600" cy="555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rtl="0">
            <a:lnSpc>
              <a:spcPct val="90000"/>
            </a:lnSpc>
            <a:spcBef>
              <a:spcPct val="0"/>
            </a:spcBef>
            <a:spcAft>
              <a:spcPct val="35000"/>
            </a:spcAft>
          </a:pPr>
          <a:r>
            <a:rPr lang="en-CA" sz="2500" kern="1200" dirty="0" smtClean="0"/>
            <a:t>Manager Responsibilities</a:t>
          </a:r>
          <a:endParaRPr lang="en-CA" sz="2500" kern="1200" dirty="0"/>
        </a:p>
      </dsp:txBody>
      <dsp:txXfrm>
        <a:off x="0" y="1665582"/>
        <a:ext cx="8229600" cy="555035"/>
      </dsp:txXfrm>
    </dsp:sp>
    <dsp:sp modelId="{04196025-696C-419E-BF2A-0E14FA982B1D}">
      <dsp:nvSpPr>
        <dsp:cNvPr id="0" name=""/>
        <dsp:cNvSpPr/>
      </dsp:nvSpPr>
      <dsp:spPr>
        <a:xfrm>
          <a:off x="0" y="2220617"/>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C80439-005E-47A8-850C-872A4C3D71C1}">
      <dsp:nvSpPr>
        <dsp:cNvPr id="0" name=""/>
        <dsp:cNvSpPr/>
      </dsp:nvSpPr>
      <dsp:spPr>
        <a:xfrm>
          <a:off x="0" y="2220617"/>
          <a:ext cx="8229600" cy="555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rtl="0">
            <a:lnSpc>
              <a:spcPct val="90000"/>
            </a:lnSpc>
            <a:spcBef>
              <a:spcPct val="0"/>
            </a:spcBef>
            <a:spcAft>
              <a:spcPct val="35000"/>
            </a:spcAft>
          </a:pPr>
          <a:r>
            <a:rPr lang="en-CA" sz="2500" kern="1200" dirty="0" smtClean="0"/>
            <a:t>Using PayPal as a Last Resort – a Step-by-Step Guide</a:t>
          </a:r>
          <a:endParaRPr lang="en-CA" sz="2500" kern="1200" dirty="0"/>
        </a:p>
      </dsp:txBody>
      <dsp:txXfrm>
        <a:off x="0" y="2220617"/>
        <a:ext cx="8229600" cy="555035"/>
      </dsp:txXfrm>
    </dsp:sp>
    <dsp:sp modelId="{0EB24249-3A44-43F5-B8CB-C7E9C2D8C163}">
      <dsp:nvSpPr>
        <dsp:cNvPr id="0" name=""/>
        <dsp:cNvSpPr/>
      </dsp:nvSpPr>
      <dsp:spPr>
        <a:xfrm>
          <a:off x="0" y="2775653"/>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59F5C3-897F-4653-94AE-7F8C21B5A307}">
      <dsp:nvSpPr>
        <dsp:cNvPr id="0" name=""/>
        <dsp:cNvSpPr/>
      </dsp:nvSpPr>
      <dsp:spPr>
        <a:xfrm>
          <a:off x="0" y="2775653"/>
          <a:ext cx="8229600" cy="555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rtl="0">
            <a:lnSpc>
              <a:spcPct val="90000"/>
            </a:lnSpc>
            <a:spcBef>
              <a:spcPct val="0"/>
            </a:spcBef>
            <a:spcAft>
              <a:spcPct val="35000"/>
            </a:spcAft>
          </a:pPr>
          <a:r>
            <a:rPr lang="en-CA" sz="2500" kern="1200" dirty="0" smtClean="0"/>
            <a:t>Valid and Invalid PayPal Justifications</a:t>
          </a:r>
          <a:endParaRPr lang="en-CA" sz="2500" kern="1200" dirty="0"/>
        </a:p>
      </dsp:txBody>
      <dsp:txXfrm>
        <a:off x="0" y="2775653"/>
        <a:ext cx="8229600" cy="555035"/>
      </dsp:txXfrm>
    </dsp:sp>
    <dsp:sp modelId="{E6D8EE0C-E116-4520-9FAD-2C482C24127C}">
      <dsp:nvSpPr>
        <dsp:cNvPr id="0" name=""/>
        <dsp:cNvSpPr/>
      </dsp:nvSpPr>
      <dsp:spPr>
        <a:xfrm>
          <a:off x="0" y="3330689"/>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E3479B-FD4C-4DEE-A123-3C39B57A7B97}">
      <dsp:nvSpPr>
        <dsp:cNvPr id="0" name=""/>
        <dsp:cNvSpPr/>
      </dsp:nvSpPr>
      <dsp:spPr>
        <a:xfrm>
          <a:off x="0" y="3330689"/>
          <a:ext cx="8229600" cy="555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rtl="0">
            <a:lnSpc>
              <a:spcPct val="90000"/>
            </a:lnSpc>
            <a:spcBef>
              <a:spcPct val="0"/>
            </a:spcBef>
            <a:spcAft>
              <a:spcPct val="35000"/>
            </a:spcAft>
          </a:pPr>
          <a:r>
            <a:rPr lang="en-CA" sz="2500" kern="1200" dirty="0" smtClean="0"/>
            <a:t>Questions?</a:t>
          </a:r>
          <a:endParaRPr lang="en-CA" sz="2500" kern="1200" dirty="0"/>
        </a:p>
      </dsp:txBody>
      <dsp:txXfrm>
        <a:off x="0" y="3330689"/>
        <a:ext cx="8229600" cy="5550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072DD9-A0FE-4347-BEA6-1EB8BD30B59A}">
      <dsp:nvSpPr>
        <dsp:cNvPr id="0" name=""/>
        <dsp:cNvSpPr/>
      </dsp:nvSpPr>
      <dsp:spPr>
        <a:xfrm rot="5400000">
          <a:off x="4269563" y="-1251393"/>
          <a:ext cx="1944576" cy="4933507"/>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CA" sz="1900" kern="1200" dirty="0" smtClean="0">
              <a:effectLst/>
              <a:latin typeface="+mn-lt"/>
              <a:ea typeface="+mn-ea"/>
              <a:cs typeface="+mn-cs"/>
            </a:rPr>
            <a:t>Comprehensive </a:t>
          </a:r>
          <a:r>
            <a:rPr lang="en-CA" sz="1900" b="1" kern="1200" cap="none" spc="0" dirty="0" smtClean="0">
              <a:ln w="12700">
                <a:solidFill>
                  <a:schemeClr val="tx2">
                    <a:satMod val="155000"/>
                  </a:schemeClr>
                </a:solidFill>
                <a:prstDash val="solid"/>
              </a:ln>
              <a:solidFill>
                <a:srgbClr val="8D8EC5"/>
              </a:solidFill>
              <a:effectLst>
                <a:outerShdw blurRad="41275" dist="20320" dir="1800000" algn="tl" rotWithShape="0">
                  <a:srgbClr val="000000">
                    <a:alpha val="40000"/>
                  </a:srgbClr>
                </a:outerShdw>
              </a:effectLst>
              <a:latin typeface="+mn-lt"/>
              <a:ea typeface="+mn-ea"/>
              <a:cs typeface="+mn-cs"/>
            </a:rPr>
            <a:t>description</a:t>
          </a:r>
          <a:r>
            <a:rPr lang="en-CA" sz="1900" kern="1200" dirty="0" smtClean="0">
              <a:effectLst/>
              <a:latin typeface="+mn-lt"/>
              <a:ea typeface="+mn-ea"/>
              <a:cs typeface="+mn-cs"/>
            </a:rPr>
            <a:t> of the purchase and</a:t>
          </a:r>
          <a:r>
            <a:rPr lang="en-CA" sz="1900" b="1" kern="1200" cap="none" spc="0" dirty="0" smtClean="0">
              <a:ln w="12700">
                <a:prstDash val="solid"/>
              </a:ln>
              <a:effectLst>
                <a:outerShdw blurRad="41275" dist="20320" dir="1800000" algn="tl" rotWithShape="0">
                  <a:srgbClr val="000000">
                    <a:alpha val="40000"/>
                  </a:srgbClr>
                </a:outerShdw>
              </a:effectLst>
              <a:latin typeface="+mn-lt"/>
              <a:ea typeface="+mn-ea"/>
              <a:cs typeface="+mn-cs"/>
            </a:rPr>
            <a:t> </a:t>
          </a:r>
          <a:r>
            <a:rPr lang="en-CA" sz="1900" b="1" kern="1200" cap="none" spc="0" dirty="0" smtClean="0">
              <a:ln w="12700">
                <a:solidFill>
                  <a:schemeClr val="tx2">
                    <a:satMod val="155000"/>
                  </a:schemeClr>
                </a:solidFill>
                <a:prstDash val="solid"/>
              </a:ln>
              <a:solidFill>
                <a:srgbClr val="8D8EC5"/>
              </a:solidFill>
              <a:effectLst>
                <a:outerShdw blurRad="41275" dist="20320" dir="1800000" algn="tl" rotWithShape="0">
                  <a:srgbClr val="000000">
                    <a:alpha val="40000"/>
                  </a:srgbClr>
                </a:outerShdw>
              </a:effectLst>
              <a:latin typeface="+mn-lt"/>
              <a:ea typeface="+mn-ea"/>
              <a:cs typeface="+mn-cs"/>
            </a:rPr>
            <a:t>how</a:t>
          </a:r>
          <a:r>
            <a:rPr lang="en-CA" sz="1900" b="1" kern="1200" cap="none" spc="0" dirty="0" smtClean="0">
              <a:ln w="12700">
                <a:prstDash val="solid"/>
              </a:ln>
              <a:effectLst>
                <a:outerShdw blurRad="41275" dist="20320" dir="1800000" algn="tl" rotWithShape="0">
                  <a:srgbClr val="000000">
                    <a:alpha val="40000"/>
                  </a:srgbClr>
                </a:outerShdw>
              </a:effectLst>
              <a:latin typeface="+mn-lt"/>
              <a:ea typeface="+mn-ea"/>
              <a:cs typeface="+mn-cs"/>
            </a:rPr>
            <a:t> </a:t>
          </a:r>
          <a:r>
            <a:rPr lang="en-CA" sz="1900" kern="1200" dirty="0" smtClean="0">
              <a:effectLst/>
              <a:latin typeface="+mn-lt"/>
              <a:ea typeface="+mn-ea"/>
              <a:cs typeface="+mn-cs"/>
            </a:rPr>
            <a:t>it was necessary to meet </a:t>
          </a:r>
          <a:r>
            <a:rPr lang="en-CA" sz="1900" b="1" kern="1200" cap="none" spc="0" dirty="0" smtClean="0">
              <a:ln w="12700">
                <a:solidFill>
                  <a:schemeClr val="tx2">
                    <a:satMod val="155000"/>
                  </a:schemeClr>
                </a:solidFill>
                <a:prstDash val="solid"/>
              </a:ln>
              <a:solidFill>
                <a:srgbClr val="8D8EC5"/>
              </a:solidFill>
              <a:effectLst>
                <a:outerShdw blurRad="41275" dist="20320" dir="1800000" algn="tl" rotWithShape="0">
                  <a:srgbClr val="000000">
                    <a:alpha val="40000"/>
                  </a:srgbClr>
                </a:outerShdw>
              </a:effectLst>
              <a:latin typeface="+mn-lt"/>
              <a:ea typeface="+mn-ea"/>
              <a:cs typeface="+mn-cs"/>
            </a:rPr>
            <a:t>operational requirements</a:t>
          </a:r>
          <a:endParaRPr lang="en-CA" sz="1900" b="1" kern="1200" cap="none" spc="0" dirty="0">
            <a:ln w="12700">
              <a:solidFill>
                <a:schemeClr val="tx2">
                  <a:satMod val="155000"/>
                </a:schemeClr>
              </a:solidFill>
              <a:prstDash val="solid"/>
            </a:ln>
            <a:solidFill>
              <a:srgbClr val="8D8EC5"/>
            </a:solidFill>
            <a:effectLst/>
            <a:latin typeface="+mn-lt"/>
            <a:ea typeface="+mn-ea"/>
            <a:cs typeface="+mn-cs"/>
          </a:endParaRPr>
        </a:p>
        <a:p>
          <a:pPr marL="171450" lvl="1" indent="-171450" algn="l" defTabSz="844550">
            <a:lnSpc>
              <a:spcPct val="90000"/>
            </a:lnSpc>
            <a:spcBef>
              <a:spcPct val="0"/>
            </a:spcBef>
            <a:spcAft>
              <a:spcPct val="15000"/>
            </a:spcAft>
            <a:buChar char="••"/>
          </a:pPr>
          <a:r>
            <a:rPr lang="en-CA" sz="1900" kern="1200" dirty="0" smtClean="0">
              <a:effectLst/>
              <a:latin typeface="+mn-lt"/>
              <a:ea typeface="+mn-ea"/>
              <a:cs typeface="+mn-cs"/>
            </a:rPr>
            <a:t>A </a:t>
          </a:r>
          <a:r>
            <a:rPr lang="en-CA" sz="1900" b="1" kern="1200" cap="none" spc="0" dirty="0" smtClean="0">
              <a:ln w="12700">
                <a:solidFill>
                  <a:schemeClr val="tx2">
                    <a:satMod val="155000"/>
                  </a:schemeClr>
                </a:solidFill>
                <a:prstDash val="solid"/>
              </a:ln>
              <a:solidFill>
                <a:srgbClr val="8D8EC5"/>
              </a:solidFill>
              <a:effectLst>
                <a:outerShdw blurRad="41275" dist="20320" dir="1800000" algn="tl" rotWithShape="0">
                  <a:srgbClr val="000000">
                    <a:alpha val="40000"/>
                  </a:srgbClr>
                </a:outerShdw>
              </a:effectLst>
              <a:latin typeface="+mn-lt"/>
              <a:ea typeface="+mn-ea"/>
              <a:cs typeface="+mn-cs"/>
            </a:rPr>
            <a:t>detailed record </a:t>
          </a:r>
          <a:r>
            <a:rPr lang="en-CA" sz="1900" kern="1200" dirty="0" smtClean="0">
              <a:effectLst/>
              <a:latin typeface="+mn-lt"/>
              <a:ea typeface="+mn-ea"/>
              <a:cs typeface="+mn-cs"/>
            </a:rPr>
            <a:t>of the steps taken to find another qualified vendor who </a:t>
          </a:r>
          <a:r>
            <a:rPr lang="en-CA" sz="1900" b="1" kern="1200" cap="none" spc="0" dirty="0" smtClean="0">
              <a:ln w="12700">
                <a:solidFill>
                  <a:schemeClr val="tx2">
                    <a:satMod val="155000"/>
                  </a:schemeClr>
                </a:solidFill>
                <a:prstDash val="solid"/>
              </a:ln>
              <a:solidFill>
                <a:srgbClr val="8D8EC5"/>
              </a:solidFill>
              <a:effectLst>
                <a:outerShdw blurRad="41275" dist="20320" dir="1800000" algn="tl" rotWithShape="0">
                  <a:srgbClr val="000000">
                    <a:alpha val="40000"/>
                  </a:srgbClr>
                </a:outerShdw>
              </a:effectLst>
              <a:latin typeface="+mn-lt"/>
              <a:ea typeface="+mn-ea"/>
              <a:cs typeface="+mn-cs"/>
            </a:rPr>
            <a:t>accepts</a:t>
          </a:r>
          <a:r>
            <a:rPr lang="en-CA" sz="1900" b="1" kern="1200" cap="none" spc="0" dirty="0" smtClean="0">
              <a:ln w="12700">
                <a:prstDash val="solid"/>
              </a:ln>
              <a:effectLst>
                <a:outerShdw blurRad="41275" dist="20320" dir="1800000" algn="tl" rotWithShape="0">
                  <a:srgbClr val="000000">
                    <a:alpha val="40000"/>
                  </a:srgbClr>
                </a:outerShdw>
              </a:effectLst>
              <a:latin typeface="+mn-lt"/>
              <a:ea typeface="+mn-ea"/>
              <a:cs typeface="+mn-cs"/>
            </a:rPr>
            <a:t> </a:t>
          </a:r>
          <a:r>
            <a:rPr lang="en-CA" sz="1900" kern="1200" dirty="0" smtClean="0">
              <a:effectLst/>
              <a:latin typeface="+mn-lt"/>
              <a:ea typeface="+mn-ea"/>
              <a:cs typeface="+mn-cs"/>
            </a:rPr>
            <a:t>the acquisition card </a:t>
          </a:r>
          <a:r>
            <a:rPr lang="en-CA" sz="1900" b="1" kern="1200" cap="none" spc="0" dirty="0" smtClean="0">
              <a:ln w="12700">
                <a:solidFill>
                  <a:schemeClr val="tx2">
                    <a:satMod val="155000"/>
                  </a:schemeClr>
                </a:solidFill>
                <a:prstDash val="solid"/>
              </a:ln>
              <a:solidFill>
                <a:srgbClr val="8D8EC5"/>
              </a:solidFill>
              <a:effectLst>
                <a:outerShdw blurRad="41275" dist="20320" dir="1800000" algn="tl" rotWithShape="0">
                  <a:srgbClr val="000000">
                    <a:alpha val="40000"/>
                  </a:srgbClr>
                </a:outerShdw>
              </a:effectLst>
              <a:latin typeface="+mn-lt"/>
              <a:ea typeface="+mn-ea"/>
              <a:cs typeface="+mn-cs"/>
            </a:rPr>
            <a:t>directly</a:t>
          </a:r>
          <a:r>
            <a:rPr lang="en-CA" sz="1900" b="1" kern="1200" cap="none" spc="0" dirty="0" smtClean="0">
              <a:ln w="12700">
                <a:prstDash val="solid"/>
              </a:ln>
              <a:effectLst>
                <a:outerShdw blurRad="41275" dist="20320" dir="1800000" algn="tl" rotWithShape="0">
                  <a:srgbClr val="000000">
                    <a:alpha val="40000"/>
                  </a:srgbClr>
                </a:outerShdw>
              </a:effectLst>
              <a:latin typeface="+mn-lt"/>
              <a:ea typeface="+mn-ea"/>
              <a:cs typeface="+mn-cs"/>
            </a:rPr>
            <a:t> </a:t>
          </a:r>
          <a:endParaRPr lang="en-CA" sz="1900" b="1" kern="1200" cap="none" spc="0" dirty="0">
            <a:ln w="12700">
              <a:prstDash val="solid"/>
            </a:ln>
            <a:effectLst>
              <a:outerShdw blurRad="41275" dist="20320" dir="1800000" algn="tl" rotWithShape="0">
                <a:srgbClr val="000000">
                  <a:alpha val="40000"/>
                </a:srgbClr>
              </a:outerShdw>
            </a:effectLst>
            <a:latin typeface="+mn-lt"/>
            <a:ea typeface="+mn-ea"/>
            <a:cs typeface="+mn-cs"/>
          </a:endParaRPr>
        </a:p>
      </dsp:txBody>
      <dsp:txXfrm rot="-5400000">
        <a:off x="2775098" y="337998"/>
        <a:ext cx="4838581" cy="1754724"/>
      </dsp:txXfrm>
    </dsp:sp>
    <dsp:sp modelId="{AF924F1C-6FFC-4C4C-BFFE-3F7F44B3DD52}">
      <dsp:nvSpPr>
        <dsp:cNvPr id="0" name=""/>
        <dsp:cNvSpPr/>
      </dsp:nvSpPr>
      <dsp:spPr>
        <a:xfrm>
          <a:off x="0" y="0"/>
          <a:ext cx="2775097" cy="2430720"/>
        </a:xfrm>
        <a:prstGeom prst="round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CA" sz="28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Supporting Documentation Includes:</a:t>
          </a:r>
          <a:endParaRPr lang="en-CA" sz="28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118658" y="118658"/>
        <a:ext cx="2537781" cy="219340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AFF3EA-AD2E-4520-B1E1-B3076072859B}">
      <dsp:nvSpPr>
        <dsp:cNvPr id="0" name=""/>
        <dsp:cNvSpPr/>
      </dsp:nvSpPr>
      <dsp:spPr>
        <a:xfrm>
          <a:off x="1105786" y="0"/>
          <a:ext cx="4731488" cy="4731488"/>
        </a:xfrm>
        <a:prstGeom prst="diamond">
          <a:avLst/>
        </a:prstGeom>
        <a:gradFill rotWithShape="0">
          <a:gsLst>
            <a:gs pos="0">
              <a:schemeClr val="accent2">
                <a:tint val="40000"/>
                <a:hueOff val="0"/>
                <a:satOff val="0"/>
                <a:lumOff val="0"/>
                <a:alphaOff val="0"/>
                <a:tint val="100000"/>
                <a:shade val="100000"/>
                <a:satMod val="130000"/>
              </a:schemeClr>
            </a:gs>
            <a:gs pos="100000">
              <a:schemeClr val="accent2">
                <a:tint val="40000"/>
                <a:hueOff val="0"/>
                <a:satOff val="0"/>
                <a:lumOff val="0"/>
                <a:alphaOff val="0"/>
                <a:tint val="50000"/>
                <a:shade val="100000"/>
                <a:satMod val="350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656FFBD0-941A-42BA-99CF-C01DE6407D81}">
      <dsp:nvSpPr>
        <dsp:cNvPr id="0" name=""/>
        <dsp:cNvSpPr/>
      </dsp:nvSpPr>
      <dsp:spPr>
        <a:xfrm>
          <a:off x="1555277" y="449491"/>
          <a:ext cx="1845280" cy="1845280"/>
        </a:xfrm>
        <a:prstGeom prst="round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CA" sz="1600" kern="1200" dirty="0" smtClean="0">
              <a:effectLst/>
              <a:latin typeface="+mn-lt"/>
              <a:ea typeface="+mn-ea"/>
              <a:cs typeface="+mn-cs"/>
            </a:rPr>
            <a:t>ESDC currently allows acquisition cardholders to use PayPal and </a:t>
          </a:r>
          <a:r>
            <a:rPr lang="en-CA" sz="1600" b="1" kern="1200" cap="none" spc="0" dirty="0" smtClean="0">
              <a:ln w="12700">
                <a:prstDash val="solid"/>
              </a:ln>
              <a:effectLst>
                <a:outerShdw blurRad="41275" dist="20320" dir="1800000" algn="tl" rotWithShape="0">
                  <a:srgbClr val="000000">
                    <a:alpha val="40000"/>
                  </a:srgbClr>
                </a:outerShdw>
              </a:effectLst>
              <a:latin typeface="+mn-lt"/>
              <a:ea typeface="+mn-ea"/>
              <a:cs typeface="+mn-cs"/>
            </a:rPr>
            <a:t>monitors</a:t>
          </a:r>
          <a:r>
            <a:rPr lang="en-CA" sz="1600" kern="1200" dirty="0" smtClean="0">
              <a:effectLst/>
              <a:latin typeface="+mn-lt"/>
              <a:ea typeface="+mn-ea"/>
              <a:cs typeface="+mn-cs"/>
            </a:rPr>
            <a:t> </a:t>
          </a:r>
          <a:r>
            <a:rPr lang="en-CA" sz="1600" b="1" kern="1200" cap="none" spc="0" dirty="0" smtClean="0">
              <a:ln w="12700">
                <a:prstDash val="solid"/>
              </a:ln>
              <a:effectLst>
                <a:outerShdw blurRad="41275" dist="20320" dir="1800000" algn="tl" rotWithShape="0">
                  <a:srgbClr val="000000">
                    <a:alpha val="40000"/>
                  </a:srgbClr>
                </a:outerShdw>
              </a:effectLst>
              <a:latin typeface="+mn-lt"/>
              <a:ea typeface="+mn-ea"/>
              <a:cs typeface="+mn-cs"/>
            </a:rPr>
            <a:t>100% </a:t>
          </a:r>
          <a:r>
            <a:rPr lang="en-CA" sz="1600" kern="1200" dirty="0" smtClean="0">
              <a:effectLst/>
              <a:latin typeface="+mn-lt"/>
              <a:ea typeface="+mn-ea"/>
              <a:cs typeface="+mn-cs"/>
            </a:rPr>
            <a:t>of these transactions</a:t>
          </a:r>
          <a:r>
            <a:rPr lang="fr-CA" sz="1600" kern="1200" dirty="0" smtClean="0"/>
            <a:t> </a:t>
          </a:r>
          <a:endParaRPr lang="en-CA" sz="1600" kern="1200" dirty="0"/>
        </a:p>
      </dsp:txBody>
      <dsp:txXfrm>
        <a:off x="1645356" y="539570"/>
        <a:ext cx="1665122" cy="1665122"/>
      </dsp:txXfrm>
    </dsp:sp>
    <dsp:sp modelId="{AE159E23-F601-4D51-8372-1002675C8ACF}">
      <dsp:nvSpPr>
        <dsp:cNvPr id="0" name=""/>
        <dsp:cNvSpPr/>
      </dsp:nvSpPr>
      <dsp:spPr>
        <a:xfrm>
          <a:off x="3542502" y="449491"/>
          <a:ext cx="1845280" cy="1845280"/>
        </a:xfrm>
        <a:prstGeom prst="round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CA" sz="1600" kern="1200" dirty="0" smtClean="0"/>
            <a:t>PayPal is considered </a:t>
          </a:r>
          <a:r>
            <a:rPr lang="en-CA" sz="1600" b="1" kern="1200" cap="none" spc="0" dirty="0" smtClean="0">
              <a:ln w="12700">
                <a:prstDash val="solid"/>
              </a:ln>
              <a:effectLst>
                <a:outerShdw blurRad="41275" dist="20320" dir="1800000" algn="tl" rotWithShape="0">
                  <a:srgbClr val="000000">
                    <a:alpha val="40000"/>
                  </a:srgbClr>
                </a:outerShdw>
              </a:effectLst>
              <a:latin typeface="+mn-lt"/>
              <a:ea typeface="+mn-ea"/>
              <a:cs typeface="+mn-cs"/>
            </a:rPr>
            <a:t>high-risk</a:t>
          </a:r>
          <a:r>
            <a:rPr lang="en-CA" sz="1600" kern="1200" dirty="0" smtClean="0"/>
            <a:t> for </a:t>
          </a:r>
          <a:r>
            <a:rPr lang="en-CA" sz="1600" b="1" kern="1200" cap="none" spc="0" dirty="0" smtClean="0">
              <a:ln w="12700">
                <a:prstDash val="solid"/>
              </a:ln>
              <a:effectLst>
                <a:outerShdw blurRad="41275" dist="20320" dir="1800000" algn="tl" rotWithShape="0">
                  <a:srgbClr val="000000">
                    <a:alpha val="40000"/>
                  </a:srgbClr>
                </a:outerShdw>
              </a:effectLst>
              <a:latin typeface="+mn-lt"/>
              <a:ea typeface="+mn-ea"/>
              <a:cs typeface="+mn-cs"/>
            </a:rPr>
            <a:t>audits</a:t>
          </a:r>
          <a:r>
            <a:rPr lang="en-CA" sz="1600" kern="1200" dirty="0" smtClean="0"/>
            <a:t> and </a:t>
          </a:r>
          <a:r>
            <a:rPr lang="en-CA" sz="1600" b="1" kern="1200" cap="none" spc="0" dirty="0" smtClean="0">
              <a:ln w="12700">
                <a:prstDash val="solid"/>
              </a:ln>
              <a:effectLst>
                <a:outerShdw blurRad="41275" dist="20320" dir="1800000" algn="tl" rotWithShape="0">
                  <a:srgbClr val="000000">
                    <a:alpha val="40000"/>
                  </a:srgbClr>
                </a:outerShdw>
              </a:effectLst>
              <a:latin typeface="+mn-lt"/>
              <a:ea typeface="+mn-ea"/>
              <a:cs typeface="+mn-cs"/>
            </a:rPr>
            <a:t>data mining screening</a:t>
          </a:r>
          <a:endParaRPr lang="fr-CA" sz="1600" b="1" kern="1200" cap="none" spc="0" dirty="0" smtClean="0">
            <a:ln w="12700">
              <a:prstDash val="solid"/>
            </a:ln>
            <a:effectLst>
              <a:outerShdw blurRad="41275" dist="20320" dir="1800000" algn="tl" rotWithShape="0">
                <a:srgbClr val="000000">
                  <a:alpha val="40000"/>
                </a:srgbClr>
              </a:outerShdw>
            </a:effectLst>
            <a:latin typeface="+mn-lt"/>
            <a:ea typeface="+mn-ea"/>
            <a:cs typeface="+mn-cs"/>
          </a:endParaRPr>
        </a:p>
      </dsp:txBody>
      <dsp:txXfrm>
        <a:off x="3632581" y="539570"/>
        <a:ext cx="1665122" cy="1665122"/>
      </dsp:txXfrm>
    </dsp:sp>
    <dsp:sp modelId="{D5624062-6B8E-4CE7-A045-BED19BDAAAA7}">
      <dsp:nvSpPr>
        <dsp:cNvPr id="0" name=""/>
        <dsp:cNvSpPr/>
      </dsp:nvSpPr>
      <dsp:spPr>
        <a:xfrm>
          <a:off x="1555277" y="2436716"/>
          <a:ext cx="1845280" cy="1845280"/>
        </a:xfrm>
        <a:prstGeom prst="round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CA" sz="1600" kern="1200" dirty="0" smtClean="0">
              <a:effectLst/>
              <a:latin typeface="+mn-lt"/>
              <a:ea typeface="+mn-ea"/>
              <a:cs typeface="+mn-cs"/>
            </a:rPr>
            <a:t>The Government of Canada does not have contractual agreements with PayPal</a:t>
          </a:r>
          <a:endParaRPr lang="fr-CA" sz="1600" kern="1200" dirty="0" smtClean="0">
            <a:effectLst/>
            <a:latin typeface="+mn-lt"/>
            <a:ea typeface="+mn-ea"/>
            <a:cs typeface="+mn-cs"/>
          </a:endParaRPr>
        </a:p>
      </dsp:txBody>
      <dsp:txXfrm>
        <a:off x="1645356" y="2526795"/>
        <a:ext cx="1665122" cy="1665122"/>
      </dsp:txXfrm>
    </dsp:sp>
    <dsp:sp modelId="{2D7B3F05-FB75-4111-831A-43C9B5A72CA9}">
      <dsp:nvSpPr>
        <dsp:cNvPr id="0" name=""/>
        <dsp:cNvSpPr/>
      </dsp:nvSpPr>
      <dsp:spPr>
        <a:xfrm>
          <a:off x="3542502" y="2436716"/>
          <a:ext cx="1845280" cy="1845280"/>
        </a:xfrm>
        <a:prstGeom prst="roundRect">
          <a:avLst/>
        </a:prstGeom>
        <a:gradFill rotWithShape="0">
          <a:gsLst>
            <a:gs pos="0">
              <a:schemeClr val="lt1">
                <a:hueOff val="0"/>
                <a:satOff val="0"/>
                <a:lumOff val="0"/>
                <a:alphaOff val="0"/>
                <a:tint val="100000"/>
                <a:shade val="100000"/>
                <a:satMod val="130000"/>
              </a:schemeClr>
            </a:gs>
            <a:gs pos="100000">
              <a:schemeClr val="l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CA" sz="1600" kern="1200" dirty="0" smtClean="0">
              <a:effectLst/>
              <a:latin typeface="+mn-lt"/>
              <a:ea typeface="+mn-ea"/>
              <a:cs typeface="+mn-cs"/>
            </a:rPr>
            <a:t>Cardholders must </a:t>
          </a:r>
          <a:r>
            <a:rPr lang="en-CA" sz="1600" b="1" kern="1200" cap="none" spc="0" dirty="0" smtClean="0">
              <a:ln w="12700">
                <a:prstDash val="solid"/>
              </a:ln>
              <a:effectLst>
                <a:outerShdw blurRad="41275" dist="20320" dir="1800000" algn="tl" rotWithShape="0">
                  <a:srgbClr val="000000">
                    <a:alpha val="40000"/>
                  </a:srgbClr>
                </a:outerShdw>
              </a:effectLst>
              <a:latin typeface="+mn-lt"/>
              <a:ea typeface="+mn-ea"/>
              <a:cs typeface="+mn-cs"/>
            </a:rPr>
            <a:t>not </a:t>
          </a:r>
          <a:r>
            <a:rPr lang="en-CA" sz="1600" kern="1200" dirty="0" smtClean="0">
              <a:effectLst/>
              <a:latin typeface="+mn-lt"/>
              <a:ea typeface="+mn-ea"/>
              <a:cs typeface="+mn-cs"/>
            </a:rPr>
            <a:t>register the acquisition card with PayPal</a:t>
          </a:r>
          <a:endParaRPr lang="fr-CA" sz="1600" kern="1200" dirty="0" smtClean="0">
            <a:effectLst/>
            <a:latin typeface="+mn-lt"/>
            <a:ea typeface="+mn-ea"/>
            <a:cs typeface="+mn-cs"/>
          </a:endParaRPr>
        </a:p>
      </dsp:txBody>
      <dsp:txXfrm>
        <a:off x="3632581" y="2526795"/>
        <a:ext cx="1665122" cy="166512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4381F8-3D92-47F1-A01C-47F666B70BA5}">
      <dsp:nvSpPr>
        <dsp:cNvPr id="0" name=""/>
        <dsp:cNvSpPr/>
      </dsp:nvSpPr>
      <dsp:spPr>
        <a:xfrm>
          <a:off x="0" y="0"/>
          <a:ext cx="8387542" cy="3819698"/>
        </a:xfrm>
        <a:prstGeom prst="roundRect">
          <a:avLst>
            <a:gd name="adj" fmla="val 10000"/>
          </a:avLst>
        </a:prstGeom>
        <a:solidFill>
          <a:schemeClr val="accent1">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endParaRPr lang="en-CA" sz="1800" b="1" i="0" kern="1200" dirty="0">
            <a:latin typeface="Arial" panose="020B0604020202020204" pitchFamily="34" charset="0"/>
            <a:cs typeface="Arial" panose="020B0604020202020204" pitchFamily="34" charset="0"/>
          </a:endParaRPr>
        </a:p>
      </dsp:txBody>
      <dsp:txXfrm>
        <a:off x="0" y="0"/>
        <a:ext cx="8387542" cy="1145909"/>
      </dsp:txXfrm>
    </dsp:sp>
    <dsp:sp modelId="{6D4D80A9-EC57-4B58-BC5D-37DE3D1F413A}">
      <dsp:nvSpPr>
        <dsp:cNvPr id="0" name=""/>
        <dsp:cNvSpPr/>
      </dsp:nvSpPr>
      <dsp:spPr>
        <a:xfrm>
          <a:off x="838754" y="1146235"/>
          <a:ext cx="6710033" cy="750417"/>
        </a:xfrm>
        <a:prstGeom prst="roundRect">
          <a:avLst>
            <a:gd name="adj" fmla="val 1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accent1"/>
        </a:lnRef>
        <a:fillRef idx="2">
          <a:schemeClr val="accent1"/>
        </a:fillRef>
        <a:effectRef idx="1">
          <a:schemeClr val="accent1"/>
        </a:effectRef>
        <a:fontRef idx="minor">
          <a:schemeClr val="dk1"/>
        </a:fontRef>
      </dsp:style>
      <dsp:txBody>
        <a:bodyPr spcFirstLastPara="0" vert="horz" wrap="square" lIns="50800" tIns="38100" rIns="50800" bIns="38100" numCol="1" spcCol="1270" anchor="ctr" anchorCtr="0">
          <a:noAutofit/>
        </a:bodyPr>
        <a:lstStyle/>
        <a:p>
          <a:pPr lvl="0" algn="ctr" defTabSz="889000" rtl="0">
            <a:lnSpc>
              <a:spcPct val="90000"/>
            </a:lnSpc>
            <a:spcBef>
              <a:spcPct val="0"/>
            </a:spcBef>
            <a:spcAft>
              <a:spcPct val="35000"/>
            </a:spcAft>
          </a:pPr>
          <a:r>
            <a:rPr lang="en-CA" sz="2000" b="1" kern="1200" cap="none" spc="0" dirty="0" smtClean="0">
              <a:ln w="12700">
                <a:solidFill>
                  <a:schemeClr val="tx2">
                    <a:satMod val="155000"/>
                  </a:schemeClr>
                </a:solidFill>
                <a:prstDash val="solid"/>
              </a:ln>
              <a:solidFill>
                <a:srgbClr val="8D8EC5"/>
              </a:solidFill>
              <a:effectLst>
                <a:outerShdw blurRad="41275" dist="20320" dir="1800000" algn="tl" rotWithShape="0">
                  <a:srgbClr val="000000">
                    <a:alpha val="40000"/>
                  </a:srgbClr>
                </a:outerShdw>
              </a:effectLst>
              <a:latin typeface="+mn-lt"/>
              <a:ea typeface="+mn-ea"/>
              <a:cs typeface="+mn-cs"/>
            </a:rPr>
            <a:t>Invoices</a:t>
          </a:r>
        </a:p>
        <a:p>
          <a:pPr lvl="0" algn="ctr" defTabSz="889000" rtl="0">
            <a:lnSpc>
              <a:spcPct val="90000"/>
            </a:lnSpc>
            <a:spcBef>
              <a:spcPct val="0"/>
            </a:spcBef>
            <a:spcAft>
              <a:spcPct val="35000"/>
            </a:spcAft>
          </a:pPr>
          <a:r>
            <a:rPr lang="en-CA" sz="1400" b="0" kern="1200" dirty="0" smtClean="0">
              <a:latin typeface="Arial" panose="020B0604020202020204" pitchFamily="34" charset="0"/>
              <a:cs typeface="Arial" panose="020B0604020202020204" pitchFamily="34" charset="0"/>
            </a:rPr>
            <a:t>Providing sufficient details, including company number and tax info.</a:t>
          </a:r>
          <a:endParaRPr lang="en-CA" sz="1400" b="0" kern="1200" dirty="0">
            <a:latin typeface="Arial" panose="020B0604020202020204" pitchFamily="34" charset="0"/>
            <a:cs typeface="Arial" panose="020B0604020202020204" pitchFamily="34" charset="0"/>
          </a:endParaRPr>
        </a:p>
      </dsp:txBody>
      <dsp:txXfrm>
        <a:off x="860733" y="1168214"/>
        <a:ext cx="6666075" cy="706459"/>
      </dsp:txXfrm>
    </dsp:sp>
    <dsp:sp modelId="{A3EF4C59-45E8-4345-9AB6-4780A1060B6F}">
      <dsp:nvSpPr>
        <dsp:cNvPr id="0" name=""/>
        <dsp:cNvSpPr/>
      </dsp:nvSpPr>
      <dsp:spPr>
        <a:xfrm>
          <a:off x="838754" y="2012102"/>
          <a:ext cx="6710033" cy="750417"/>
        </a:xfrm>
        <a:prstGeom prst="roundRect">
          <a:avLst>
            <a:gd name="adj" fmla="val 100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accent4"/>
        </a:lnRef>
        <a:fillRef idx="2">
          <a:schemeClr val="accent4"/>
        </a:fillRef>
        <a:effectRef idx="1">
          <a:schemeClr val="accent4"/>
        </a:effectRef>
        <a:fontRef idx="minor">
          <a:schemeClr val="dk1"/>
        </a:fontRef>
      </dsp:style>
      <dsp:txBody>
        <a:bodyPr spcFirstLastPara="0" vert="horz" wrap="square" lIns="50800" tIns="38100" rIns="50800" bIns="38100" numCol="1" spcCol="1270" anchor="ctr" anchorCtr="0">
          <a:noAutofit/>
        </a:bodyPr>
        <a:lstStyle/>
        <a:p>
          <a:pPr lvl="0" algn="ctr" defTabSz="889000" rtl="0">
            <a:lnSpc>
              <a:spcPct val="90000"/>
            </a:lnSpc>
            <a:spcBef>
              <a:spcPct val="0"/>
            </a:spcBef>
            <a:spcAft>
              <a:spcPct val="35000"/>
            </a:spcAft>
          </a:pPr>
          <a:r>
            <a:rPr lang="en-CA" sz="2000" b="1" kern="1200" cap="none" spc="0" dirty="0" smtClean="0">
              <a:ln w="12700">
                <a:solidFill>
                  <a:schemeClr val="tx2">
                    <a:satMod val="155000"/>
                  </a:schemeClr>
                </a:solidFill>
                <a:prstDash val="solid"/>
              </a:ln>
              <a:solidFill>
                <a:srgbClr val="8D8EC5"/>
              </a:solidFill>
              <a:effectLst>
                <a:outerShdw blurRad="41275" dist="20320" dir="1800000" algn="tl" rotWithShape="0">
                  <a:srgbClr val="000000">
                    <a:alpha val="40000"/>
                  </a:srgbClr>
                </a:outerShdw>
              </a:effectLst>
              <a:latin typeface="+mn-lt"/>
              <a:ea typeface="+mn-ea"/>
              <a:cs typeface="+mn-cs"/>
            </a:rPr>
            <a:t>Documentation</a:t>
          </a:r>
        </a:p>
        <a:p>
          <a:pPr lvl="0" algn="ctr" defTabSz="889000" rtl="0">
            <a:lnSpc>
              <a:spcPct val="90000"/>
            </a:lnSpc>
            <a:spcBef>
              <a:spcPct val="0"/>
            </a:spcBef>
            <a:spcAft>
              <a:spcPct val="35000"/>
            </a:spcAft>
          </a:pPr>
          <a:r>
            <a:rPr lang="en-CA" sz="1400" kern="1200" dirty="0" smtClean="0">
              <a:latin typeface="Arial" panose="020B0604020202020204" pitchFamily="34" charset="0"/>
              <a:cs typeface="Arial" panose="020B0604020202020204" pitchFamily="34" charset="0"/>
            </a:rPr>
            <a:t>Demonstrating attempts to find vendor that accepts AC card directly</a:t>
          </a:r>
          <a:endParaRPr lang="en-CA" sz="1400" kern="1200" dirty="0">
            <a:latin typeface="Arial" panose="020B0604020202020204" pitchFamily="34" charset="0"/>
            <a:cs typeface="Arial" panose="020B0604020202020204" pitchFamily="34" charset="0"/>
          </a:endParaRPr>
        </a:p>
      </dsp:txBody>
      <dsp:txXfrm>
        <a:off x="860733" y="2034081"/>
        <a:ext cx="6666075" cy="706459"/>
      </dsp:txXfrm>
    </dsp:sp>
    <dsp:sp modelId="{6077119F-B817-4F3C-A95C-A914FB102809}">
      <dsp:nvSpPr>
        <dsp:cNvPr id="0" name=""/>
        <dsp:cNvSpPr/>
      </dsp:nvSpPr>
      <dsp:spPr>
        <a:xfrm>
          <a:off x="838754" y="2877968"/>
          <a:ext cx="6710033" cy="750417"/>
        </a:xfrm>
        <a:prstGeom prst="roundRect">
          <a:avLst>
            <a:gd name="adj" fmla="val 10000"/>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accent2"/>
        </a:lnRef>
        <a:fillRef idx="2">
          <a:schemeClr val="accent2"/>
        </a:fillRef>
        <a:effectRef idx="1">
          <a:schemeClr val="accent2"/>
        </a:effectRef>
        <a:fontRef idx="minor">
          <a:schemeClr val="dk1"/>
        </a:fontRef>
      </dsp:style>
      <dsp:txBody>
        <a:bodyPr spcFirstLastPara="0" vert="horz" wrap="square" lIns="50800" tIns="38100" rIns="50800" bIns="38100" numCol="1" spcCol="1270" anchor="ctr" anchorCtr="0">
          <a:noAutofit/>
        </a:bodyPr>
        <a:lstStyle/>
        <a:p>
          <a:pPr lvl="0" algn="ctr" defTabSz="889000" rtl="0">
            <a:lnSpc>
              <a:spcPct val="90000"/>
            </a:lnSpc>
            <a:spcBef>
              <a:spcPct val="0"/>
            </a:spcBef>
            <a:spcAft>
              <a:spcPct val="35000"/>
            </a:spcAft>
          </a:pPr>
          <a:r>
            <a:rPr lang="en-CA" sz="2000" b="1" kern="1200" cap="none" spc="0" dirty="0" smtClean="0">
              <a:ln w="12700">
                <a:solidFill>
                  <a:schemeClr val="tx2">
                    <a:satMod val="155000"/>
                  </a:schemeClr>
                </a:solidFill>
                <a:prstDash val="solid"/>
              </a:ln>
              <a:solidFill>
                <a:srgbClr val="8D8EC5"/>
              </a:solidFill>
              <a:effectLst>
                <a:outerShdw blurRad="41275" dist="20320" dir="1800000" algn="tl" rotWithShape="0">
                  <a:srgbClr val="000000">
                    <a:alpha val="40000"/>
                  </a:srgbClr>
                </a:outerShdw>
              </a:effectLst>
              <a:latin typeface="+mn-lt"/>
              <a:ea typeface="+mn-ea"/>
              <a:cs typeface="+mn-cs"/>
            </a:rPr>
            <a:t>Justification</a:t>
          </a:r>
        </a:p>
        <a:p>
          <a:pPr lvl="0" algn="ctr" defTabSz="889000" rtl="0">
            <a:lnSpc>
              <a:spcPct val="90000"/>
            </a:lnSpc>
            <a:spcBef>
              <a:spcPct val="0"/>
            </a:spcBef>
            <a:spcAft>
              <a:spcPct val="35000"/>
            </a:spcAft>
          </a:pPr>
          <a:r>
            <a:rPr lang="en-CA" sz="1400" kern="1200" dirty="0" smtClean="0">
              <a:latin typeface="Arial" panose="020B0604020202020204" pitchFamily="34" charset="0"/>
              <a:cs typeface="Arial" panose="020B0604020202020204" pitchFamily="34" charset="0"/>
            </a:rPr>
            <a:t>The good or service is unique and no other vendor offers it</a:t>
          </a:r>
          <a:endParaRPr lang="en-CA" sz="1400" kern="1200" dirty="0">
            <a:latin typeface="Arial" panose="020B0604020202020204" pitchFamily="34" charset="0"/>
            <a:cs typeface="Arial" panose="020B0604020202020204" pitchFamily="34" charset="0"/>
          </a:endParaRPr>
        </a:p>
      </dsp:txBody>
      <dsp:txXfrm>
        <a:off x="860733" y="2899947"/>
        <a:ext cx="6666075" cy="70645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7D6F31-2E0C-4D0C-8ABE-0D27CDF2E26D}">
      <dsp:nvSpPr>
        <dsp:cNvPr id="0" name=""/>
        <dsp:cNvSpPr/>
      </dsp:nvSpPr>
      <dsp:spPr>
        <a:xfrm rot="5400000">
          <a:off x="-155405" y="158384"/>
          <a:ext cx="1036035" cy="725224"/>
        </a:xfrm>
        <a:prstGeom prst="chevron">
          <a:avLst/>
        </a:prstGeom>
        <a:solidFill>
          <a:srgbClr val="8D8EC5"/>
        </a:soli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CA" sz="2000" b="1" kern="1200" smtClean="0">
              <a:latin typeface="Arial" panose="020B0604020202020204" pitchFamily="34" charset="0"/>
              <a:cs typeface="Arial" panose="020B0604020202020204" pitchFamily="34" charset="0"/>
            </a:rPr>
            <a:t>1</a:t>
          </a:r>
          <a:endParaRPr lang="en-CA" sz="2000" b="1" kern="1200" dirty="0">
            <a:latin typeface="Arial" panose="020B0604020202020204" pitchFamily="34" charset="0"/>
            <a:cs typeface="Arial" panose="020B0604020202020204" pitchFamily="34" charset="0"/>
          </a:endParaRPr>
        </a:p>
      </dsp:txBody>
      <dsp:txXfrm rot="-5400000">
        <a:off x="1" y="365590"/>
        <a:ext cx="725224" cy="310811"/>
      </dsp:txXfrm>
    </dsp:sp>
    <dsp:sp modelId="{FFB6D5AA-3664-43FA-B717-E1406231C5D7}">
      <dsp:nvSpPr>
        <dsp:cNvPr id="0" name=""/>
        <dsp:cNvSpPr/>
      </dsp:nvSpPr>
      <dsp:spPr>
        <a:xfrm rot="5400000">
          <a:off x="4140700" y="-3412496"/>
          <a:ext cx="673423" cy="7504375"/>
        </a:xfrm>
        <a:prstGeom prst="round2SameRect">
          <a:avLst/>
        </a:prstGeom>
        <a:solidFill>
          <a:srgbClr val="CDCDFF">
            <a:alpha val="90000"/>
          </a:srgb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endParaRPr lang="en-CA" sz="1200" b="1" kern="1200" dirty="0">
            <a:latin typeface="Arial" panose="020B0604020202020204" pitchFamily="34" charset="0"/>
            <a:cs typeface="Arial" panose="020B0604020202020204" pitchFamily="34" charset="0"/>
          </a:endParaRPr>
        </a:p>
        <a:p>
          <a:pPr marL="114300" lvl="1" indent="-114300" algn="l" defTabSz="533400">
            <a:lnSpc>
              <a:spcPct val="90000"/>
            </a:lnSpc>
            <a:spcBef>
              <a:spcPct val="0"/>
            </a:spcBef>
            <a:spcAft>
              <a:spcPct val="15000"/>
            </a:spcAft>
            <a:buChar char="••"/>
          </a:pPr>
          <a:r>
            <a:rPr lang="en-CA" kern="1200" dirty="0" smtClean="0"/>
            <a:t>Make every attempt to find a Government acquisition card accepting merchant</a:t>
          </a:r>
          <a:endParaRPr lang="en-CA" sz="1200" b="1" kern="1200" dirty="0">
            <a:latin typeface="Arial" panose="020B0604020202020204" pitchFamily="34" charset="0"/>
            <a:cs typeface="Arial" panose="020B0604020202020204" pitchFamily="34" charset="0"/>
          </a:endParaRPr>
        </a:p>
      </dsp:txBody>
      <dsp:txXfrm rot="-5400000">
        <a:off x="725224" y="35854"/>
        <a:ext cx="7471501" cy="607675"/>
      </dsp:txXfrm>
    </dsp:sp>
    <dsp:sp modelId="{FEBEBBAB-0074-4A94-A95F-1533DF44D154}">
      <dsp:nvSpPr>
        <dsp:cNvPr id="0" name=""/>
        <dsp:cNvSpPr/>
      </dsp:nvSpPr>
      <dsp:spPr>
        <a:xfrm rot="5400000">
          <a:off x="-155405" y="1044430"/>
          <a:ext cx="1036035" cy="725224"/>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CA" sz="2000" b="1" kern="1200" smtClean="0">
              <a:latin typeface="Arial" panose="020B0604020202020204" pitchFamily="34" charset="0"/>
              <a:cs typeface="Arial" panose="020B0604020202020204" pitchFamily="34" charset="0"/>
            </a:rPr>
            <a:t>2</a:t>
          </a:r>
          <a:endParaRPr lang="en-CA" sz="2000" b="1" kern="1200" dirty="0">
            <a:latin typeface="Arial" panose="020B0604020202020204" pitchFamily="34" charset="0"/>
            <a:cs typeface="Arial" panose="020B0604020202020204" pitchFamily="34" charset="0"/>
          </a:endParaRPr>
        </a:p>
      </dsp:txBody>
      <dsp:txXfrm rot="-5400000">
        <a:off x="1" y="1251636"/>
        <a:ext cx="725224" cy="310811"/>
      </dsp:txXfrm>
    </dsp:sp>
    <dsp:sp modelId="{CF778D71-ACF3-4265-8573-200739C7F801}">
      <dsp:nvSpPr>
        <dsp:cNvPr id="0" name=""/>
        <dsp:cNvSpPr/>
      </dsp:nvSpPr>
      <dsp:spPr>
        <a:xfrm rot="5400000">
          <a:off x="4140700" y="-2526451"/>
          <a:ext cx="673423" cy="7504375"/>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endParaRPr lang="en-CA" sz="1400" b="1" kern="1200" dirty="0">
            <a:latin typeface="Arial" panose="020B0604020202020204" pitchFamily="34" charset="0"/>
            <a:cs typeface="Arial" panose="020B0604020202020204" pitchFamily="34" charset="0"/>
          </a:endParaRPr>
        </a:p>
        <a:p>
          <a:pPr marL="114300" lvl="1" indent="-114300" algn="l" defTabSz="622300">
            <a:lnSpc>
              <a:spcPct val="90000"/>
            </a:lnSpc>
            <a:spcBef>
              <a:spcPct val="0"/>
            </a:spcBef>
            <a:spcAft>
              <a:spcPct val="15000"/>
            </a:spcAft>
            <a:buChar char="••"/>
          </a:pPr>
          <a:endParaRPr lang="en-CA" sz="1400" b="1" kern="1200" dirty="0">
            <a:latin typeface="Arial" panose="020B0604020202020204" pitchFamily="34" charset="0"/>
            <a:cs typeface="Arial" panose="020B0604020202020204" pitchFamily="34" charset="0"/>
          </a:endParaRPr>
        </a:p>
        <a:p>
          <a:pPr marL="114300" lvl="1" indent="-114300" algn="l" defTabSz="622300">
            <a:lnSpc>
              <a:spcPct val="90000"/>
            </a:lnSpc>
            <a:spcBef>
              <a:spcPct val="0"/>
            </a:spcBef>
            <a:spcAft>
              <a:spcPct val="15000"/>
            </a:spcAft>
            <a:buChar char="••"/>
          </a:pPr>
          <a:endParaRPr lang="en-CA" sz="1400" b="1" kern="1200" dirty="0">
            <a:latin typeface="Arial" panose="020B0604020202020204" pitchFamily="34" charset="0"/>
            <a:cs typeface="Arial" panose="020B0604020202020204" pitchFamily="34" charset="0"/>
          </a:endParaRPr>
        </a:p>
        <a:p>
          <a:pPr marL="114300" lvl="1" indent="-114300" algn="l" defTabSz="622300">
            <a:lnSpc>
              <a:spcPct val="90000"/>
            </a:lnSpc>
            <a:spcBef>
              <a:spcPct val="0"/>
            </a:spcBef>
            <a:spcAft>
              <a:spcPct val="15000"/>
            </a:spcAft>
            <a:buChar char="••"/>
          </a:pPr>
          <a:r>
            <a:rPr lang="en-CA" kern="1200" dirty="0" smtClean="0"/>
            <a:t>Ensuring supporting documents identify business with which transaction    was done</a:t>
          </a:r>
          <a:endParaRPr lang="en-CA" sz="1400" b="1" kern="1200" dirty="0">
            <a:latin typeface="Arial" panose="020B0604020202020204" pitchFamily="34" charset="0"/>
            <a:cs typeface="Arial" panose="020B0604020202020204" pitchFamily="34" charset="0"/>
          </a:endParaRPr>
        </a:p>
        <a:p>
          <a:pPr marL="114300" lvl="1" indent="-114300" algn="l" defTabSz="622300">
            <a:lnSpc>
              <a:spcPct val="90000"/>
            </a:lnSpc>
            <a:spcBef>
              <a:spcPct val="0"/>
            </a:spcBef>
            <a:spcAft>
              <a:spcPct val="15000"/>
            </a:spcAft>
            <a:buChar char="••"/>
          </a:pPr>
          <a:endParaRPr lang="en-CA" sz="1400" b="1" kern="1200" dirty="0">
            <a:latin typeface="Arial" panose="020B0604020202020204" pitchFamily="34" charset="0"/>
            <a:cs typeface="Arial" panose="020B0604020202020204" pitchFamily="34" charset="0"/>
          </a:endParaRPr>
        </a:p>
        <a:p>
          <a:pPr marL="114300" lvl="1" indent="-114300" algn="l" defTabSz="622300">
            <a:lnSpc>
              <a:spcPct val="90000"/>
            </a:lnSpc>
            <a:spcBef>
              <a:spcPct val="0"/>
            </a:spcBef>
            <a:spcAft>
              <a:spcPct val="15000"/>
            </a:spcAft>
            <a:buChar char="••"/>
          </a:pPr>
          <a:endParaRPr lang="en-CA" sz="1400" b="1" kern="1200" dirty="0">
            <a:latin typeface="Arial" panose="020B0604020202020204" pitchFamily="34" charset="0"/>
            <a:cs typeface="Arial" panose="020B0604020202020204" pitchFamily="34" charset="0"/>
          </a:endParaRPr>
        </a:p>
      </dsp:txBody>
      <dsp:txXfrm rot="-5400000">
        <a:off x="725224" y="921899"/>
        <a:ext cx="7471501" cy="607675"/>
      </dsp:txXfrm>
    </dsp:sp>
    <dsp:sp modelId="{521380A7-6469-49EF-B1E3-513CBD8A2A95}">
      <dsp:nvSpPr>
        <dsp:cNvPr id="0" name=""/>
        <dsp:cNvSpPr/>
      </dsp:nvSpPr>
      <dsp:spPr>
        <a:xfrm rot="5400000">
          <a:off x="-155405" y="1930475"/>
          <a:ext cx="1036035" cy="725224"/>
        </a:xfrm>
        <a:prstGeom prst="chevron">
          <a:avLst/>
        </a:prstGeom>
        <a:solidFill>
          <a:srgbClr val="8D8EC5"/>
        </a:soli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CA" sz="2000" b="1" kern="1200" smtClean="0">
              <a:latin typeface="Arial" panose="020B0604020202020204" pitchFamily="34" charset="0"/>
              <a:cs typeface="Arial" panose="020B0604020202020204" pitchFamily="34" charset="0"/>
            </a:rPr>
            <a:t>3</a:t>
          </a:r>
          <a:endParaRPr lang="en-CA" sz="2000" b="1" kern="1200" dirty="0">
            <a:latin typeface="Arial" panose="020B0604020202020204" pitchFamily="34" charset="0"/>
            <a:cs typeface="Arial" panose="020B0604020202020204" pitchFamily="34" charset="0"/>
          </a:endParaRPr>
        </a:p>
      </dsp:txBody>
      <dsp:txXfrm rot="-5400000">
        <a:off x="1" y="2137681"/>
        <a:ext cx="725224" cy="310811"/>
      </dsp:txXfrm>
    </dsp:sp>
    <dsp:sp modelId="{A1A4C73B-203F-4903-A086-26074E321B9A}">
      <dsp:nvSpPr>
        <dsp:cNvPr id="0" name=""/>
        <dsp:cNvSpPr/>
      </dsp:nvSpPr>
      <dsp:spPr>
        <a:xfrm rot="5400000">
          <a:off x="4140700" y="-1640406"/>
          <a:ext cx="673423" cy="7504375"/>
        </a:xfrm>
        <a:prstGeom prst="round2SameRect">
          <a:avLst/>
        </a:prstGeom>
        <a:solidFill>
          <a:srgbClr val="CDCDFF">
            <a:alpha val="90000"/>
          </a:srgb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rtl="0">
            <a:lnSpc>
              <a:spcPct val="90000"/>
            </a:lnSpc>
            <a:spcBef>
              <a:spcPct val="0"/>
            </a:spcBef>
            <a:spcAft>
              <a:spcPct val="15000"/>
            </a:spcAft>
            <a:buChar char="••"/>
          </a:pPr>
          <a:endParaRPr lang="en-CA" sz="1000" b="1" kern="1200" dirty="0">
            <a:latin typeface="Arial" panose="020B0604020202020204" pitchFamily="34" charset="0"/>
            <a:cs typeface="Arial" panose="020B0604020202020204" pitchFamily="34" charset="0"/>
          </a:endParaRPr>
        </a:p>
        <a:p>
          <a:pPr marL="57150" lvl="1" indent="-57150" algn="l" defTabSz="444500" rtl="0">
            <a:lnSpc>
              <a:spcPct val="90000"/>
            </a:lnSpc>
            <a:spcBef>
              <a:spcPct val="0"/>
            </a:spcBef>
            <a:spcAft>
              <a:spcPct val="15000"/>
            </a:spcAft>
            <a:buChar char="••"/>
          </a:pPr>
          <a:r>
            <a:rPr lang="en-CA" kern="1200" dirty="0" smtClean="0"/>
            <a:t>Contact company for details missing on invoice</a:t>
          </a:r>
          <a:endParaRPr lang="en-CA" sz="1000" b="1" kern="1200" dirty="0">
            <a:latin typeface="Arial" panose="020B0604020202020204" pitchFamily="34" charset="0"/>
            <a:cs typeface="Arial" panose="020B0604020202020204" pitchFamily="34" charset="0"/>
          </a:endParaRPr>
        </a:p>
      </dsp:txBody>
      <dsp:txXfrm rot="-5400000">
        <a:off x="725224" y="1807944"/>
        <a:ext cx="7471501" cy="607675"/>
      </dsp:txXfrm>
    </dsp:sp>
    <dsp:sp modelId="{3340664B-2EE6-4C13-ACDB-FC34FB238F0E}">
      <dsp:nvSpPr>
        <dsp:cNvPr id="0" name=""/>
        <dsp:cNvSpPr/>
      </dsp:nvSpPr>
      <dsp:spPr>
        <a:xfrm rot="5400000">
          <a:off x="-155405" y="2816520"/>
          <a:ext cx="1036035" cy="725224"/>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r>
            <a:rPr lang="en-CA" sz="2000" b="1" kern="1200" smtClean="0">
              <a:latin typeface="Arial" panose="020B0604020202020204" pitchFamily="34" charset="0"/>
              <a:cs typeface="Arial" panose="020B0604020202020204" pitchFamily="34" charset="0"/>
            </a:rPr>
            <a:t>4</a:t>
          </a:r>
          <a:endParaRPr lang="en-CA" sz="2000" b="1" kern="1200" dirty="0">
            <a:latin typeface="Arial" panose="020B0604020202020204" pitchFamily="34" charset="0"/>
            <a:cs typeface="Arial" panose="020B0604020202020204" pitchFamily="34" charset="0"/>
          </a:endParaRPr>
        </a:p>
      </dsp:txBody>
      <dsp:txXfrm rot="-5400000">
        <a:off x="1" y="3023726"/>
        <a:ext cx="725224" cy="310811"/>
      </dsp:txXfrm>
    </dsp:sp>
    <dsp:sp modelId="{FC741425-E9E9-41D0-B525-713063EAE391}">
      <dsp:nvSpPr>
        <dsp:cNvPr id="0" name=""/>
        <dsp:cNvSpPr/>
      </dsp:nvSpPr>
      <dsp:spPr>
        <a:xfrm rot="5400000">
          <a:off x="4140700" y="-754361"/>
          <a:ext cx="673423" cy="7504375"/>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endParaRPr lang="en-CA" sz="1200" b="1" kern="1200" dirty="0">
            <a:latin typeface="Arial" panose="020B0604020202020204" pitchFamily="34" charset="0"/>
            <a:cs typeface="Arial" panose="020B0604020202020204" pitchFamily="34" charset="0"/>
          </a:endParaRPr>
        </a:p>
        <a:p>
          <a:pPr marL="114300" lvl="1" indent="-114300" algn="l" defTabSz="533400">
            <a:lnSpc>
              <a:spcPct val="90000"/>
            </a:lnSpc>
            <a:spcBef>
              <a:spcPct val="0"/>
            </a:spcBef>
            <a:spcAft>
              <a:spcPct val="15000"/>
            </a:spcAft>
            <a:buChar char="••"/>
          </a:pPr>
          <a:r>
            <a:rPr lang="en-CA" kern="1200" dirty="0" smtClean="0"/>
            <a:t>Must </a:t>
          </a:r>
          <a:r>
            <a:rPr lang="en-CA" b="1" kern="1200" dirty="0" smtClean="0"/>
            <a:t>not </a:t>
          </a:r>
          <a:r>
            <a:rPr lang="en-CA" kern="1200" dirty="0" smtClean="0"/>
            <a:t>register acquisition card or create account with PayPal</a:t>
          </a:r>
          <a:endParaRPr lang="en-CA" sz="1200" b="1" kern="1200" dirty="0">
            <a:latin typeface="Arial" panose="020B0604020202020204" pitchFamily="34" charset="0"/>
            <a:cs typeface="Arial" panose="020B0604020202020204" pitchFamily="34" charset="0"/>
          </a:endParaRPr>
        </a:p>
      </dsp:txBody>
      <dsp:txXfrm rot="-5400000">
        <a:off x="725224" y="2693989"/>
        <a:ext cx="7471501" cy="60767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E17877-3D46-4F02-8D29-A65D4015EE28}">
      <dsp:nvSpPr>
        <dsp:cNvPr id="0" name=""/>
        <dsp:cNvSpPr/>
      </dsp:nvSpPr>
      <dsp:spPr>
        <a:xfrm>
          <a:off x="0" y="0"/>
          <a:ext cx="4876800" cy="824516"/>
        </a:xfrm>
        <a:prstGeom prst="roundRect">
          <a:avLst>
            <a:gd name="adj" fmla="val 10000"/>
          </a:avLst>
        </a:prstGeom>
        <a:gradFill rotWithShape="0">
          <a:gsLst>
            <a:gs pos="0">
              <a:schemeClr val="accent3">
                <a:alpha val="90000"/>
                <a:hueOff val="0"/>
                <a:satOff val="0"/>
                <a:lumOff val="0"/>
                <a:alphaOff val="0"/>
                <a:tint val="50000"/>
                <a:satMod val="300000"/>
              </a:schemeClr>
            </a:gs>
            <a:gs pos="35000">
              <a:schemeClr val="accent3">
                <a:alpha val="90000"/>
                <a:hueOff val="0"/>
                <a:satOff val="0"/>
                <a:lumOff val="0"/>
                <a:alphaOff val="0"/>
                <a:tint val="37000"/>
                <a:satMod val="300000"/>
              </a:schemeClr>
            </a:gs>
            <a:gs pos="100000">
              <a:schemeClr val="accent3">
                <a:alpha val="9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lang="en-CA" sz="1500" kern="1200" dirty="0" smtClean="0"/>
            <a:t>Confirm vendor accepts the acquisition card </a:t>
          </a:r>
          <a:r>
            <a:rPr lang="en-CA" sz="1500" b="1" kern="1200" dirty="0" smtClean="0"/>
            <a:t>DIRECTLY </a:t>
          </a:r>
          <a:r>
            <a:rPr lang="en-CA" sz="1500" b="0" kern="1200" dirty="0" smtClean="0"/>
            <a:t>prior to making purchase</a:t>
          </a:r>
          <a:endParaRPr lang="en-CA" sz="1500" kern="1200" dirty="0"/>
        </a:p>
      </dsp:txBody>
      <dsp:txXfrm>
        <a:off x="24149" y="24149"/>
        <a:ext cx="3917410" cy="776218"/>
      </dsp:txXfrm>
    </dsp:sp>
    <dsp:sp modelId="{52FE4562-B60C-4962-A80C-4C6B06D0B0D6}">
      <dsp:nvSpPr>
        <dsp:cNvPr id="0" name=""/>
        <dsp:cNvSpPr/>
      </dsp:nvSpPr>
      <dsp:spPr>
        <a:xfrm>
          <a:off x="408432" y="974429"/>
          <a:ext cx="4876800" cy="824516"/>
        </a:xfrm>
        <a:prstGeom prst="roundRect">
          <a:avLst>
            <a:gd name="adj" fmla="val 10000"/>
          </a:avLst>
        </a:prstGeom>
        <a:gradFill rotWithShape="0">
          <a:gsLst>
            <a:gs pos="0">
              <a:schemeClr val="accent3">
                <a:alpha val="90000"/>
                <a:hueOff val="0"/>
                <a:satOff val="0"/>
                <a:lumOff val="0"/>
                <a:alphaOff val="-13333"/>
                <a:tint val="50000"/>
                <a:satMod val="300000"/>
              </a:schemeClr>
            </a:gs>
            <a:gs pos="35000">
              <a:schemeClr val="accent3">
                <a:alpha val="90000"/>
                <a:hueOff val="0"/>
                <a:satOff val="0"/>
                <a:lumOff val="0"/>
                <a:alphaOff val="-13333"/>
                <a:tint val="37000"/>
                <a:satMod val="300000"/>
              </a:schemeClr>
            </a:gs>
            <a:gs pos="100000">
              <a:schemeClr val="accent3">
                <a:alpha val="90000"/>
                <a:hueOff val="0"/>
                <a:satOff val="0"/>
                <a:lumOff val="0"/>
                <a:alphaOff val="-13333"/>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lang="en-CA" sz="1500" b="0" kern="1200" dirty="0" smtClean="0"/>
            <a:t>M</a:t>
          </a:r>
          <a:r>
            <a:rPr lang="en-CA" sz="1500" kern="1200" dirty="0" smtClean="0"/>
            <a:t>ake every attempt to find a Government acquisition card accepting merchant if the vendor only accepts PayPal</a:t>
          </a:r>
          <a:endParaRPr lang="en-CA" sz="1500" kern="1200" dirty="0"/>
        </a:p>
      </dsp:txBody>
      <dsp:txXfrm>
        <a:off x="432581" y="998578"/>
        <a:ext cx="3884134" cy="776218"/>
      </dsp:txXfrm>
    </dsp:sp>
    <dsp:sp modelId="{1753C66C-80ED-4DC9-B7EA-ECC10C9ABE6A}">
      <dsp:nvSpPr>
        <dsp:cNvPr id="0" name=""/>
        <dsp:cNvSpPr/>
      </dsp:nvSpPr>
      <dsp:spPr>
        <a:xfrm>
          <a:off x="810768" y="1948858"/>
          <a:ext cx="4876800" cy="824516"/>
        </a:xfrm>
        <a:prstGeom prst="roundRect">
          <a:avLst>
            <a:gd name="adj" fmla="val 10000"/>
          </a:avLst>
        </a:prstGeom>
        <a:gradFill rotWithShape="0">
          <a:gsLst>
            <a:gs pos="0">
              <a:schemeClr val="accent3">
                <a:alpha val="90000"/>
                <a:hueOff val="0"/>
                <a:satOff val="0"/>
                <a:lumOff val="0"/>
                <a:alphaOff val="-26667"/>
                <a:tint val="50000"/>
                <a:satMod val="300000"/>
              </a:schemeClr>
            </a:gs>
            <a:gs pos="35000">
              <a:schemeClr val="accent3">
                <a:alpha val="90000"/>
                <a:hueOff val="0"/>
                <a:satOff val="0"/>
                <a:lumOff val="0"/>
                <a:alphaOff val="-26667"/>
                <a:tint val="37000"/>
                <a:satMod val="300000"/>
              </a:schemeClr>
            </a:gs>
            <a:gs pos="100000">
              <a:schemeClr val="accent3">
                <a:alpha val="90000"/>
                <a:hueOff val="0"/>
                <a:satOff val="0"/>
                <a:lumOff val="0"/>
                <a:alphaOff val="-26667"/>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lang="en-CA" sz="1500" kern="1200" dirty="0" smtClean="0"/>
            <a:t>PayPal may be used if the merchant is absolutely trusted and the use of PayPal was unavoidable</a:t>
          </a:r>
          <a:endParaRPr lang="en-CA" sz="1500" kern="1200" dirty="0"/>
        </a:p>
      </dsp:txBody>
      <dsp:txXfrm>
        <a:off x="834917" y="1973007"/>
        <a:ext cx="3890230" cy="776218"/>
      </dsp:txXfrm>
    </dsp:sp>
    <dsp:sp modelId="{D52B89E1-5B4A-4491-BC8C-D23CB3C9097D}">
      <dsp:nvSpPr>
        <dsp:cNvPr id="0" name=""/>
        <dsp:cNvSpPr/>
      </dsp:nvSpPr>
      <dsp:spPr>
        <a:xfrm>
          <a:off x="1219200" y="2923287"/>
          <a:ext cx="4876800" cy="824516"/>
        </a:xfrm>
        <a:prstGeom prst="roundRect">
          <a:avLst>
            <a:gd name="adj" fmla="val 10000"/>
          </a:avLst>
        </a:prstGeom>
        <a:gradFill rotWithShape="0">
          <a:gsLst>
            <a:gs pos="0">
              <a:schemeClr val="accent3">
                <a:alpha val="90000"/>
                <a:hueOff val="0"/>
                <a:satOff val="0"/>
                <a:lumOff val="0"/>
                <a:alphaOff val="-40000"/>
                <a:tint val="50000"/>
                <a:satMod val="300000"/>
              </a:schemeClr>
            </a:gs>
            <a:gs pos="35000">
              <a:schemeClr val="accent3">
                <a:alpha val="90000"/>
                <a:hueOff val="0"/>
                <a:satOff val="0"/>
                <a:lumOff val="0"/>
                <a:alphaOff val="-40000"/>
                <a:tint val="37000"/>
                <a:satMod val="300000"/>
              </a:schemeClr>
            </a:gs>
            <a:gs pos="100000">
              <a:schemeClr val="accent3">
                <a:alpha val="90000"/>
                <a:hueOff val="0"/>
                <a:satOff val="0"/>
                <a:lumOff val="0"/>
                <a:alphaOff val="-4000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lang="en-CA" sz="1500" kern="1200" dirty="0" smtClean="0"/>
            <a:t>Maintain supporting documentation that requirement is unique and can only be fulfilled by that vendor  </a:t>
          </a:r>
          <a:endParaRPr lang="en-CA" sz="1500" kern="1200" dirty="0"/>
        </a:p>
      </dsp:txBody>
      <dsp:txXfrm>
        <a:off x="1243349" y="2947436"/>
        <a:ext cx="3884134" cy="776218"/>
      </dsp:txXfrm>
    </dsp:sp>
    <dsp:sp modelId="{98115EE9-F232-43CD-A767-8A9E1AC99D23}">
      <dsp:nvSpPr>
        <dsp:cNvPr id="0" name=""/>
        <dsp:cNvSpPr/>
      </dsp:nvSpPr>
      <dsp:spPr>
        <a:xfrm>
          <a:off x="4340864" y="631504"/>
          <a:ext cx="535935" cy="535935"/>
        </a:xfrm>
        <a:prstGeom prst="downArrow">
          <a:avLst>
            <a:gd name="adj1" fmla="val 55000"/>
            <a:gd name="adj2" fmla="val 45000"/>
          </a:avLst>
        </a:prstGeom>
        <a:solidFill>
          <a:srgbClr val="7A82AA">
            <a:alpha val="90000"/>
          </a:srgbClr>
        </a:solidFill>
        <a:ln w="9525" cap="flat" cmpd="sng" algn="ctr">
          <a:solidFill>
            <a:schemeClr val="accent3">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CA" sz="2400" kern="1200"/>
        </a:p>
      </dsp:txBody>
      <dsp:txXfrm>
        <a:off x="4461449" y="631504"/>
        <a:ext cx="294765" cy="403291"/>
      </dsp:txXfrm>
    </dsp:sp>
    <dsp:sp modelId="{BB0BD6E2-0E83-4EAE-BB14-878255763569}">
      <dsp:nvSpPr>
        <dsp:cNvPr id="0" name=""/>
        <dsp:cNvSpPr/>
      </dsp:nvSpPr>
      <dsp:spPr>
        <a:xfrm>
          <a:off x="4749296" y="1605934"/>
          <a:ext cx="535935" cy="535935"/>
        </a:xfrm>
        <a:prstGeom prst="downArrow">
          <a:avLst>
            <a:gd name="adj1" fmla="val 55000"/>
            <a:gd name="adj2" fmla="val 45000"/>
          </a:avLst>
        </a:prstGeom>
        <a:solidFill>
          <a:srgbClr val="8D8EC5">
            <a:alpha val="70000"/>
          </a:srgbClr>
        </a:solidFill>
        <a:ln w="9525" cap="flat" cmpd="sng" algn="ctr">
          <a:solidFill>
            <a:schemeClr val="accent3">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CA" sz="2400" kern="1200"/>
        </a:p>
      </dsp:txBody>
      <dsp:txXfrm>
        <a:off x="4869881" y="1605934"/>
        <a:ext cx="294765" cy="403291"/>
      </dsp:txXfrm>
    </dsp:sp>
    <dsp:sp modelId="{78D234CA-07D2-4BA3-A3B5-A3629B77F953}">
      <dsp:nvSpPr>
        <dsp:cNvPr id="0" name=""/>
        <dsp:cNvSpPr/>
      </dsp:nvSpPr>
      <dsp:spPr>
        <a:xfrm>
          <a:off x="5151632" y="2580363"/>
          <a:ext cx="535935" cy="535935"/>
        </a:xfrm>
        <a:prstGeom prst="downArrow">
          <a:avLst>
            <a:gd name="adj1" fmla="val 55000"/>
            <a:gd name="adj2" fmla="val 45000"/>
          </a:avLst>
        </a:prstGeom>
        <a:solidFill>
          <a:srgbClr val="CDCDFF">
            <a:alpha val="50000"/>
          </a:srgbClr>
        </a:solidFill>
        <a:ln w="9525" cap="flat" cmpd="sng" algn="ctr">
          <a:solidFill>
            <a:schemeClr val="accent3">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CA" sz="2400" kern="1200"/>
        </a:p>
      </dsp:txBody>
      <dsp:txXfrm>
        <a:off x="5272217" y="2580363"/>
        <a:ext cx="294765" cy="40329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B15E80-5AD0-401B-88D6-4431C43BAE23}">
      <dsp:nvSpPr>
        <dsp:cNvPr id="0" name=""/>
        <dsp:cNvSpPr/>
      </dsp:nvSpPr>
      <dsp:spPr>
        <a:xfrm>
          <a:off x="583006" y="1323173"/>
          <a:ext cx="5303520" cy="2740826"/>
        </a:xfrm>
        <a:prstGeom prst="rect">
          <a:avLst/>
        </a:prstGeom>
        <a:solidFill>
          <a:schemeClr val="accent1">
            <a:tint val="50000"/>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 modelId="{3B81FB87-F8AD-40C8-B4EE-8CF549C6D8AD}">
      <dsp:nvSpPr>
        <dsp:cNvPr id="0" name=""/>
        <dsp:cNvSpPr/>
      </dsp:nvSpPr>
      <dsp:spPr>
        <a:xfrm>
          <a:off x="717775" y="1394602"/>
          <a:ext cx="2462784" cy="23447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435" tIns="51435" rIns="51435" bIns="51435" numCol="1" spcCol="1270" anchor="t" anchorCtr="0">
          <a:noAutofit/>
        </a:bodyPr>
        <a:lstStyle/>
        <a:p>
          <a:pPr lvl="0" algn="l" defTabSz="1200150">
            <a:lnSpc>
              <a:spcPct val="90000"/>
            </a:lnSpc>
            <a:spcBef>
              <a:spcPct val="0"/>
            </a:spcBef>
            <a:spcAft>
              <a:spcPct val="35000"/>
            </a:spcAft>
          </a:pPr>
          <a:r>
            <a:rPr lang="en-CA" sz="2700" b="1" kern="1200" dirty="0" smtClean="0">
              <a:ln w="12700">
                <a:prstDash val="solid"/>
              </a:ln>
              <a:effectLst>
                <a:outerShdw blurRad="41275" dist="20320" dir="1800000" algn="tl" rotWithShape="0">
                  <a:srgbClr val="000000">
                    <a:alpha val="40000"/>
                  </a:srgbClr>
                </a:outerShdw>
              </a:effectLst>
            </a:rPr>
            <a:t>Valid Justifications:</a:t>
          </a:r>
        </a:p>
        <a:p>
          <a:pPr marL="228600" lvl="1" indent="-228600" algn="l" defTabSz="933450">
            <a:lnSpc>
              <a:spcPct val="90000"/>
            </a:lnSpc>
            <a:spcBef>
              <a:spcPct val="0"/>
            </a:spcBef>
            <a:spcAft>
              <a:spcPct val="15000"/>
            </a:spcAft>
            <a:buChar char="••"/>
          </a:pPr>
          <a:r>
            <a:rPr lang="en-CA" sz="2100" b="0" i="0" u="none" kern="1200" dirty="0" smtClean="0"/>
            <a:t>Lowest bidder</a:t>
          </a:r>
          <a:endParaRPr lang="en-CA" sz="2100" b="0" kern="1200" dirty="0"/>
        </a:p>
        <a:p>
          <a:pPr marL="228600" lvl="1" indent="-228600" algn="l" defTabSz="933450">
            <a:lnSpc>
              <a:spcPct val="90000"/>
            </a:lnSpc>
            <a:spcBef>
              <a:spcPct val="0"/>
            </a:spcBef>
            <a:spcAft>
              <a:spcPct val="15000"/>
            </a:spcAft>
            <a:buChar char="••"/>
          </a:pPr>
          <a:r>
            <a:rPr lang="en-CA" sz="2100" b="0" i="0" u="none" kern="1200" dirty="0" smtClean="0"/>
            <a:t>Expert on the matter</a:t>
          </a:r>
          <a:endParaRPr lang="en-CA" sz="2100" b="0" kern="1200" dirty="0"/>
        </a:p>
      </dsp:txBody>
      <dsp:txXfrm>
        <a:off x="717775" y="1394602"/>
        <a:ext cx="2462784" cy="2344743"/>
      </dsp:txXfrm>
    </dsp:sp>
    <dsp:sp modelId="{B31E6A2B-CF18-4058-8B6F-0F5DB4CA60E9}">
      <dsp:nvSpPr>
        <dsp:cNvPr id="0" name=""/>
        <dsp:cNvSpPr/>
      </dsp:nvSpPr>
      <dsp:spPr>
        <a:xfrm>
          <a:off x="3246037" y="1394602"/>
          <a:ext cx="2462784" cy="23447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435" tIns="51435" rIns="51435" bIns="51435" numCol="1" spcCol="1270" anchor="t" anchorCtr="0">
          <a:noAutofit/>
        </a:bodyPr>
        <a:lstStyle/>
        <a:p>
          <a:pPr lvl="0" algn="l" defTabSz="1200150">
            <a:lnSpc>
              <a:spcPct val="90000"/>
            </a:lnSpc>
            <a:spcBef>
              <a:spcPct val="0"/>
            </a:spcBef>
            <a:spcAft>
              <a:spcPct val="35000"/>
            </a:spcAft>
          </a:pPr>
          <a:r>
            <a:rPr lang="en-CA" sz="2700" b="1" kern="1200" dirty="0" smtClean="0">
              <a:ln w="12700">
                <a:prstDash val="solid"/>
              </a:ln>
              <a:effectLst>
                <a:outerShdw blurRad="41275" dist="20320" dir="1800000" algn="tl" rotWithShape="0">
                  <a:srgbClr val="000000">
                    <a:alpha val="40000"/>
                  </a:srgbClr>
                </a:outerShdw>
              </a:effectLst>
            </a:rPr>
            <a:t>Invalid Justifications:</a:t>
          </a:r>
        </a:p>
        <a:p>
          <a:pPr marL="228600" lvl="1" indent="-228600" algn="l" defTabSz="933450">
            <a:lnSpc>
              <a:spcPct val="90000"/>
            </a:lnSpc>
            <a:spcBef>
              <a:spcPct val="0"/>
            </a:spcBef>
            <a:spcAft>
              <a:spcPct val="15000"/>
            </a:spcAft>
            <a:buChar char="••"/>
          </a:pPr>
          <a:r>
            <a:rPr lang="en-CA" sz="2100" b="0" i="0" u="none" kern="1200" dirty="0" smtClean="0"/>
            <a:t>THCEE form</a:t>
          </a:r>
          <a:endParaRPr lang="en-CA" sz="2100" kern="1200" dirty="0"/>
        </a:p>
        <a:p>
          <a:pPr marL="228600" lvl="1" indent="-228600" algn="l" defTabSz="933450">
            <a:lnSpc>
              <a:spcPct val="90000"/>
            </a:lnSpc>
            <a:spcBef>
              <a:spcPct val="0"/>
            </a:spcBef>
            <a:spcAft>
              <a:spcPct val="15000"/>
            </a:spcAft>
            <a:buChar char="••"/>
          </a:pPr>
          <a:r>
            <a:rPr lang="en-CA" sz="2100" b="0" i="0" u="none" kern="1200" dirty="0" smtClean="0"/>
            <a:t>Return supplier</a:t>
          </a:r>
        </a:p>
        <a:p>
          <a:pPr marL="228600" lvl="1" indent="-228600" algn="l" defTabSz="933450">
            <a:lnSpc>
              <a:spcPct val="90000"/>
            </a:lnSpc>
            <a:spcBef>
              <a:spcPct val="0"/>
            </a:spcBef>
            <a:spcAft>
              <a:spcPct val="15000"/>
            </a:spcAft>
            <a:buChar char="••"/>
          </a:pPr>
          <a:r>
            <a:rPr lang="en-CA" sz="2100" b="0" i="0" u="none" kern="1200" dirty="0" smtClean="0"/>
            <a:t>Lack of communication</a:t>
          </a:r>
        </a:p>
      </dsp:txBody>
      <dsp:txXfrm>
        <a:off x="3246037" y="1394602"/>
        <a:ext cx="2462784" cy="2344743"/>
      </dsp:txXfrm>
    </dsp:sp>
    <dsp:sp modelId="{12D4BD81-41AB-42C7-B08F-6CD9722DBEBE}">
      <dsp:nvSpPr>
        <dsp:cNvPr id="0" name=""/>
        <dsp:cNvSpPr/>
      </dsp:nvSpPr>
      <dsp:spPr>
        <a:xfrm>
          <a:off x="0" y="387336"/>
          <a:ext cx="1036320" cy="1036320"/>
        </a:xfrm>
        <a:prstGeom prst="plus">
          <a:avLst>
            <a:gd name="adj" fmla="val 3281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FBE70982-097A-4CAF-869F-84596B7F4BE1}">
      <dsp:nvSpPr>
        <dsp:cNvPr id="0" name=""/>
        <dsp:cNvSpPr/>
      </dsp:nvSpPr>
      <dsp:spPr>
        <a:xfrm>
          <a:off x="5120640" y="760022"/>
          <a:ext cx="975360" cy="334247"/>
        </a:xfrm>
        <a:prstGeom prst="rect">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F4E0A2CA-DE61-4433-B38D-F12D168F15B4}">
      <dsp:nvSpPr>
        <dsp:cNvPr id="0" name=""/>
        <dsp:cNvSpPr/>
      </dsp:nvSpPr>
      <dsp:spPr>
        <a:xfrm>
          <a:off x="3200400" y="1261393"/>
          <a:ext cx="609" cy="2239456"/>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734364-44C7-4527-999E-190443BD0A10}">
      <dsp:nvSpPr>
        <dsp:cNvPr id="0" name=""/>
        <dsp:cNvSpPr/>
      </dsp:nvSpPr>
      <dsp:spPr>
        <a:xfrm rot="5400000">
          <a:off x="5127705" y="-2029662"/>
          <a:ext cx="936844" cy="5266944"/>
        </a:xfrm>
        <a:prstGeom prst="round2SameRect">
          <a:avLst/>
        </a:prstGeom>
        <a:solidFill>
          <a:srgbClr val="CDCDF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rtl="0">
            <a:lnSpc>
              <a:spcPct val="90000"/>
            </a:lnSpc>
            <a:spcBef>
              <a:spcPct val="0"/>
            </a:spcBef>
            <a:spcAft>
              <a:spcPct val="15000"/>
            </a:spcAft>
            <a:buChar char="••"/>
          </a:pPr>
          <a:r>
            <a:rPr lang="en-CA" sz="1400" i="1" kern="1200" dirty="0" smtClean="0">
              <a:latin typeface="Arial" panose="020B0604020202020204" pitchFamily="34" charset="0"/>
              <a:cs typeface="Arial" panose="020B0604020202020204" pitchFamily="34" charset="0"/>
            </a:rPr>
            <a:t>Questions about procurement, obtaining a card, change of Manager/Cost Centre, </a:t>
          </a:r>
          <a:r>
            <a:rPr lang="en-US" sz="1400" b="1" i="1" kern="1200" dirty="0" smtClean="0">
              <a:latin typeface="Arial" panose="020B0604020202020204" pitchFamily="34" charset="0"/>
              <a:cs typeface="Arial" panose="020B0604020202020204" pitchFamily="34" charset="0"/>
            </a:rPr>
            <a:t>changes</a:t>
          </a:r>
          <a:r>
            <a:rPr lang="en-US" sz="1400" i="1" kern="1200" dirty="0" smtClean="0">
              <a:latin typeface="Arial" panose="020B0604020202020204" pitchFamily="34" charset="0"/>
              <a:cs typeface="Arial" panose="020B0604020202020204" pitchFamily="34" charset="0"/>
            </a:rPr>
            <a:t> to your Payment Card Master Record in SAP</a:t>
          </a:r>
          <a:r>
            <a:rPr lang="en-CA" sz="1400" i="1" kern="1200" dirty="0" smtClean="0">
              <a:latin typeface="Arial" panose="020B0604020202020204" pitchFamily="34" charset="0"/>
              <a:cs typeface="Arial" panose="020B0604020202020204" pitchFamily="34" charset="0"/>
            </a:rPr>
            <a:t>, canceling a card, </a:t>
          </a:r>
          <a:r>
            <a:rPr lang="en-US" sz="1400" i="1" kern="1200" dirty="0" smtClean="0">
              <a:latin typeface="Arial" panose="020B0604020202020204" pitchFamily="34" charset="0"/>
              <a:cs typeface="Arial" panose="020B0604020202020204" pitchFamily="34" charset="0"/>
            </a:rPr>
            <a:t>resetting your </a:t>
          </a:r>
          <a:r>
            <a:rPr lang="en-US" sz="1400" b="1" i="1" kern="1200" dirty="0" smtClean="0">
              <a:latin typeface="Arial" panose="020B0604020202020204" pitchFamily="34" charset="0"/>
              <a:cs typeface="Arial" panose="020B0604020202020204" pitchFamily="34" charset="0"/>
            </a:rPr>
            <a:t>password</a:t>
          </a:r>
          <a:r>
            <a:rPr lang="en-US" sz="1400" i="1" kern="1200" dirty="0" smtClean="0">
              <a:latin typeface="Arial" panose="020B0604020202020204" pitchFamily="34" charset="0"/>
              <a:cs typeface="Arial" panose="020B0604020202020204" pitchFamily="34" charset="0"/>
            </a:rPr>
            <a:t>  and/or memorable word for VISM website, </a:t>
          </a:r>
          <a:r>
            <a:rPr lang="en-CA" sz="1400" i="1" kern="1200" dirty="0" smtClean="0">
              <a:latin typeface="Arial" panose="020B0604020202020204" pitchFamily="34" charset="0"/>
              <a:cs typeface="Arial" panose="020B0604020202020204" pitchFamily="34" charset="0"/>
            </a:rPr>
            <a:t>etc…</a:t>
          </a:r>
          <a:endParaRPr lang="en-CA" sz="1400" kern="1200" dirty="0">
            <a:latin typeface="Arial" panose="020B0604020202020204" pitchFamily="34" charset="0"/>
            <a:cs typeface="Arial" panose="020B0604020202020204" pitchFamily="34" charset="0"/>
          </a:endParaRPr>
        </a:p>
      </dsp:txBody>
      <dsp:txXfrm rot="-5400000">
        <a:off x="2962656" y="181120"/>
        <a:ext cx="5221211" cy="845378"/>
      </dsp:txXfrm>
    </dsp:sp>
    <dsp:sp modelId="{B3C91C78-23B9-4443-8341-4565B7012BEF}">
      <dsp:nvSpPr>
        <dsp:cNvPr id="0" name=""/>
        <dsp:cNvSpPr/>
      </dsp:nvSpPr>
      <dsp:spPr>
        <a:xfrm>
          <a:off x="0" y="0"/>
          <a:ext cx="2962656" cy="1171056"/>
        </a:xfrm>
        <a:prstGeom prst="roundRect">
          <a:avLst/>
        </a:prstGeom>
        <a:solidFill>
          <a:srgbClr val="8D8E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CA" sz="1800" b="1" kern="1200" dirty="0" smtClean="0">
              <a:latin typeface="Arial" panose="020B0604020202020204" pitchFamily="34" charset="0"/>
              <a:cs typeface="Arial" panose="020B0604020202020204" pitchFamily="34" charset="0"/>
            </a:rPr>
            <a:t>NC-PURCHASING_PORTAL-PORTAIL_D'ACHATS-GD</a:t>
          </a:r>
          <a:endParaRPr lang="en-CA" sz="1800" kern="1200" dirty="0">
            <a:latin typeface="Arial" panose="020B0604020202020204" pitchFamily="34" charset="0"/>
            <a:cs typeface="Arial" panose="020B0604020202020204" pitchFamily="34" charset="0"/>
          </a:endParaRPr>
        </a:p>
      </dsp:txBody>
      <dsp:txXfrm>
        <a:off x="57166" y="57166"/>
        <a:ext cx="2848324" cy="1056724"/>
      </dsp:txXfrm>
    </dsp:sp>
    <dsp:sp modelId="{859C7E77-8DCD-403D-A204-66CC1963D3A0}">
      <dsp:nvSpPr>
        <dsp:cNvPr id="0" name=""/>
        <dsp:cNvSpPr/>
      </dsp:nvSpPr>
      <dsp:spPr>
        <a:xfrm rot="5400000">
          <a:off x="5127705" y="-816560"/>
          <a:ext cx="936844" cy="5266944"/>
        </a:xfrm>
        <a:prstGeom prst="round2SameRect">
          <a:avLst/>
        </a:prstGeom>
        <a:solidFill>
          <a:srgbClr val="CDCDF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rtl="0">
            <a:lnSpc>
              <a:spcPct val="90000"/>
            </a:lnSpc>
            <a:spcBef>
              <a:spcPct val="0"/>
            </a:spcBef>
            <a:spcAft>
              <a:spcPct val="15000"/>
            </a:spcAft>
            <a:buChar char="••"/>
          </a:pPr>
          <a:r>
            <a:rPr lang="en-CA" sz="1400" i="1" kern="1200" dirty="0" smtClean="0">
              <a:latin typeface="Arial" panose="020B0604020202020204" pitchFamily="34" charset="0"/>
              <a:cs typeface="Arial" panose="020B0604020202020204" pitchFamily="34" charset="0"/>
            </a:rPr>
            <a:t>Creation of card documents (ex. CRK1, CRK2)</a:t>
          </a:r>
          <a:endParaRPr lang="en-CA" sz="1400" kern="1200" dirty="0">
            <a:latin typeface="Arial" panose="020B0604020202020204" pitchFamily="34" charset="0"/>
            <a:cs typeface="Arial" panose="020B0604020202020204" pitchFamily="34" charset="0"/>
          </a:endParaRPr>
        </a:p>
      </dsp:txBody>
      <dsp:txXfrm rot="-5400000">
        <a:off x="2962656" y="1394222"/>
        <a:ext cx="5221211" cy="845378"/>
      </dsp:txXfrm>
    </dsp:sp>
    <dsp:sp modelId="{932F2249-0031-44E6-B989-643F1EFEA105}">
      <dsp:nvSpPr>
        <dsp:cNvPr id="0" name=""/>
        <dsp:cNvSpPr/>
      </dsp:nvSpPr>
      <dsp:spPr>
        <a:xfrm>
          <a:off x="0" y="1231383"/>
          <a:ext cx="2962656" cy="1171056"/>
        </a:xfrm>
        <a:prstGeom prst="roundRect">
          <a:avLst/>
        </a:prstGeom>
        <a:solidFill>
          <a:srgbClr val="8D8E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US" sz="2400" kern="1200" dirty="0" smtClean="0">
              <a:latin typeface="Arial" panose="020B0604020202020204" pitchFamily="34" charset="0"/>
              <a:cs typeface="Arial" panose="020B0604020202020204" pitchFamily="34" charset="0"/>
            </a:rPr>
            <a:t>‘Report an Incident’ in </a:t>
          </a:r>
          <a:r>
            <a:rPr lang="en-CA" sz="2400" u="sng" kern="1200" dirty="0" err="1" smtClean="0">
              <a:solidFill>
                <a:schemeClr val="tx1"/>
              </a:solidFill>
              <a:latin typeface="Arial" panose="020B0604020202020204" pitchFamily="34" charset="0"/>
              <a:cs typeface="Arial" panose="020B0604020202020204" pitchFamily="34" charset="0"/>
              <a:hlinkClick xmlns:r="http://schemas.openxmlformats.org/officeDocument/2006/relationships" r:id="rId1"/>
            </a:rPr>
            <a:t>myEMS</a:t>
          </a:r>
          <a:r>
            <a:rPr lang="en-CA" sz="2400" u="sng" kern="1200" dirty="0" smtClean="0">
              <a:solidFill>
                <a:schemeClr val="tx1"/>
              </a:solidFill>
              <a:latin typeface="Arial" panose="020B0604020202020204" pitchFamily="34" charset="0"/>
              <a:cs typeface="Arial" panose="020B0604020202020204" pitchFamily="34" charset="0"/>
              <a:hlinkClick xmlns:r="http://schemas.openxmlformats.org/officeDocument/2006/relationships" r:id="rId1"/>
            </a:rPr>
            <a:t> portal</a:t>
          </a:r>
          <a:endParaRPr lang="en-CA" sz="2400" kern="1200" dirty="0">
            <a:solidFill>
              <a:schemeClr val="tx1"/>
            </a:solidFill>
            <a:latin typeface="Arial" panose="020B0604020202020204" pitchFamily="34" charset="0"/>
            <a:cs typeface="Arial" panose="020B0604020202020204" pitchFamily="34" charset="0"/>
          </a:endParaRPr>
        </a:p>
      </dsp:txBody>
      <dsp:txXfrm>
        <a:off x="57166" y="1288549"/>
        <a:ext cx="2848324" cy="1056724"/>
      </dsp:txXfrm>
    </dsp:sp>
    <dsp:sp modelId="{5BE8CC05-7393-49FD-B7F7-DBB4AC3F6495}">
      <dsp:nvSpPr>
        <dsp:cNvPr id="0" name=""/>
        <dsp:cNvSpPr/>
      </dsp:nvSpPr>
      <dsp:spPr>
        <a:xfrm rot="5400000">
          <a:off x="5127705" y="413048"/>
          <a:ext cx="936844" cy="5266944"/>
        </a:xfrm>
        <a:prstGeom prst="round2SameRect">
          <a:avLst/>
        </a:prstGeom>
        <a:solidFill>
          <a:srgbClr val="CDCDFF">
            <a:alpha val="89804"/>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rtl="0">
            <a:lnSpc>
              <a:spcPct val="90000"/>
            </a:lnSpc>
            <a:spcBef>
              <a:spcPct val="0"/>
            </a:spcBef>
            <a:spcAft>
              <a:spcPct val="15000"/>
            </a:spcAft>
            <a:buChar char="••"/>
          </a:pPr>
          <a:r>
            <a:rPr lang="en-CA" sz="1400" i="1" kern="1200" dirty="0" smtClean="0">
              <a:latin typeface="Arial" panose="020B0604020202020204" pitchFamily="34" charset="0"/>
              <a:cs typeface="Arial" panose="020B0604020202020204" pitchFamily="34" charset="0"/>
            </a:rPr>
            <a:t>Submission of your statement</a:t>
          </a:r>
          <a:endParaRPr lang="en-CA" sz="1400" kern="1200" dirty="0">
            <a:latin typeface="Arial" panose="020B0604020202020204" pitchFamily="34" charset="0"/>
            <a:cs typeface="Arial" panose="020B0604020202020204" pitchFamily="34" charset="0"/>
          </a:endParaRPr>
        </a:p>
        <a:p>
          <a:pPr marL="114300" lvl="1" indent="-114300" algn="l" defTabSz="622300" rtl="0">
            <a:lnSpc>
              <a:spcPct val="90000"/>
            </a:lnSpc>
            <a:spcBef>
              <a:spcPct val="0"/>
            </a:spcBef>
            <a:spcAft>
              <a:spcPct val="15000"/>
            </a:spcAft>
            <a:buChar char="••"/>
          </a:pPr>
          <a:r>
            <a:rPr lang="en-US" sz="1400" i="1" kern="1200" dirty="0" smtClean="0">
              <a:latin typeface="Arial" panose="020B0604020202020204" pitchFamily="34" charset="0"/>
              <a:cs typeface="Arial" panose="020B0604020202020204" pitchFamily="34" charset="0"/>
            </a:rPr>
            <a:t>Account reconciliation </a:t>
          </a:r>
          <a:endParaRPr lang="en-CA" sz="1400" kern="1200" dirty="0">
            <a:latin typeface="Arial" panose="020B0604020202020204" pitchFamily="34" charset="0"/>
            <a:cs typeface="Arial" panose="020B0604020202020204" pitchFamily="34" charset="0"/>
          </a:endParaRPr>
        </a:p>
        <a:p>
          <a:pPr marL="114300" lvl="1" indent="-114300" algn="l" defTabSz="622300" rtl="0">
            <a:lnSpc>
              <a:spcPct val="90000"/>
            </a:lnSpc>
            <a:spcBef>
              <a:spcPct val="0"/>
            </a:spcBef>
            <a:spcAft>
              <a:spcPct val="15000"/>
            </a:spcAft>
            <a:buChar char="••"/>
          </a:pPr>
          <a:r>
            <a:rPr lang="en-US" sz="1400" i="1" kern="1200" dirty="0" smtClean="0">
              <a:latin typeface="Arial" panose="020B0604020202020204" pitchFamily="34" charset="0"/>
              <a:cs typeface="Arial" panose="020B0604020202020204" pitchFamily="34" charset="0"/>
            </a:rPr>
            <a:t>Unaccepted transactions (ex. ZZCR, ZZCCVR, ZZCCAR)  of your card document monthly statement</a:t>
          </a:r>
          <a:endParaRPr lang="en-CA" sz="1400" kern="1200" dirty="0">
            <a:latin typeface="Arial" panose="020B0604020202020204" pitchFamily="34" charset="0"/>
            <a:cs typeface="Arial" panose="020B0604020202020204" pitchFamily="34" charset="0"/>
          </a:endParaRPr>
        </a:p>
      </dsp:txBody>
      <dsp:txXfrm rot="-5400000">
        <a:off x="2962656" y="2623831"/>
        <a:ext cx="5221211" cy="845378"/>
      </dsp:txXfrm>
    </dsp:sp>
    <dsp:sp modelId="{011DC2A5-3983-4B00-B180-D671C1254CA1}">
      <dsp:nvSpPr>
        <dsp:cNvPr id="0" name=""/>
        <dsp:cNvSpPr/>
      </dsp:nvSpPr>
      <dsp:spPr>
        <a:xfrm>
          <a:off x="0" y="2460992"/>
          <a:ext cx="2962656" cy="1171056"/>
        </a:xfrm>
        <a:prstGeom prst="roundRect">
          <a:avLst/>
        </a:prstGeom>
        <a:solidFill>
          <a:srgbClr val="8D8E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n-US" sz="1600" b="1" kern="1200" dirty="0" smtClean="0">
              <a:latin typeface="Arial" panose="020B0604020202020204" pitchFamily="34" charset="0"/>
              <a:cs typeface="Arial" panose="020B0604020202020204" pitchFamily="34" charset="0"/>
            </a:rPr>
            <a:t>Contact the </a:t>
          </a:r>
          <a:r>
            <a:rPr lang="en-US" sz="1600" b="1" kern="1200" dirty="0" smtClean="0">
              <a:solidFill>
                <a:schemeClr val="accent1">
                  <a:lumMod val="60000"/>
                  <a:lumOff val="40000"/>
                </a:schemeClr>
              </a:solidFill>
              <a:latin typeface="Arial" panose="020B0604020202020204" pitchFamily="34" charset="0"/>
              <a:cs typeface="Arial" panose="020B0604020202020204" pitchFamily="34" charset="0"/>
            </a:rPr>
            <a:t>National Accounting Operations </a:t>
          </a:r>
          <a:r>
            <a:rPr lang="en-US" sz="1600" b="1" kern="1200" dirty="0" smtClean="0">
              <a:latin typeface="Arial" panose="020B0604020202020204" pitchFamily="34" charset="0"/>
              <a:cs typeface="Arial" panose="020B0604020202020204" pitchFamily="34" charset="0"/>
            </a:rPr>
            <a:t>via </a:t>
          </a:r>
          <a:r>
            <a:rPr lang="en-CA" sz="1600" b="1" i="1" kern="1200" dirty="0" smtClean="0">
              <a:latin typeface="Arial" panose="020B0604020202020204" pitchFamily="34" charset="0"/>
              <a:cs typeface="Arial" panose="020B0604020202020204" pitchFamily="34" charset="0"/>
            </a:rPr>
            <a:t>iService </a:t>
          </a:r>
          <a:r>
            <a:rPr lang="en-CA" sz="1600" b="1" kern="1200" dirty="0" smtClean="0">
              <a:latin typeface="Arial" panose="020B0604020202020204" pitchFamily="34" charset="0"/>
              <a:cs typeface="Arial" panose="020B0604020202020204" pitchFamily="34" charset="0"/>
            </a:rPr>
            <a:t>or by phone at 1-855-684-7827 (option #3) </a:t>
          </a:r>
          <a:endParaRPr lang="en-CA" sz="1600" b="1" kern="1200" dirty="0">
            <a:latin typeface="Arial" panose="020B0604020202020204" pitchFamily="34" charset="0"/>
            <a:cs typeface="Arial" panose="020B0604020202020204" pitchFamily="34" charset="0"/>
          </a:endParaRPr>
        </a:p>
      </dsp:txBody>
      <dsp:txXfrm>
        <a:off x="57166" y="2518158"/>
        <a:ext cx="2848324" cy="105672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7.xml><?xml version="1.0" encoding="utf-8"?>
<dgm:layoutDef xmlns:dgm="http://schemas.openxmlformats.org/drawingml/2006/diagram" xmlns:a="http://schemas.openxmlformats.org/drawingml/2006/main" uniqueId="urn:microsoft.com/office/officeart/2009/3/layout/PlusandMinus">
  <dgm:title val=""/>
  <dgm:desc val=""/>
  <dgm:catLst>
    <dgm:cat type="relationship" pri="3600"/>
  </dgm:catLst>
  <dgm:samp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2"/>
      <dgm:chPref val="2"/>
      <dgm:dir/>
      <dgm:animOne/>
      <dgm:resizeHandles val="exact"/>
    </dgm:varLst>
    <dgm:alg type="composite">
      <dgm:param type="ar" val="1.8238"/>
    </dgm:alg>
    <dgm:shape xmlns:r="http://schemas.openxmlformats.org/officeDocument/2006/relationships" r:blip="">
      <dgm:adjLst/>
    </dgm:shape>
    <dgm:choose name="Name1">
      <dgm:if name="Name2" func="var" arg="dir" op="equ" val="norm">
        <dgm:constrLst>
          <dgm:constr type="primFontSz" for="des" ptType="node" op="equ" val="65"/>
          <dgm:constr type="l" for="ch" forName="Background" refType="w" fact="0.09"/>
          <dgm:constr type="t" for="ch" forName="Background" refType="h" fact="0.1641"/>
          <dgm:constr type="w" for="ch" forName="Background" refType="w" fact="0.87"/>
          <dgm:constr type="h" for="ch" forName="Background" refType="h" fact="0.82"/>
          <dgm:constr type="l" for="ch" forName="ParentText1" refType="w" fact="0.116"/>
          <dgm:constr type="t" for="ch" forName="ParentText1" refType="h" fact="0.26"/>
          <dgm:constr type="w" for="ch" forName="ParentText1" refType="w" fact="0.404"/>
          <dgm:constr type="h" for="ch" forName="ParentText1" refType="h" fact="0.7015"/>
          <dgm:constr type="l" for="ch" forName="ParentText2" refType="w" fact="0.529"/>
          <dgm:constr type="t" for="ch" forName="ParentText2" refType="h" fact="0.26"/>
          <dgm:constr type="w" for="ch" forName="ParentText2" refType="w" fact="0.404"/>
          <dgm:constr type="h" for="ch" forName="ParentText2" refType="h" fact="0.7015"/>
          <dgm:constr type="l" for="ch" forName="Plus" refType="w" fact="0"/>
          <dgm:constr type="t" for="ch" forName="Plus" refType="h" fact="0"/>
          <dgm:constr type="w" for="ch" forName="Plus" refType="w" fact="0.17"/>
          <dgm:constr type="h" for="ch" forName="Plus" refType="w" refFor="ch" refForName="Plus"/>
          <dgm:constr type="l" for="ch" forName="Minus" refType="w" fact="0.84"/>
          <dgm:constr type="t" for="ch" forName="Minus" refType="h" fact="0.1115"/>
          <dgm:constr type="w" for="ch" forName="Minus" refType="w" fact="0.16"/>
          <dgm:constr type="h" for="ch" forName="Minus" refType="h" fact="0.1"/>
          <dgm:constr type="l" for="ch" forName="Divider" refType="w" fact="0.525"/>
          <dgm:constr type="t" for="ch" forName="Divider" refType="h" fact="0.2615"/>
          <dgm:constr type="w" for="ch" forName="Divider" refType="w" fact="0.0001"/>
          <dgm:constr type="h" for="ch" forName="Divider" refType="h" fact="0.67"/>
        </dgm:constrLst>
      </dgm:if>
      <dgm:else name="Name3">
        <dgm:constrLst>
          <dgm:constr type="primFontSz" for="des" ptType="node" op="equ" val="65"/>
          <dgm:constr type="r" for="ch" forName="Background" refType="w" fact="-0.09"/>
          <dgm:constr type="t" for="ch" forName="Background" refType="h" fact="0.1641"/>
          <dgm:constr type="w" for="ch" forName="Background" refType="w" fact="0.87"/>
          <dgm:constr type="h" for="ch" forName="Background" refType="h" fact="0.82"/>
          <dgm:constr type="r" for="ch" forName="ParentText1" refType="w" fact="-0.116"/>
          <dgm:constr type="t" for="ch" forName="ParentText1" refType="h" fact="0.26"/>
          <dgm:constr type="w" for="ch" forName="ParentText1" refType="w" fact="0.404"/>
          <dgm:constr type="h" for="ch" forName="ParentText1" refType="h" fact="0.7015"/>
          <dgm:constr type="r" for="ch" forName="ParentText2" refType="w" fact="-0.529"/>
          <dgm:constr type="t" for="ch" forName="ParentText2" refType="h" fact="0.26"/>
          <dgm:constr type="w" for="ch" forName="ParentText2" refType="w" fact="0.404"/>
          <dgm:constr type="h" for="ch" forName="ParentText2" refType="h" fact="0.7015"/>
          <dgm:constr type="r" for="ch" forName="Plus" refType="w" fact="0"/>
          <dgm:constr type="t" for="ch" forName="Plus" refType="h" fact="0"/>
          <dgm:constr type="w" for="ch" forName="Plus" refType="w" fact="0.17"/>
          <dgm:constr type="h" for="ch" forName="Plus" refType="w" refFor="ch" refForName="Plus"/>
          <dgm:constr type="r" for="ch" forName="Minus" refType="w" fact="-0.84"/>
          <dgm:constr type="t" for="ch" forName="Minus" refType="h" fact="0.1115"/>
          <dgm:constr type="w" for="ch" forName="Minus" refType="w" fact="0.16"/>
          <dgm:constr type="h" for="ch" forName="Minus" refType="h" fact="0.1"/>
          <dgm:constr type="r" for="ch" forName="Divider" refType="w" fact="-0.525"/>
          <dgm:constr type="t" for="ch" forName="Divider" refType="h" fact="0.2615"/>
          <dgm:constr type="w" for="ch" forName="Divider" refType="w" fact="0.0001"/>
          <dgm:constr type="h" for="ch" forName="Divider" refType="h" fact="0.67"/>
        </dgm:constrLst>
      </dgm:else>
    </dgm:choose>
    <dgm:layoutNode name="Background" styleLbl="bgImgPlace1">
      <dgm:alg type="sp"/>
      <dgm:shape xmlns:r="http://schemas.openxmlformats.org/officeDocument/2006/relationships" type="rect" r:blip="">
        <dgm:adjLst/>
      </dgm:shape>
      <dgm:presOf/>
    </dgm:layoutNode>
    <dgm:layoutNode name="ParentText1"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1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Text2"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2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lus" styleLbl="alignNode1">
      <dgm:alg type="sp"/>
      <dgm:shape xmlns:r="http://schemas.openxmlformats.org/officeDocument/2006/relationships" type="plus" r:blip="">
        <dgm:adjLst>
          <dgm:adj idx="1" val="0.3281"/>
        </dgm:adjLst>
      </dgm:shape>
      <dgm:presOf/>
    </dgm:layoutNode>
    <dgm:layoutNode name="Minus" styleLbl="alignNode1">
      <dgm:alg type="sp"/>
      <dgm:shape xmlns:r="http://schemas.openxmlformats.org/officeDocument/2006/relationships" type="rect" r:blip="">
        <dgm:adjLst/>
      </dgm:shape>
      <dgm:presOf/>
    </dgm:layoutNode>
    <dgm:layoutNode name="Divider" styleLbl="parChTrans1D1">
      <dgm:alg type="sp"/>
      <dgm:shape xmlns:r="http://schemas.openxmlformats.org/officeDocument/2006/relationships" type="line" r:blip="">
        <dgm:adjLst/>
      </dgm:shape>
      <dgm:presOf/>
    </dgm:layoutNode>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5455"/>
          </a:xfrm>
          <a:prstGeom prst="rect">
            <a:avLst/>
          </a:prstGeom>
        </p:spPr>
        <p:txBody>
          <a:bodyPr vert="horz" lIns="93324" tIns="46662" rIns="93324" bIns="46662" rtlCol="0"/>
          <a:lstStyle>
            <a:lvl1pPr algn="l">
              <a:defRPr sz="1200"/>
            </a:lvl1pPr>
          </a:lstStyle>
          <a:p>
            <a:endParaRPr lang="en-CA"/>
          </a:p>
        </p:txBody>
      </p:sp>
      <p:sp>
        <p:nvSpPr>
          <p:cNvPr id="3" name="Date Placeholder 2"/>
          <p:cNvSpPr>
            <a:spLocks noGrp="1"/>
          </p:cNvSpPr>
          <p:nvPr>
            <p:ph type="dt" sz="quarter" idx="1"/>
          </p:nvPr>
        </p:nvSpPr>
        <p:spPr>
          <a:xfrm>
            <a:off x="3978133" y="1"/>
            <a:ext cx="3043343" cy="465455"/>
          </a:xfrm>
          <a:prstGeom prst="rect">
            <a:avLst/>
          </a:prstGeom>
        </p:spPr>
        <p:txBody>
          <a:bodyPr vert="horz" lIns="93324" tIns="46662" rIns="93324" bIns="46662" rtlCol="0"/>
          <a:lstStyle>
            <a:lvl1pPr algn="r">
              <a:defRPr sz="1200"/>
            </a:lvl1pPr>
          </a:lstStyle>
          <a:p>
            <a:fld id="{216091B3-9358-4E10-AF5B-5928CCE6F2CC}" type="datetimeFigureOut">
              <a:rPr lang="en-CA" smtClean="0"/>
              <a:t>29/06/2017</a:t>
            </a:fld>
            <a:endParaRPr lang="en-CA"/>
          </a:p>
        </p:txBody>
      </p:sp>
      <p:sp>
        <p:nvSpPr>
          <p:cNvPr id="4" name="Footer Placeholder 3"/>
          <p:cNvSpPr>
            <a:spLocks noGrp="1"/>
          </p:cNvSpPr>
          <p:nvPr>
            <p:ph type="ftr" sz="quarter" idx="2"/>
          </p:nvPr>
        </p:nvSpPr>
        <p:spPr>
          <a:xfrm>
            <a:off x="1" y="8842030"/>
            <a:ext cx="3043343" cy="465455"/>
          </a:xfrm>
          <a:prstGeom prst="rect">
            <a:avLst/>
          </a:prstGeom>
        </p:spPr>
        <p:txBody>
          <a:bodyPr vert="horz" lIns="93324" tIns="46662" rIns="93324" bIns="46662" rtlCol="0" anchor="b"/>
          <a:lstStyle>
            <a:lvl1pPr algn="l">
              <a:defRPr sz="1200"/>
            </a:lvl1pPr>
          </a:lstStyle>
          <a:p>
            <a:endParaRPr lang="en-CA"/>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24" tIns="46662" rIns="93324" bIns="46662" rtlCol="0" anchor="b"/>
          <a:lstStyle>
            <a:lvl1pPr algn="r">
              <a:defRPr sz="1200"/>
            </a:lvl1pPr>
          </a:lstStyle>
          <a:p>
            <a:fld id="{BF7C94E4-52BC-4C93-8466-5E3218091E44}" type="slidenum">
              <a:rPr lang="en-CA" smtClean="0"/>
              <a:t>‹#›</a:t>
            </a:fld>
            <a:endParaRPr lang="en-CA"/>
          </a:p>
        </p:txBody>
      </p:sp>
    </p:spTree>
    <p:extLst>
      <p:ext uri="{BB962C8B-B14F-4D97-AF65-F5344CB8AC3E}">
        <p14:creationId xmlns:p14="http://schemas.microsoft.com/office/powerpoint/2010/main" val="157023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5455"/>
          </a:xfrm>
          <a:prstGeom prst="rect">
            <a:avLst/>
          </a:prstGeom>
        </p:spPr>
        <p:txBody>
          <a:bodyPr vert="horz" lIns="93324" tIns="46662" rIns="93324" bIns="46662" rtlCol="0"/>
          <a:lstStyle>
            <a:lvl1pPr algn="l">
              <a:defRPr sz="1200"/>
            </a:lvl1pPr>
          </a:lstStyle>
          <a:p>
            <a:endParaRPr lang="en-CA"/>
          </a:p>
        </p:txBody>
      </p:sp>
      <p:sp>
        <p:nvSpPr>
          <p:cNvPr id="3" name="Date Placeholder 2"/>
          <p:cNvSpPr>
            <a:spLocks noGrp="1"/>
          </p:cNvSpPr>
          <p:nvPr>
            <p:ph type="dt" idx="1"/>
          </p:nvPr>
        </p:nvSpPr>
        <p:spPr>
          <a:xfrm>
            <a:off x="3978133" y="1"/>
            <a:ext cx="3043343" cy="465455"/>
          </a:xfrm>
          <a:prstGeom prst="rect">
            <a:avLst/>
          </a:prstGeom>
        </p:spPr>
        <p:txBody>
          <a:bodyPr vert="horz" lIns="93324" tIns="46662" rIns="93324" bIns="46662" rtlCol="0"/>
          <a:lstStyle>
            <a:lvl1pPr algn="r">
              <a:defRPr sz="1200"/>
            </a:lvl1pPr>
          </a:lstStyle>
          <a:p>
            <a:fld id="{7DB03718-10E9-473D-9077-99B6921FF569}" type="datetimeFigureOut">
              <a:rPr lang="en-CA" smtClean="0"/>
              <a:t>29/06/2017</a:t>
            </a:fld>
            <a:endParaRPr lang="en-CA"/>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CA"/>
          </a:p>
        </p:txBody>
      </p:sp>
      <p:sp>
        <p:nvSpPr>
          <p:cNvPr id="5" name="Notes Placeholder 4"/>
          <p:cNvSpPr>
            <a:spLocks noGrp="1"/>
          </p:cNvSpPr>
          <p:nvPr>
            <p:ph type="body" sz="quarter" idx="3"/>
          </p:nvPr>
        </p:nvSpPr>
        <p:spPr>
          <a:xfrm>
            <a:off x="702310" y="4421824"/>
            <a:ext cx="5618480" cy="4189095"/>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1" y="8842030"/>
            <a:ext cx="3043343" cy="465455"/>
          </a:xfrm>
          <a:prstGeom prst="rect">
            <a:avLst/>
          </a:prstGeom>
        </p:spPr>
        <p:txBody>
          <a:bodyPr vert="horz" lIns="93324" tIns="46662" rIns="93324" bIns="46662" rtlCol="0" anchor="b"/>
          <a:lstStyle>
            <a:lvl1pPr algn="l">
              <a:defRPr sz="1200"/>
            </a:lvl1pPr>
          </a:lstStyle>
          <a:p>
            <a:endParaRPr lang="en-CA"/>
          </a:p>
        </p:txBody>
      </p:sp>
      <p:sp>
        <p:nvSpPr>
          <p:cNvPr id="7" name="Slide Number Placeholder 6"/>
          <p:cNvSpPr>
            <a:spLocks noGrp="1"/>
          </p:cNvSpPr>
          <p:nvPr>
            <p:ph type="sldNum" sz="quarter" idx="5"/>
          </p:nvPr>
        </p:nvSpPr>
        <p:spPr>
          <a:xfrm>
            <a:off x="3978133" y="8842030"/>
            <a:ext cx="3043343" cy="465455"/>
          </a:xfrm>
          <a:prstGeom prst="rect">
            <a:avLst/>
          </a:prstGeom>
        </p:spPr>
        <p:txBody>
          <a:bodyPr vert="horz" lIns="93324" tIns="46662" rIns="93324" bIns="46662" rtlCol="0" anchor="b"/>
          <a:lstStyle>
            <a:lvl1pPr algn="r">
              <a:defRPr sz="1200"/>
            </a:lvl1pPr>
          </a:lstStyle>
          <a:p>
            <a:fld id="{279263EB-C44A-4717-950D-9D5C7CD21EA5}" type="slidenum">
              <a:rPr lang="en-CA" smtClean="0"/>
              <a:t>‹#›</a:t>
            </a:fld>
            <a:endParaRPr lang="en-CA"/>
          </a:p>
        </p:txBody>
      </p:sp>
    </p:spTree>
    <p:extLst>
      <p:ext uri="{BB962C8B-B14F-4D97-AF65-F5344CB8AC3E}">
        <p14:creationId xmlns:p14="http://schemas.microsoft.com/office/powerpoint/2010/main" val="27674341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aseline="0" dirty="0" smtClean="0"/>
              <a:t>Today </a:t>
            </a:r>
            <a:r>
              <a:rPr lang="en-CA" baseline="0" dirty="0" smtClean="0"/>
              <a:t>we will be discussing the use of PayPal to process acquisition card transactions. You can refer to the Procurement Bulleting from November 15, 2016, named “Acquisition Cards and the use of PayPal”, as a tool to help guide you through the revised internet purchases process for PayPal. You can locate this bulletin on the </a:t>
            </a:r>
            <a:r>
              <a:rPr lang="en-CA" baseline="0" dirty="0" err="1" smtClean="0"/>
              <a:t>iService</a:t>
            </a:r>
            <a:r>
              <a:rPr lang="en-CA" baseline="0" dirty="0" smtClean="0"/>
              <a:t> webpage. You can scroll through the </a:t>
            </a:r>
            <a:r>
              <a:rPr lang="en-CA" baseline="0" dirty="0" err="1" smtClean="0"/>
              <a:t>iService</a:t>
            </a:r>
            <a:r>
              <a:rPr lang="en-CA" baseline="0" dirty="0" smtClean="0"/>
              <a:t> Catalogue, click on Acquisition Card, and then select the Acquisition Card Program. On the left hand side of the screen, you’ll see Procurement Bulletins. Click on that link and you will be able to find the procurement bulleting mentioned previously.</a:t>
            </a:r>
          </a:p>
          <a:p>
            <a:endParaRPr lang="en-CA" baseline="0" dirty="0" smtClean="0"/>
          </a:p>
          <a:p>
            <a:r>
              <a:rPr lang="en-CA" baseline="0" dirty="0" smtClean="0"/>
              <a:t>http://iservice.prv/eng/index.shtml</a:t>
            </a:r>
          </a:p>
          <a:p>
            <a:endParaRPr lang="en-CA" baseline="0" dirty="0" smtClean="0"/>
          </a:p>
          <a:p>
            <a:r>
              <a:rPr lang="en-CA" baseline="0" dirty="0" smtClean="0"/>
              <a:t>http://iservice.prv/eng/finance/purchasing/docs/Bulletin_2016_7.pdf</a:t>
            </a:r>
          </a:p>
          <a:p>
            <a:endParaRPr lang="en-CA" baseline="0" dirty="0" smtClean="0"/>
          </a:p>
          <a:p>
            <a:r>
              <a:rPr lang="en-CA" baseline="0" dirty="0" smtClean="0"/>
              <a:t>http://iservice.prv/eng/finance/purchasing/procurement_bulletins.shtml</a:t>
            </a:r>
          </a:p>
        </p:txBody>
      </p:sp>
      <p:sp>
        <p:nvSpPr>
          <p:cNvPr id="4" name="Slide Number Placeholder 3"/>
          <p:cNvSpPr>
            <a:spLocks noGrp="1"/>
          </p:cNvSpPr>
          <p:nvPr>
            <p:ph type="sldNum" sz="quarter" idx="10"/>
          </p:nvPr>
        </p:nvSpPr>
        <p:spPr/>
        <p:txBody>
          <a:bodyPr/>
          <a:lstStyle/>
          <a:p>
            <a:fld id="{279263EB-C44A-4717-950D-9D5C7CD21EA5}" type="slidenum">
              <a:rPr lang="en-CA" smtClean="0"/>
              <a:t>1</a:t>
            </a:fld>
            <a:endParaRPr lang="en-CA"/>
          </a:p>
        </p:txBody>
      </p:sp>
    </p:spTree>
    <p:extLst>
      <p:ext uri="{BB962C8B-B14F-4D97-AF65-F5344CB8AC3E}">
        <p14:creationId xmlns:p14="http://schemas.microsoft.com/office/powerpoint/2010/main" val="32426844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In</a:t>
            </a:r>
            <a:r>
              <a:rPr lang="en-CA" baseline="0" dirty="0" smtClean="0"/>
              <a:t> the next few days, we will be sharing with you a form that will be a good tool to guide you and to help us with the monitoring of PayPal transactions. You can fill out this form the day you process the PayPal transaction, or at the end of the month, and it will be your justification once you receive our monitoring emails. In addition to the form, you are also required to provide us with all applicable quotes and the invoice. </a:t>
            </a:r>
          </a:p>
          <a:p>
            <a:endParaRPr lang="en-CA" baseline="0" dirty="0" smtClean="0"/>
          </a:p>
          <a:p>
            <a:r>
              <a:rPr lang="en-CA" baseline="0" dirty="0" smtClean="0"/>
              <a:t>To conclude, if you are not sure that your justification is valid, or if you have any questions, you can contact us through the NC-PURCHASING-PORTAL at any time and it would be our pleasure to assist you.</a:t>
            </a:r>
          </a:p>
          <a:p>
            <a:endParaRPr lang="en-CA" baseline="0" dirty="0" smtClean="0"/>
          </a:p>
          <a:p>
            <a:endParaRPr lang="en-CA" dirty="0" smtClean="0"/>
          </a:p>
          <a:p>
            <a:endParaRPr lang="en-CA" dirty="0" smtClean="0"/>
          </a:p>
        </p:txBody>
      </p:sp>
      <p:sp>
        <p:nvSpPr>
          <p:cNvPr id="4" name="Slide Number Placeholder 3"/>
          <p:cNvSpPr>
            <a:spLocks noGrp="1"/>
          </p:cNvSpPr>
          <p:nvPr>
            <p:ph type="sldNum" sz="quarter" idx="10"/>
          </p:nvPr>
        </p:nvSpPr>
        <p:spPr/>
        <p:txBody>
          <a:bodyPr/>
          <a:lstStyle/>
          <a:p>
            <a:fld id="{279263EB-C44A-4717-950D-9D5C7CD21EA5}" type="slidenum">
              <a:rPr lang="en-CA" smtClean="0"/>
              <a:t>10</a:t>
            </a:fld>
            <a:endParaRPr lang="en-CA"/>
          </a:p>
        </p:txBody>
      </p:sp>
    </p:spTree>
    <p:extLst>
      <p:ext uri="{BB962C8B-B14F-4D97-AF65-F5344CB8AC3E}">
        <p14:creationId xmlns:p14="http://schemas.microsoft.com/office/powerpoint/2010/main" val="2154262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aseline="0" dirty="0" smtClean="0"/>
              <a:t>It isn’t always easy to know where to turn for information concerning the acquisition card. This page might also be a good one to print and keep around as a reference.</a:t>
            </a:r>
          </a:p>
          <a:p>
            <a:endParaRPr lang="en-CA" baseline="0" dirty="0" smtClean="0"/>
          </a:p>
          <a:p>
            <a:r>
              <a:rPr lang="en-CA" baseline="0" dirty="0" smtClean="0"/>
              <a:t>Essentially,</a:t>
            </a:r>
          </a:p>
          <a:p>
            <a:endParaRPr lang="en-CA" baseline="0" dirty="0" smtClean="0"/>
          </a:p>
          <a:p>
            <a:pPr marL="171450" indent="-171450">
              <a:buFontTx/>
              <a:buChar char="-"/>
            </a:pPr>
            <a:r>
              <a:rPr lang="en-CA" baseline="0" dirty="0" smtClean="0"/>
              <a:t>If you are looking for information concerning the procedures surrounding requests to obtain or cancel an acquisition card, to change information linked to your acquisition card account, such as your cost center, manager information, mailing address, temporary increases, etc., or if you are looking for information concerning the policies related to the use of the acquisition card, please communicate with us by writing to the purchasing portal.</a:t>
            </a:r>
          </a:p>
          <a:p>
            <a:pPr marL="171450" indent="-171450">
              <a:buFontTx/>
              <a:buChar char="-"/>
            </a:pPr>
            <a:r>
              <a:rPr lang="en-CA" baseline="0" dirty="0" smtClean="0"/>
              <a:t>If you are looking for information regarding card documents, you can report an incident via the (</a:t>
            </a:r>
            <a:r>
              <a:rPr lang="en-CA" baseline="0" dirty="0" err="1" smtClean="0"/>
              <a:t>myEMS</a:t>
            </a:r>
            <a:r>
              <a:rPr lang="en-CA" baseline="0" dirty="0" smtClean="0"/>
              <a:t>) SAP portal.</a:t>
            </a:r>
          </a:p>
          <a:p>
            <a:pPr marL="171450" indent="-171450">
              <a:buFontTx/>
              <a:buChar char="-"/>
            </a:pPr>
            <a:r>
              <a:rPr lang="en-CA" baseline="0" dirty="0" smtClean="0"/>
              <a:t>If you are looking for information regarding your monthly reconciliation, you can communicate directly with </a:t>
            </a:r>
            <a:r>
              <a:rPr lang="en-CA" sz="1200" u="sng" baseline="0" dirty="0" smtClean="0">
                <a:solidFill>
                  <a:srgbClr val="0070C0"/>
                </a:solidFill>
                <a:effectLst/>
                <a:latin typeface="+mn-lt"/>
                <a:cs typeface="Times New Roman"/>
              </a:rPr>
              <a:t>National Accounting Operations.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CA" sz="1200" u="none" baseline="0" dirty="0" smtClean="0">
                <a:solidFill>
                  <a:srgbClr val="0070C0"/>
                </a:solidFill>
                <a:effectLst/>
                <a:latin typeface="+mn-lt"/>
                <a:cs typeface="Times New Roman"/>
              </a:rPr>
              <a:t>Also, please note that you receive an email every month concerning your monthly reconciliation from the NC-CARTEDACHAT-VISA-ACQUISITIONCARD-GD. This email address solely exists to provide information to cardholders from Accounts Payable, therefore please do not email this account in regards to the acquisition card.</a:t>
            </a:r>
            <a:endParaRPr lang="en-CA" baseline="0" dirty="0" smtClean="0"/>
          </a:p>
        </p:txBody>
      </p:sp>
      <p:sp>
        <p:nvSpPr>
          <p:cNvPr id="4" name="Slide Number Placeholder 3"/>
          <p:cNvSpPr>
            <a:spLocks noGrp="1"/>
          </p:cNvSpPr>
          <p:nvPr>
            <p:ph type="sldNum" sz="quarter" idx="10"/>
          </p:nvPr>
        </p:nvSpPr>
        <p:spPr/>
        <p:txBody>
          <a:bodyPr/>
          <a:lstStyle/>
          <a:p>
            <a:fld id="{279263EB-C44A-4717-950D-9D5C7CD21EA5}" type="slidenum">
              <a:rPr lang="en-CA" smtClean="0"/>
              <a:t>11</a:t>
            </a:fld>
            <a:endParaRPr lang="en-CA"/>
          </a:p>
        </p:txBody>
      </p:sp>
    </p:spTree>
    <p:extLst>
      <p:ext uri="{BB962C8B-B14F-4D97-AF65-F5344CB8AC3E}">
        <p14:creationId xmlns:p14="http://schemas.microsoft.com/office/powerpoint/2010/main" val="15355639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baseline="0" dirty="0" smtClean="0"/>
              <a:t>So we are now concluding our PayPal WebEx and before we invite you to ask questions regarding PayPal, we would like to inform you that we will </a:t>
            </a:r>
            <a:r>
              <a:rPr lang="en-CA" dirty="0" smtClean="0"/>
              <a:t>be giving another WebEx session regarding general information and frequently asked questions on the acquisition</a:t>
            </a:r>
            <a:r>
              <a:rPr lang="en-CA" baseline="0" dirty="0" smtClean="0"/>
              <a:t> card program in the fall. We would like to hear some feedback on topics that you would like us to discuss in that presentation. You can send us this information to our NC-PURCHASING PORTAL email.</a:t>
            </a:r>
            <a:endParaRPr lang="en-CA" dirty="0" smtClean="0"/>
          </a:p>
          <a:p>
            <a:endParaRPr lang="en-CA" baseline="0" dirty="0" smtClean="0"/>
          </a:p>
          <a:p>
            <a:endParaRPr lang="en-CA" baseline="0" dirty="0" smtClean="0"/>
          </a:p>
          <a:p>
            <a:r>
              <a:rPr lang="en-CA" baseline="0" dirty="0" smtClean="0"/>
              <a:t>Thank you for participating in today’s WebEx, I will now open up the floor to your questions about PayPal! </a:t>
            </a:r>
          </a:p>
        </p:txBody>
      </p:sp>
      <p:sp>
        <p:nvSpPr>
          <p:cNvPr id="4" name="Slide Number Placeholder 3"/>
          <p:cNvSpPr>
            <a:spLocks noGrp="1"/>
          </p:cNvSpPr>
          <p:nvPr>
            <p:ph type="sldNum" sz="quarter" idx="10"/>
          </p:nvPr>
        </p:nvSpPr>
        <p:spPr/>
        <p:txBody>
          <a:bodyPr/>
          <a:lstStyle/>
          <a:p>
            <a:fld id="{279263EB-C44A-4717-950D-9D5C7CD21EA5}" type="slidenum">
              <a:rPr lang="en-CA" smtClean="0"/>
              <a:t>12</a:t>
            </a:fld>
            <a:endParaRPr lang="en-CA"/>
          </a:p>
        </p:txBody>
      </p:sp>
    </p:spTree>
    <p:extLst>
      <p:ext uri="{BB962C8B-B14F-4D97-AF65-F5344CB8AC3E}">
        <p14:creationId xmlns:p14="http://schemas.microsoft.com/office/powerpoint/2010/main" val="515140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i="0" kern="1200" dirty="0" smtClean="0">
                <a:solidFill>
                  <a:schemeClr val="tx1"/>
                </a:solidFill>
                <a:effectLst/>
                <a:latin typeface="+mn-lt"/>
                <a:ea typeface="+mn-ea"/>
                <a:cs typeface="+mn-cs"/>
              </a:rPr>
              <a:t>Our agenda for today’s WebEx is the following:</a:t>
            </a:r>
          </a:p>
          <a:p>
            <a:endParaRPr lang="en-CA" sz="1200" i="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CA" sz="1200" i="0" kern="1200" dirty="0" smtClean="0">
                <a:solidFill>
                  <a:schemeClr val="tx1"/>
                </a:solidFill>
                <a:effectLst/>
                <a:latin typeface="+mn-lt"/>
                <a:ea typeface="+mn-ea"/>
                <a:cs typeface="+mn-cs"/>
              </a:rPr>
              <a:t>We</a:t>
            </a:r>
            <a:r>
              <a:rPr lang="en-CA" sz="1200" i="0" kern="1200" baseline="0" dirty="0" smtClean="0">
                <a:solidFill>
                  <a:schemeClr val="tx1"/>
                </a:solidFill>
                <a:effectLst/>
                <a:latin typeface="+mn-lt"/>
                <a:ea typeface="+mn-ea"/>
                <a:cs typeface="+mn-cs"/>
              </a:rPr>
              <a:t> will be going over some PayPal Facts and the revised acquisition card processes surrounding the use of PayPal</a:t>
            </a:r>
          </a:p>
          <a:p>
            <a:pPr marL="171450" indent="-171450">
              <a:buFont typeface="Arial" panose="020B0604020202020204" pitchFamily="34" charset="0"/>
              <a:buChar char="•"/>
            </a:pPr>
            <a:r>
              <a:rPr lang="en-CA" sz="1200" i="0" kern="1200" baseline="0" dirty="0" smtClean="0">
                <a:solidFill>
                  <a:schemeClr val="tx1"/>
                </a:solidFill>
                <a:effectLst/>
                <a:latin typeface="+mn-lt"/>
                <a:ea typeface="+mn-ea"/>
                <a:cs typeface="+mn-cs"/>
              </a:rPr>
              <a:t>We will be sharing with you the PayPal Monitoring procedure, as well as both cardholder and manager responsibilities in regards to PayPal</a:t>
            </a:r>
          </a:p>
          <a:p>
            <a:pPr marL="171450" indent="-171450">
              <a:buFont typeface="Arial" panose="020B0604020202020204" pitchFamily="34" charset="0"/>
              <a:buChar char="•"/>
            </a:pPr>
            <a:r>
              <a:rPr lang="en-CA" sz="1200" i="0" kern="1200" baseline="0" dirty="0" smtClean="0">
                <a:solidFill>
                  <a:schemeClr val="tx1"/>
                </a:solidFill>
                <a:effectLst/>
                <a:latin typeface="+mn-lt"/>
                <a:ea typeface="+mn-ea"/>
                <a:cs typeface="+mn-cs"/>
              </a:rPr>
              <a:t>We will also be providing you with a recap of the revised acquisition card process accompanied by a step-by-step guide of using PayPal as a last resort</a:t>
            </a:r>
          </a:p>
          <a:p>
            <a:pPr marL="171450" indent="-171450">
              <a:buFont typeface="Arial" panose="020B0604020202020204" pitchFamily="34" charset="0"/>
              <a:buChar char="•"/>
            </a:pPr>
            <a:r>
              <a:rPr lang="en-CA" sz="1200" i="0" kern="1200" baseline="0" dirty="0" smtClean="0">
                <a:solidFill>
                  <a:schemeClr val="tx1"/>
                </a:solidFill>
                <a:effectLst/>
                <a:latin typeface="+mn-lt"/>
                <a:ea typeface="+mn-ea"/>
                <a:cs typeface="+mn-cs"/>
              </a:rPr>
              <a:t>And lastly, we will be reviewing examples of what would be considered valid and invalid justifications for the use of PayPal</a:t>
            </a:r>
          </a:p>
          <a:p>
            <a:pPr marL="171450" indent="-171450">
              <a:buFont typeface="Arial" panose="020B0604020202020204" pitchFamily="34" charset="0"/>
              <a:buChar char="•"/>
            </a:pPr>
            <a:r>
              <a:rPr lang="en-CA" sz="1200" i="0" kern="1200" baseline="0" dirty="0" smtClean="0">
                <a:solidFill>
                  <a:schemeClr val="tx1"/>
                </a:solidFill>
                <a:effectLst/>
                <a:latin typeface="+mn-lt"/>
                <a:ea typeface="+mn-ea"/>
                <a:cs typeface="+mn-cs"/>
              </a:rPr>
              <a:t>Please hold your questions until the end of the presentation where we will gladly answer any questions or concerns you may have</a:t>
            </a:r>
            <a:endParaRPr lang="en-CA" sz="120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79263EB-C44A-4717-950D-9D5C7CD21EA5}" type="slidenum">
              <a:rPr lang="en-CA" smtClean="0"/>
              <a:t>2</a:t>
            </a:fld>
            <a:endParaRPr lang="en-CA"/>
          </a:p>
        </p:txBody>
      </p:sp>
    </p:spTree>
    <p:extLst>
      <p:ext uri="{BB962C8B-B14F-4D97-AF65-F5344CB8AC3E}">
        <p14:creationId xmlns:p14="http://schemas.microsoft.com/office/powerpoint/2010/main" val="1851013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CA" sz="1200" kern="1200" dirty="0" smtClean="0">
                <a:solidFill>
                  <a:schemeClr val="tx1"/>
                </a:solidFill>
                <a:effectLst/>
                <a:latin typeface="+mn-lt"/>
                <a:ea typeface="+mn-ea"/>
                <a:cs typeface="+mn-cs"/>
              </a:rPr>
              <a:t>As</a:t>
            </a:r>
            <a:r>
              <a:rPr lang="en-CA" sz="1200" kern="1200" baseline="0" dirty="0" smtClean="0">
                <a:solidFill>
                  <a:schemeClr val="tx1"/>
                </a:solidFill>
                <a:effectLst/>
                <a:latin typeface="+mn-lt"/>
                <a:ea typeface="+mn-ea"/>
                <a:cs typeface="+mn-cs"/>
              </a:rPr>
              <a:t> stated in the Procurement Bulletin from November 15</a:t>
            </a:r>
            <a:r>
              <a:rPr lang="en-CA" sz="1200" kern="1200" baseline="30000" dirty="0" smtClean="0">
                <a:solidFill>
                  <a:schemeClr val="tx1"/>
                </a:solidFill>
                <a:effectLst/>
                <a:latin typeface="+mn-lt"/>
                <a:ea typeface="+mn-ea"/>
                <a:cs typeface="+mn-cs"/>
              </a:rPr>
              <a:t>th</a:t>
            </a:r>
            <a:r>
              <a:rPr lang="en-CA" sz="1200" kern="1200" baseline="0" dirty="0" smtClean="0">
                <a:solidFill>
                  <a:schemeClr val="tx1"/>
                </a:solidFill>
                <a:effectLst/>
                <a:latin typeface="+mn-lt"/>
                <a:ea typeface="+mn-ea"/>
                <a:cs typeface="+mn-cs"/>
              </a:rPr>
              <a:t>, </a:t>
            </a:r>
            <a:r>
              <a:rPr lang="en-CA" sz="1200" kern="1200" dirty="0" smtClean="0">
                <a:solidFill>
                  <a:schemeClr val="tx1"/>
                </a:solidFill>
                <a:effectLst/>
                <a:latin typeface="+mn-lt"/>
                <a:ea typeface="+mn-ea"/>
                <a:cs typeface="+mn-cs"/>
              </a:rPr>
              <a:t>PSPC has made revisions to the Receiver General Manual for Chapter 9 “Government of Canada Acquisition Card Program” regarding internet purchases and the use of PayPal.</a:t>
            </a:r>
          </a:p>
          <a:p>
            <a:pPr lvl="0"/>
            <a:endParaRPr lang="en-CA" sz="1200" kern="1200" dirty="0" smtClean="0">
              <a:solidFill>
                <a:schemeClr val="tx1"/>
              </a:solidFill>
              <a:effectLst/>
              <a:latin typeface="+mn-lt"/>
              <a:ea typeface="+mn-ea"/>
              <a:cs typeface="+mn-cs"/>
            </a:endParaRPr>
          </a:p>
          <a:p>
            <a:pPr lvl="0"/>
            <a:r>
              <a:rPr lang="en-CA" sz="1200" kern="1200" dirty="0" smtClean="0">
                <a:solidFill>
                  <a:schemeClr val="tx1"/>
                </a:solidFill>
                <a:effectLst/>
                <a:latin typeface="+mn-lt"/>
                <a:ea typeface="+mn-ea"/>
                <a:cs typeface="+mn-cs"/>
              </a:rPr>
              <a:t>ESDC currently allows acquisition cardholders to use PayPal</a:t>
            </a:r>
            <a:r>
              <a:rPr lang="en-CA" sz="1200" kern="1200" baseline="0" dirty="0" smtClean="0">
                <a:solidFill>
                  <a:schemeClr val="tx1"/>
                </a:solidFill>
                <a:effectLst/>
                <a:latin typeface="+mn-lt"/>
                <a:ea typeface="+mn-ea"/>
                <a:cs typeface="+mn-cs"/>
              </a:rPr>
              <a:t>, with the exception that e</a:t>
            </a:r>
            <a:r>
              <a:rPr lang="en-CA" sz="1200" kern="1200" dirty="0" smtClean="0">
                <a:solidFill>
                  <a:schemeClr val="tx1"/>
                </a:solidFill>
                <a:effectLst/>
                <a:latin typeface="+mn-lt"/>
                <a:ea typeface="+mn-ea"/>
                <a:cs typeface="+mn-cs"/>
              </a:rPr>
              <a:t>very PayPal transaction</a:t>
            </a:r>
            <a:r>
              <a:rPr lang="en-CA" sz="1200" kern="1200" baseline="0" dirty="0" smtClean="0">
                <a:solidFill>
                  <a:schemeClr val="tx1"/>
                </a:solidFill>
                <a:effectLst/>
                <a:latin typeface="+mn-lt"/>
                <a:ea typeface="+mn-ea"/>
                <a:cs typeface="+mn-cs"/>
              </a:rPr>
              <a:t> has</a:t>
            </a:r>
            <a:r>
              <a:rPr lang="en-CA" sz="1200" kern="1200" dirty="0" smtClean="0">
                <a:solidFill>
                  <a:schemeClr val="tx1"/>
                </a:solidFill>
                <a:effectLst/>
                <a:latin typeface="+mn-lt"/>
                <a:ea typeface="+mn-ea"/>
                <a:cs typeface="+mn-cs"/>
              </a:rPr>
              <a:t> supporting documentation and justification for the purchase.</a:t>
            </a:r>
            <a:r>
              <a:rPr lang="en-CA" sz="1200" kern="1200" baseline="0" dirty="0" smtClean="0">
                <a:solidFill>
                  <a:schemeClr val="tx1"/>
                </a:solidFill>
                <a:effectLst/>
                <a:latin typeface="+mn-lt"/>
                <a:ea typeface="+mn-ea"/>
                <a:cs typeface="+mn-cs"/>
              </a:rPr>
              <a:t> </a:t>
            </a:r>
          </a:p>
          <a:p>
            <a:pPr lvl="0"/>
            <a:endParaRPr lang="en-CA" sz="1200" kern="1200" dirty="0" smtClean="0">
              <a:solidFill>
                <a:schemeClr val="tx1"/>
              </a:solidFill>
              <a:effectLst/>
              <a:latin typeface="+mn-lt"/>
              <a:ea typeface="+mn-ea"/>
              <a:cs typeface="+mn-cs"/>
            </a:endParaRPr>
          </a:p>
          <a:p>
            <a:pPr lvl="0"/>
            <a:r>
              <a:rPr lang="en-CA" sz="1200" kern="1200" dirty="0" smtClean="0">
                <a:solidFill>
                  <a:schemeClr val="tx1"/>
                </a:solidFill>
                <a:effectLst/>
                <a:latin typeface="+mn-lt"/>
                <a:ea typeface="+mn-ea"/>
                <a:cs typeface="+mn-cs"/>
              </a:rPr>
              <a:t>Supporting documentation includes:</a:t>
            </a:r>
          </a:p>
          <a:p>
            <a:pPr marL="171450" lvl="0" indent="-171450">
              <a:buFontTx/>
              <a:buChar char="-"/>
            </a:pPr>
            <a:r>
              <a:rPr lang="en-CA" sz="1200" kern="1200" dirty="0" smtClean="0">
                <a:solidFill>
                  <a:schemeClr val="tx1"/>
                </a:solidFill>
                <a:effectLst/>
                <a:latin typeface="+mn-lt"/>
                <a:ea typeface="+mn-ea"/>
                <a:cs typeface="+mn-cs"/>
              </a:rPr>
              <a:t>A comprehensive description of the purchase and how it was necessary to meet operational requirements</a:t>
            </a:r>
          </a:p>
          <a:p>
            <a:pPr marL="171450" lvl="0" indent="-171450">
              <a:buFontTx/>
              <a:buChar char="-"/>
            </a:pPr>
            <a:r>
              <a:rPr lang="en-CA" sz="1200" kern="1200" dirty="0" smtClean="0">
                <a:solidFill>
                  <a:schemeClr val="tx1"/>
                </a:solidFill>
                <a:effectLst/>
                <a:latin typeface="+mn-lt"/>
                <a:ea typeface="+mn-ea"/>
                <a:cs typeface="+mn-cs"/>
              </a:rPr>
              <a:t>In addition to a detailed record of the steps taken to find another qualified vendor who accepts the acquisition card directly,</a:t>
            </a:r>
            <a:r>
              <a:rPr lang="en-CA" sz="1200" kern="1200" baseline="0" dirty="0" smtClean="0">
                <a:solidFill>
                  <a:schemeClr val="tx1"/>
                </a:solidFill>
                <a:effectLst/>
                <a:latin typeface="+mn-lt"/>
                <a:ea typeface="+mn-ea"/>
                <a:cs typeface="+mn-cs"/>
              </a:rPr>
              <a:t> and not through the use of PayPal</a:t>
            </a:r>
            <a:endParaRPr lang="en-CA" sz="1100" baseline="0" dirty="0" smtClean="0"/>
          </a:p>
        </p:txBody>
      </p:sp>
      <p:sp>
        <p:nvSpPr>
          <p:cNvPr id="4" name="Slide Number Placeholder 3"/>
          <p:cNvSpPr>
            <a:spLocks noGrp="1"/>
          </p:cNvSpPr>
          <p:nvPr>
            <p:ph type="sldNum" sz="quarter" idx="10"/>
          </p:nvPr>
        </p:nvSpPr>
        <p:spPr/>
        <p:txBody>
          <a:bodyPr/>
          <a:lstStyle/>
          <a:p>
            <a:fld id="{279263EB-C44A-4717-950D-9D5C7CD21EA5}" type="slidenum">
              <a:rPr lang="en-CA" smtClean="0"/>
              <a:t>3</a:t>
            </a:fld>
            <a:endParaRPr lang="en-CA"/>
          </a:p>
        </p:txBody>
      </p:sp>
    </p:spTree>
    <p:extLst>
      <p:ext uri="{BB962C8B-B14F-4D97-AF65-F5344CB8AC3E}">
        <p14:creationId xmlns:p14="http://schemas.microsoft.com/office/powerpoint/2010/main" val="3318629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CA" sz="1200" kern="1200" dirty="0" smtClean="0">
                <a:solidFill>
                  <a:schemeClr val="tx1"/>
                </a:solidFill>
                <a:effectLst/>
                <a:latin typeface="+mn-lt"/>
                <a:ea typeface="+mn-ea"/>
                <a:cs typeface="+mn-cs"/>
              </a:rPr>
              <a:t>As previously mentioned, ESDC currently allows acquisition cardholders to use PayPal and monitors 100% of these transactions.</a:t>
            </a:r>
          </a:p>
          <a:p>
            <a:pPr lvl="0"/>
            <a:endParaRPr lang="en-CA" sz="1200" kern="1200" dirty="0" smtClean="0">
              <a:solidFill>
                <a:schemeClr val="tx1"/>
              </a:solidFill>
              <a:effectLst/>
              <a:latin typeface="+mn-lt"/>
              <a:ea typeface="+mn-ea"/>
              <a:cs typeface="+mn-cs"/>
            </a:endParaRPr>
          </a:p>
          <a:p>
            <a:pPr lvl="0"/>
            <a:r>
              <a:rPr lang="en-CA" sz="1200" kern="1200" dirty="0" smtClean="0">
                <a:solidFill>
                  <a:schemeClr val="tx1"/>
                </a:solidFill>
                <a:effectLst/>
                <a:latin typeface="+mn-lt"/>
                <a:ea typeface="+mn-ea"/>
                <a:cs typeface="+mn-cs"/>
              </a:rPr>
              <a:t>PayPal</a:t>
            </a:r>
            <a:r>
              <a:rPr lang="en-CA" sz="1200" kern="1200" baseline="0" dirty="0" smtClean="0">
                <a:solidFill>
                  <a:schemeClr val="tx1"/>
                </a:solidFill>
                <a:effectLst/>
                <a:latin typeface="+mn-lt"/>
                <a:ea typeface="+mn-ea"/>
                <a:cs typeface="+mn-cs"/>
              </a:rPr>
              <a:t> transactions are </a:t>
            </a:r>
            <a:r>
              <a:rPr lang="en-CA" sz="1200" kern="1200" dirty="0" smtClean="0">
                <a:solidFill>
                  <a:schemeClr val="tx1"/>
                </a:solidFill>
                <a:effectLst/>
                <a:latin typeface="+mn-lt"/>
                <a:ea typeface="+mn-ea"/>
                <a:cs typeface="+mn-cs"/>
              </a:rPr>
              <a:t>considered to be high-risk for both audits and data mining screening.</a:t>
            </a:r>
          </a:p>
          <a:p>
            <a:pPr lvl="0"/>
            <a:r>
              <a:rPr lang="en-CA" sz="1200" kern="1200" dirty="0" smtClean="0">
                <a:solidFill>
                  <a:schemeClr val="tx1"/>
                </a:solidFill>
                <a:effectLst/>
                <a:latin typeface="+mn-lt"/>
                <a:ea typeface="+mn-ea"/>
                <a:cs typeface="+mn-cs"/>
              </a:rPr>
              <a:t>Furthermore, the Government of Canada does not have any contractual agreements with PayPal.</a:t>
            </a:r>
          </a:p>
          <a:p>
            <a:pPr lvl="0"/>
            <a:endParaRPr lang="en-CA" sz="1200" kern="1200" dirty="0" smtClean="0">
              <a:solidFill>
                <a:schemeClr val="tx1"/>
              </a:solidFill>
              <a:effectLst/>
              <a:latin typeface="+mn-lt"/>
              <a:ea typeface="+mn-ea"/>
              <a:cs typeface="+mn-cs"/>
            </a:endParaRPr>
          </a:p>
          <a:p>
            <a:r>
              <a:rPr lang="en-CA" dirty="0" smtClean="0"/>
              <a:t>Vendors that use PayPal </a:t>
            </a:r>
            <a:r>
              <a:rPr lang="en-CA" baseline="0" dirty="0" smtClean="0"/>
              <a:t>also have the ability to mask the actual merchant or vendor, and payments could be made to possible counterfeit operations and other questionable merchants. </a:t>
            </a:r>
          </a:p>
          <a:p>
            <a:endParaRPr lang="en-CA" baseline="0" dirty="0" smtClean="0"/>
          </a:p>
          <a:p>
            <a:r>
              <a:rPr lang="en-CA" baseline="0" dirty="0" smtClean="0"/>
              <a:t>It is important to note that cardholders must not register an account through PayPal, in other words, do not create a PayPal account. If you have a registered PayPal account with the government acquisition card, please delete it immediately.</a:t>
            </a:r>
            <a:endParaRPr lang="en-CA" dirty="0" smtClean="0"/>
          </a:p>
          <a:p>
            <a:endParaRPr lang="en-CA" dirty="0"/>
          </a:p>
        </p:txBody>
      </p:sp>
      <p:sp>
        <p:nvSpPr>
          <p:cNvPr id="4" name="Slide Number Placeholder 3"/>
          <p:cNvSpPr>
            <a:spLocks noGrp="1"/>
          </p:cNvSpPr>
          <p:nvPr>
            <p:ph type="sldNum" sz="quarter" idx="10"/>
          </p:nvPr>
        </p:nvSpPr>
        <p:spPr/>
        <p:txBody>
          <a:bodyPr/>
          <a:lstStyle/>
          <a:p>
            <a:fld id="{279263EB-C44A-4717-950D-9D5C7CD21EA5}" type="slidenum">
              <a:rPr lang="en-CA" smtClean="0"/>
              <a:t>4</a:t>
            </a:fld>
            <a:endParaRPr lang="en-CA"/>
          </a:p>
        </p:txBody>
      </p:sp>
    </p:spTree>
    <p:extLst>
      <p:ext uri="{BB962C8B-B14F-4D97-AF65-F5344CB8AC3E}">
        <p14:creationId xmlns:p14="http://schemas.microsoft.com/office/powerpoint/2010/main" val="17927936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200" i="0" kern="1200" dirty="0" smtClean="0">
                <a:solidFill>
                  <a:schemeClr val="tx1"/>
                </a:solidFill>
                <a:effectLst/>
                <a:latin typeface="+mn-lt"/>
                <a:ea typeface="+mn-ea"/>
                <a:cs typeface="+mn-cs"/>
              </a:rPr>
              <a:t>As you know</a:t>
            </a:r>
            <a:r>
              <a:rPr lang="en-CA" sz="1200" i="0" kern="1200" baseline="0" dirty="0" smtClean="0">
                <a:solidFill>
                  <a:schemeClr val="tx1"/>
                </a:solidFill>
                <a:effectLst/>
                <a:latin typeface="+mn-lt"/>
                <a:ea typeface="+mn-ea"/>
                <a:cs typeface="+mn-cs"/>
              </a:rPr>
              <a:t> by now, </a:t>
            </a:r>
            <a:r>
              <a:rPr lang="en-CA" sz="1200" i="0" kern="1200" dirty="0" smtClean="0">
                <a:solidFill>
                  <a:schemeClr val="tx1"/>
                </a:solidFill>
                <a:effectLst/>
                <a:latin typeface="+mn-lt"/>
                <a:ea typeface="+mn-ea"/>
                <a:cs typeface="+mn-cs"/>
              </a:rPr>
              <a:t>ESDC monitors 100% of PayPal transactions,</a:t>
            </a:r>
            <a:r>
              <a:rPr lang="en-CA" sz="1200" i="0" kern="1200" baseline="0" dirty="0" smtClean="0">
                <a:solidFill>
                  <a:schemeClr val="tx1"/>
                </a:solidFill>
                <a:effectLst/>
                <a:latin typeface="+mn-lt"/>
                <a:ea typeface="+mn-ea"/>
                <a:cs typeface="+mn-cs"/>
              </a:rPr>
              <a:t> and, a</a:t>
            </a:r>
            <a:r>
              <a:rPr lang="en-CA" sz="1200" kern="1200" dirty="0" smtClean="0">
                <a:solidFill>
                  <a:schemeClr val="tx1"/>
                </a:solidFill>
                <a:effectLst/>
                <a:latin typeface="+mn-lt"/>
                <a:ea typeface="+mn-ea"/>
                <a:cs typeface="+mn-cs"/>
              </a:rPr>
              <a:t>s part of the ongoing management of the Acquisition Card Program, PayPal transactions are reviewed on a regular basis to ensure compliance with Government Procedures. </a:t>
            </a:r>
          </a:p>
          <a:p>
            <a:endParaRPr lang="en-CA" sz="1200"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CA" sz="1200" i="0" kern="1200" dirty="0" smtClean="0">
                <a:solidFill>
                  <a:schemeClr val="tx1"/>
                </a:solidFill>
                <a:effectLst/>
                <a:latin typeface="+mn-lt"/>
                <a:ea typeface="+mn-ea"/>
                <a:cs typeface="+mn-cs"/>
              </a:rPr>
              <a:t>All</a:t>
            </a:r>
            <a:r>
              <a:rPr lang="en-CA" sz="1200" i="0" kern="1200" baseline="0" dirty="0" smtClean="0">
                <a:solidFill>
                  <a:schemeClr val="tx1"/>
                </a:solidFill>
                <a:effectLst/>
                <a:latin typeface="+mn-lt"/>
                <a:ea typeface="+mn-ea"/>
                <a:cs typeface="+mn-cs"/>
              </a:rPr>
              <a:t> PayPal transactions</a:t>
            </a:r>
            <a:r>
              <a:rPr lang="en-CA" sz="1200" i="0" kern="1200" dirty="0" smtClean="0">
                <a:solidFill>
                  <a:schemeClr val="tx1"/>
                </a:solidFill>
                <a:effectLst/>
                <a:latin typeface="+mn-lt"/>
                <a:ea typeface="+mn-ea"/>
                <a:cs typeface="+mn-cs"/>
              </a:rPr>
              <a:t> will now require invoices, as well as documentation and justification demonstrating that the cardholder has made every attempt to find a vendor who accepts the Government acquisition card </a:t>
            </a:r>
            <a:r>
              <a:rPr lang="en-CA" sz="1200" i="0" u="sng" kern="1200" dirty="0" smtClean="0">
                <a:solidFill>
                  <a:schemeClr val="tx1"/>
                </a:solidFill>
                <a:effectLst/>
                <a:latin typeface="+mn-lt"/>
                <a:ea typeface="+mn-ea"/>
                <a:cs typeface="+mn-cs"/>
              </a:rPr>
              <a:t>directly</a:t>
            </a:r>
            <a:r>
              <a:rPr lang="en-CA" sz="1200" i="0" kern="1200" dirty="0" smtClean="0">
                <a:solidFill>
                  <a:schemeClr val="tx1"/>
                </a:solidFill>
                <a:effectLst/>
                <a:latin typeface="+mn-lt"/>
                <a:ea typeface="+mn-ea"/>
                <a:cs typeface="+mn-cs"/>
              </a:rPr>
              <a:t> before using a vendor who requires payment through PayPal. We will be sharing with you examples of justifications at the end of our session.</a:t>
            </a:r>
            <a:r>
              <a:rPr lang="en-CA" sz="1200" i="0" kern="1200" baseline="0" dirty="0" smtClean="0">
                <a:solidFill>
                  <a:schemeClr val="tx1"/>
                </a:solidFill>
                <a:effectLst/>
                <a:latin typeface="+mn-lt"/>
                <a:ea typeface="+mn-ea"/>
                <a:cs typeface="+mn-cs"/>
              </a:rPr>
              <a:t> </a:t>
            </a:r>
            <a:endParaRPr lang="en-CA" sz="1200" i="0" kern="1200" dirty="0" smtClean="0">
              <a:solidFill>
                <a:schemeClr val="tx1"/>
              </a:solidFill>
              <a:effectLst/>
              <a:latin typeface="+mn-lt"/>
              <a:ea typeface="+mn-ea"/>
              <a:cs typeface="+mn-cs"/>
            </a:endParaRPr>
          </a:p>
          <a:p>
            <a:endParaRPr lang="en-CA" sz="1100" dirty="0" smtClean="0"/>
          </a:p>
        </p:txBody>
      </p:sp>
      <p:sp>
        <p:nvSpPr>
          <p:cNvPr id="4" name="Slide Number Placeholder 3"/>
          <p:cNvSpPr>
            <a:spLocks noGrp="1"/>
          </p:cNvSpPr>
          <p:nvPr>
            <p:ph type="sldNum" sz="quarter" idx="10"/>
          </p:nvPr>
        </p:nvSpPr>
        <p:spPr/>
        <p:txBody>
          <a:bodyPr/>
          <a:lstStyle/>
          <a:p>
            <a:fld id="{279263EB-C44A-4717-950D-9D5C7CD21EA5}" type="slidenum">
              <a:rPr lang="en-CA" smtClean="0"/>
              <a:t>5</a:t>
            </a:fld>
            <a:endParaRPr lang="en-CA"/>
          </a:p>
        </p:txBody>
      </p:sp>
    </p:spTree>
    <p:extLst>
      <p:ext uri="{BB962C8B-B14F-4D97-AF65-F5344CB8AC3E}">
        <p14:creationId xmlns:p14="http://schemas.microsoft.com/office/powerpoint/2010/main" val="25946229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CA" sz="1200" i="0" kern="1200" dirty="0" smtClean="0">
                <a:solidFill>
                  <a:schemeClr val="tx1"/>
                </a:solidFill>
                <a:effectLst/>
                <a:latin typeface="+mn-lt"/>
                <a:ea typeface="+mn-ea"/>
                <a:cs typeface="+mn-cs"/>
              </a:rPr>
              <a:t>The</a:t>
            </a:r>
            <a:r>
              <a:rPr lang="en-CA" sz="1200" i="0" kern="1200" baseline="0" dirty="0" smtClean="0">
                <a:solidFill>
                  <a:schemeClr val="tx1"/>
                </a:solidFill>
                <a:effectLst/>
                <a:latin typeface="+mn-lt"/>
                <a:ea typeface="+mn-ea"/>
                <a:cs typeface="+mn-cs"/>
              </a:rPr>
              <a:t> following is a list of your responsibilities as a cardholder:</a:t>
            </a:r>
            <a:endParaRPr lang="en-CA" sz="1200" i="0" kern="1200" dirty="0" smtClean="0">
              <a:solidFill>
                <a:schemeClr val="tx1"/>
              </a:solidFill>
              <a:effectLst/>
              <a:latin typeface="+mn-lt"/>
              <a:ea typeface="+mn-ea"/>
              <a:cs typeface="+mn-cs"/>
            </a:endParaRPr>
          </a:p>
          <a:p>
            <a:pPr lvl="0"/>
            <a:endParaRPr lang="en-CA" sz="1200" i="0" kern="1200" dirty="0" smtClean="0">
              <a:solidFill>
                <a:schemeClr val="tx1"/>
              </a:solidFill>
              <a:effectLst/>
              <a:latin typeface="+mn-lt"/>
              <a:ea typeface="+mn-ea"/>
              <a:cs typeface="+mn-cs"/>
            </a:endParaRPr>
          </a:p>
          <a:p>
            <a:pPr lvl="0"/>
            <a:r>
              <a:rPr lang="en-CA" sz="1200" i="0" kern="1200" dirty="0" smtClean="0">
                <a:solidFill>
                  <a:schemeClr val="tx1"/>
                </a:solidFill>
                <a:effectLst/>
                <a:latin typeface="+mn-lt"/>
                <a:ea typeface="+mn-ea"/>
                <a:cs typeface="+mn-cs"/>
              </a:rPr>
              <a:t>Where it is identified that the purchase will be processed via PayPal, the cardholder must make every attempt to find a Government acquisition card accepting merchant</a:t>
            </a:r>
            <a:r>
              <a:rPr lang="en-CA" sz="1200" i="0" kern="1200" baseline="0" dirty="0" smtClean="0">
                <a:solidFill>
                  <a:schemeClr val="tx1"/>
                </a:solidFill>
                <a:effectLst/>
                <a:latin typeface="+mn-lt"/>
                <a:ea typeface="+mn-ea"/>
                <a:cs typeface="+mn-cs"/>
              </a:rPr>
              <a:t> or </a:t>
            </a:r>
            <a:r>
              <a:rPr lang="en-CA" sz="1200" i="0" kern="1200" dirty="0" smtClean="0">
                <a:solidFill>
                  <a:schemeClr val="tx1"/>
                </a:solidFill>
                <a:effectLst/>
                <a:latin typeface="+mn-lt"/>
                <a:ea typeface="+mn-ea"/>
                <a:cs typeface="+mn-cs"/>
              </a:rPr>
              <a:t>vendor from which to procure the goods or services.</a:t>
            </a:r>
          </a:p>
          <a:p>
            <a:pPr lvl="0"/>
            <a:endParaRPr lang="en-CA" sz="1200" i="0" kern="1200" dirty="0" smtClean="0">
              <a:solidFill>
                <a:schemeClr val="tx1"/>
              </a:solidFill>
              <a:effectLst/>
              <a:latin typeface="+mn-lt"/>
              <a:ea typeface="+mn-ea"/>
              <a:cs typeface="+mn-cs"/>
            </a:endParaRPr>
          </a:p>
          <a:p>
            <a:pPr lvl="0"/>
            <a:r>
              <a:rPr lang="en-CA" sz="1200" i="0" kern="1200" dirty="0" smtClean="0">
                <a:solidFill>
                  <a:schemeClr val="tx1"/>
                </a:solidFill>
                <a:effectLst/>
                <a:latin typeface="+mn-lt"/>
                <a:ea typeface="+mn-ea"/>
                <a:cs typeface="+mn-cs"/>
              </a:rPr>
              <a:t>The cardholder</a:t>
            </a:r>
            <a:r>
              <a:rPr lang="en-CA" sz="1200" i="0" kern="1200" baseline="0" dirty="0" smtClean="0">
                <a:solidFill>
                  <a:schemeClr val="tx1"/>
                </a:solidFill>
                <a:effectLst/>
                <a:latin typeface="+mn-lt"/>
                <a:ea typeface="+mn-ea"/>
                <a:cs typeface="+mn-cs"/>
              </a:rPr>
              <a:t> is also responsible for e</a:t>
            </a:r>
            <a:r>
              <a:rPr lang="en-CA" sz="1200" i="0" kern="1200" dirty="0" smtClean="0">
                <a:solidFill>
                  <a:schemeClr val="tx1"/>
                </a:solidFill>
                <a:effectLst/>
                <a:latin typeface="+mn-lt"/>
                <a:ea typeface="+mn-ea"/>
                <a:cs typeface="+mn-cs"/>
              </a:rPr>
              <a:t>nsuring that the supporting documentation clearly identifies the business with which the transaction was done.</a:t>
            </a:r>
          </a:p>
          <a:p>
            <a:pPr lvl="0"/>
            <a:endParaRPr lang="en-CA" sz="1200" i="0" kern="1200" dirty="0" smtClean="0">
              <a:solidFill>
                <a:schemeClr val="tx1"/>
              </a:solidFill>
              <a:effectLst/>
              <a:latin typeface="+mn-lt"/>
              <a:ea typeface="+mn-ea"/>
              <a:cs typeface="+mn-cs"/>
            </a:endParaRPr>
          </a:p>
          <a:p>
            <a:pPr lvl="0"/>
            <a:r>
              <a:rPr lang="en-CA" sz="1200" i="0" kern="1200" dirty="0" smtClean="0">
                <a:solidFill>
                  <a:schemeClr val="tx1"/>
                </a:solidFill>
                <a:effectLst/>
                <a:latin typeface="+mn-lt"/>
                <a:ea typeface="+mn-ea"/>
                <a:cs typeface="+mn-cs"/>
              </a:rPr>
              <a:t>If the invoice does not provide sufficient information, they should contact the company and ask for details, such as the company number and taxation information, and clearly</a:t>
            </a:r>
            <a:r>
              <a:rPr lang="en-CA" sz="1200" i="0" kern="1200" baseline="0" dirty="0" smtClean="0">
                <a:solidFill>
                  <a:schemeClr val="tx1"/>
                </a:solidFill>
                <a:effectLst/>
                <a:latin typeface="+mn-lt"/>
                <a:ea typeface="+mn-ea"/>
                <a:cs typeface="+mn-cs"/>
              </a:rPr>
              <a:t> identify this information on the supporting documentation. </a:t>
            </a:r>
            <a:endParaRPr lang="en-CA" sz="1200" i="0" kern="1200" dirty="0" smtClean="0">
              <a:solidFill>
                <a:schemeClr val="tx1"/>
              </a:solidFill>
              <a:effectLst/>
              <a:latin typeface="+mn-lt"/>
              <a:ea typeface="+mn-ea"/>
              <a:cs typeface="+mn-cs"/>
            </a:endParaRPr>
          </a:p>
          <a:p>
            <a:pPr lvl="0"/>
            <a:endParaRPr lang="en-CA" sz="1200" i="0" kern="1200" dirty="0" smtClean="0">
              <a:solidFill>
                <a:schemeClr val="tx1"/>
              </a:solidFill>
              <a:effectLst/>
              <a:latin typeface="+mn-lt"/>
              <a:ea typeface="+mn-ea"/>
              <a:cs typeface="+mn-cs"/>
            </a:endParaRPr>
          </a:p>
          <a:p>
            <a:pPr lvl="0"/>
            <a:r>
              <a:rPr lang="en-CA" sz="1200" i="0" kern="1200" dirty="0" smtClean="0">
                <a:solidFill>
                  <a:schemeClr val="tx1"/>
                </a:solidFill>
                <a:effectLst/>
                <a:latin typeface="+mn-lt"/>
                <a:ea typeface="+mn-ea"/>
                <a:cs typeface="+mn-cs"/>
              </a:rPr>
              <a:t>As previously mentioned, Acquisition card holders must </a:t>
            </a:r>
            <a:r>
              <a:rPr lang="en-CA" sz="1200" b="1" i="0" kern="1200" dirty="0" smtClean="0">
                <a:solidFill>
                  <a:schemeClr val="tx1"/>
                </a:solidFill>
                <a:effectLst/>
                <a:latin typeface="+mn-lt"/>
                <a:ea typeface="+mn-ea"/>
                <a:cs typeface="+mn-cs"/>
              </a:rPr>
              <a:t>not </a:t>
            </a:r>
            <a:r>
              <a:rPr lang="en-CA" sz="1200" i="0" kern="1200" dirty="0" smtClean="0">
                <a:solidFill>
                  <a:schemeClr val="tx1"/>
                </a:solidFill>
                <a:effectLst/>
                <a:latin typeface="+mn-lt"/>
                <a:ea typeface="+mn-ea"/>
                <a:cs typeface="+mn-cs"/>
              </a:rPr>
              <a:t>register the acquisition card with PayPal.</a:t>
            </a:r>
            <a:endParaRPr lang="en-CA" sz="1200" i="1" kern="1200" dirty="0" smtClean="0">
              <a:solidFill>
                <a:srgbClr val="FF0000"/>
              </a:solidFill>
              <a:effectLst/>
              <a:latin typeface="+mn-lt"/>
              <a:ea typeface="+mn-ea"/>
              <a:cs typeface="+mn-cs"/>
            </a:endParaRP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79263EB-C44A-4717-950D-9D5C7CD21EA5}" type="slidenum">
              <a:rPr lang="en-CA" smtClean="0"/>
              <a:t>6</a:t>
            </a:fld>
            <a:endParaRPr lang="en-CA"/>
          </a:p>
        </p:txBody>
      </p:sp>
    </p:spTree>
    <p:extLst>
      <p:ext uri="{BB962C8B-B14F-4D97-AF65-F5344CB8AC3E}">
        <p14:creationId xmlns:p14="http://schemas.microsoft.com/office/powerpoint/2010/main" val="7955511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CA" sz="1200" i="0" kern="1200" dirty="0" smtClean="0">
                <a:solidFill>
                  <a:schemeClr val="tx1"/>
                </a:solidFill>
                <a:effectLst/>
                <a:latin typeface="+mn-lt"/>
                <a:ea typeface="+mn-ea"/>
                <a:cs typeface="+mn-cs"/>
              </a:rPr>
              <a:t>The manager’s responsibilities are as follows:</a:t>
            </a:r>
          </a:p>
          <a:p>
            <a:pPr marL="0" lvl="0" indent="0">
              <a:buFont typeface="Arial" panose="020B0604020202020204" pitchFamily="34" charset="0"/>
              <a:buNone/>
            </a:pPr>
            <a:endParaRPr lang="en-CA" sz="1200" i="0" kern="1200" dirty="0" smtClean="0">
              <a:solidFill>
                <a:schemeClr val="tx1"/>
              </a:solidFill>
              <a:effectLst/>
              <a:latin typeface="+mn-lt"/>
              <a:ea typeface="+mn-ea"/>
              <a:cs typeface="+mn-cs"/>
            </a:endParaRPr>
          </a:p>
          <a:p>
            <a:pPr marL="0" lvl="0" indent="0">
              <a:buFont typeface="Arial" panose="020B0604020202020204" pitchFamily="34" charset="0"/>
              <a:buNone/>
            </a:pPr>
            <a:r>
              <a:rPr lang="en-CA" sz="1200" i="0" kern="1200" dirty="0" smtClean="0">
                <a:solidFill>
                  <a:schemeClr val="tx1"/>
                </a:solidFill>
                <a:effectLst/>
                <a:latin typeface="+mn-lt"/>
                <a:ea typeface="+mn-ea"/>
                <a:cs typeface="+mn-cs"/>
              </a:rPr>
              <a:t>When it is still found necessary to procure using PayPal, the manager can </a:t>
            </a:r>
            <a:r>
              <a:rPr lang="en-CA" sz="1200" b="1" i="0" kern="1200" dirty="0" smtClean="0">
                <a:solidFill>
                  <a:schemeClr val="tx1"/>
                </a:solidFill>
                <a:effectLst/>
                <a:latin typeface="+mn-lt"/>
                <a:ea typeface="+mn-ea"/>
                <a:cs typeface="+mn-cs"/>
              </a:rPr>
              <a:t>authorize the use of PayPal</a:t>
            </a:r>
            <a:r>
              <a:rPr lang="en-CA" sz="1200" i="0" kern="1200" dirty="0" smtClean="0">
                <a:solidFill>
                  <a:schemeClr val="tx1"/>
                </a:solidFill>
                <a:effectLst/>
                <a:latin typeface="+mn-lt"/>
                <a:ea typeface="+mn-ea"/>
                <a:cs typeface="+mn-cs"/>
              </a:rPr>
              <a:t> if they can certify without a doubt that the merchant is absolutely </a:t>
            </a:r>
            <a:r>
              <a:rPr lang="en-CA" sz="1200" b="1" i="0" kern="1200" dirty="0" smtClean="0">
                <a:solidFill>
                  <a:schemeClr val="tx1"/>
                </a:solidFill>
                <a:effectLst/>
                <a:latin typeface="+mn-lt"/>
                <a:ea typeface="+mn-ea"/>
                <a:cs typeface="+mn-cs"/>
              </a:rPr>
              <a:t>trusted and that the use of PayPal was unavoidable.</a:t>
            </a:r>
          </a:p>
          <a:p>
            <a:pPr marL="0" lvl="0" indent="0">
              <a:buFont typeface="Arial" panose="020B0604020202020204" pitchFamily="34" charset="0"/>
              <a:buNone/>
            </a:pPr>
            <a:endParaRPr lang="en-CA" sz="1200" i="0" kern="1200" dirty="0" smtClean="0">
              <a:solidFill>
                <a:schemeClr val="tx1"/>
              </a:solidFill>
              <a:effectLst/>
              <a:latin typeface="+mn-lt"/>
              <a:ea typeface="+mn-ea"/>
              <a:cs typeface="+mn-cs"/>
            </a:endParaRPr>
          </a:p>
          <a:p>
            <a:pPr marL="0" lvl="0" indent="0">
              <a:buFont typeface="Arial" panose="020B0604020202020204" pitchFamily="34" charset="0"/>
              <a:buNone/>
            </a:pPr>
            <a:r>
              <a:rPr lang="en-CA" sz="1200" i="0" kern="1200" dirty="0" smtClean="0">
                <a:solidFill>
                  <a:schemeClr val="tx1"/>
                </a:solidFill>
                <a:effectLst/>
                <a:latin typeface="+mn-lt"/>
                <a:ea typeface="+mn-ea"/>
                <a:cs typeface="+mn-cs"/>
              </a:rPr>
              <a:t>In the case of a purchase and payment which was not necessarily known as using PayPal, the manager must ensure that there is a detailed review of the purchase identifying the merchant/vendor name and code, and make sure the department has received the goods or services, and that the transaction was made in an efficient way.</a:t>
            </a:r>
          </a:p>
          <a:p>
            <a:pPr marL="0" indent="0">
              <a:buFont typeface="Wingdings"/>
              <a:buNone/>
            </a:pPr>
            <a:endParaRPr lang="en-CA" dirty="0" smtClean="0"/>
          </a:p>
          <a:p>
            <a:pPr marL="0" indent="0">
              <a:buFont typeface="Wingdings"/>
              <a:buNone/>
            </a:pPr>
            <a:r>
              <a:rPr lang="en-CA" dirty="0" smtClean="0"/>
              <a:t>An example of this is when the</a:t>
            </a:r>
            <a:r>
              <a:rPr lang="en-CA" baseline="0" dirty="0" smtClean="0"/>
              <a:t> cardholder asks the vendor BEFORE the purchase if they accept the acquisition card directly and the vendor confirms that they do, however, once the invoice is received, the only method of payment accepted is PayPal. This is why it is important to clarify with the vendor that they indeed accept the acquisition card DIRECTLY, and not through the use of PayPal.</a:t>
            </a:r>
          </a:p>
          <a:p>
            <a:pPr marL="0" indent="0">
              <a:buFont typeface="Wingdings"/>
              <a:buNone/>
            </a:pPr>
            <a:endParaRPr lang="en-CA" baseline="0" dirty="0" smtClean="0"/>
          </a:p>
          <a:p>
            <a:pPr marL="0" indent="0">
              <a:buFont typeface="Wingdings"/>
              <a:buNone/>
            </a:pPr>
            <a:r>
              <a:rPr lang="en-CA" sz="1200" kern="1200" dirty="0" smtClean="0">
                <a:solidFill>
                  <a:schemeClr val="tx1"/>
                </a:solidFill>
                <a:effectLst/>
                <a:latin typeface="+mn-lt"/>
                <a:ea typeface="+mn-ea"/>
                <a:cs typeface="+mn-cs"/>
              </a:rPr>
              <a:t>it is the cardholders responsibility to share information regarding the acquisition card processes with their managers and anyone else who may be affected.</a:t>
            </a:r>
            <a:endParaRPr lang="en-CA" dirty="0"/>
          </a:p>
        </p:txBody>
      </p:sp>
      <p:sp>
        <p:nvSpPr>
          <p:cNvPr id="4" name="Slide Number Placeholder 3"/>
          <p:cNvSpPr>
            <a:spLocks noGrp="1"/>
          </p:cNvSpPr>
          <p:nvPr>
            <p:ph type="sldNum" sz="quarter" idx="10"/>
          </p:nvPr>
        </p:nvSpPr>
        <p:spPr/>
        <p:txBody>
          <a:bodyPr/>
          <a:lstStyle/>
          <a:p>
            <a:fld id="{279263EB-C44A-4717-950D-9D5C7CD21EA5}" type="slidenum">
              <a:rPr lang="en-CA" smtClean="0"/>
              <a:t>7</a:t>
            </a:fld>
            <a:endParaRPr lang="en-CA"/>
          </a:p>
        </p:txBody>
      </p:sp>
    </p:spTree>
    <p:extLst>
      <p:ext uri="{BB962C8B-B14F-4D97-AF65-F5344CB8AC3E}">
        <p14:creationId xmlns:p14="http://schemas.microsoft.com/office/powerpoint/2010/main" val="3404045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0" i="0" kern="1200" dirty="0" smtClean="0">
                <a:solidFill>
                  <a:schemeClr val="tx1"/>
                </a:solidFill>
                <a:effectLst/>
                <a:latin typeface="+mn-lt"/>
                <a:ea typeface="+mn-ea"/>
                <a:cs typeface="+mn-cs"/>
              </a:rPr>
              <a:t>Here is</a:t>
            </a:r>
            <a:r>
              <a:rPr lang="en-CA" sz="1200" b="0" i="0" kern="1200" baseline="0" dirty="0" smtClean="0">
                <a:solidFill>
                  <a:schemeClr val="tx1"/>
                </a:solidFill>
                <a:effectLst/>
                <a:latin typeface="+mn-lt"/>
                <a:ea typeface="+mn-ea"/>
                <a:cs typeface="+mn-cs"/>
              </a:rPr>
              <a:t> a quick reference guide with step-by-step instructions on the use of PayPal as a last resort:</a:t>
            </a:r>
            <a:endParaRPr lang="en-CA" sz="1200" b="0" i="0" kern="1200" dirty="0" smtClean="0">
              <a:solidFill>
                <a:schemeClr val="tx1"/>
              </a:solidFill>
              <a:effectLst/>
              <a:latin typeface="+mn-lt"/>
              <a:ea typeface="+mn-ea"/>
              <a:cs typeface="+mn-cs"/>
            </a:endParaRPr>
          </a:p>
          <a:p>
            <a:endParaRPr lang="en-CA" sz="1200" b="1" i="0" kern="1200" dirty="0" smtClean="0">
              <a:solidFill>
                <a:schemeClr val="tx1"/>
              </a:solidFill>
              <a:effectLst/>
              <a:latin typeface="+mn-lt"/>
              <a:ea typeface="+mn-ea"/>
              <a:cs typeface="+mn-cs"/>
            </a:endParaRPr>
          </a:p>
          <a:p>
            <a:r>
              <a:rPr lang="en-CA" sz="1200" b="1" i="0" kern="1200" dirty="0" smtClean="0">
                <a:solidFill>
                  <a:schemeClr val="tx1"/>
                </a:solidFill>
                <a:effectLst/>
                <a:latin typeface="+mn-lt"/>
                <a:ea typeface="+mn-ea"/>
                <a:cs typeface="+mn-cs"/>
              </a:rPr>
              <a:t>The first step </a:t>
            </a:r>
            <a:r>
              <a:rPr lang="en-CA" sz="1200" b="0" i="0" kern="1200" dirty="0" smtClean="0">
                <a:solidFill>
                  <a:schemeClr val="tx1"/>
                </a:solidFill>
                <a:effectLst/>
                <a:latin typeface="+mn-lt"/>
                <a:ea typeface="+mn-ea"/>
                <a:cs typeface="+mn-cs"/>
              </a:rPr>
              <a:t>is to</a:t>
            </a:r>
            <a:r>
              <a:rPr lang="en-CA" sz="1200" b="0" i="0" kern="1200" baseline="0" dirty="0" smtClean="0">
                <a:solidFill>
                  <a:schemeClr val="tx1"/>
                </a:solidFill>
                <a:effectLst/>
                <a:latin typeface="+mn-lt"/>
                <a:ea typeface="+mn-ea"/>
                <a:cs typeface="+mn-cs"/>
              </a:rPr>
              <a:t> c</a:t>
            </a:r>
            <a:r>
              <a:rPr lang="en-CA" sz="1200" i="0" kern="1200" dirty="0" smtClean="0">
                <a:solidFill>
                  <a:schemeClr val="tx1"/>
                </a:solidFill>
                <a:effectLst/>
                <a:latin typeface="+mn-lt"/>
                <a:ea typeface="+mn-ea"/>
                <a:cs typeface="+mn-cs"/>
              </a:rPr>
              <a:t>onfirm with the vendor </a:t>
            </a:r>
            <a:r>
              <a:rPr lang="en-CA" sz="1200" b="1" i="0" kern="1200" dirty="0" smtClean="0">
                <a:solidFill>
                  <a:schemeClr val="tx1"/>
                </a:solidFill>
                <a:effectLst/>
                <a:latin typeface="+mn-lt"/>
                <a:ea typeface="+mn-ea"/>
                <a:cs typeface="+mn-cs"/>
              </a:rPr>
              <a:t>BEFORE </a:t>
            </a:r>
            <a:r>
              <a:rPr lang="en-CA" sz="1200" i="0" kern="1200" dirty="0" smtClean="0">
                <a:solidFill>
                  <a:schemeClr val="tx1"/>
                </a:solidFill>
                <a:effectLst/>
                <a:latin typeface="+mn-lt"/>
                <a:ea typeface="+mn-ea"/>
                <a:cs typeface="+mn-cs"/>
              </a:rPr>
              <a:t>making a purchase that they accept the acquisition card </a:t>
            </a:r>
            <a:r>
              <a:rPr lang="en-CA" sz="1200" b="1" i="0" kern="1200" dirty="0" smtClean="0">
                <a:solidFill>
                  <a:schemeClr val="tx1"/>
                </a:solidFill>
                <a:effectLst/>
                <a:latin typeface="+mn-lt"/>
                <a:ea typeface="+mn-ea"/>
                <a:cs typeface="+mn-cs"/>
              </a:rPr>
              <a:t>DIRECTLY</a:t>
            </a:r>
            <a:r>
              <a:rPr lang="en-CA" sz="1200" i="0" kern="1200" dirty="0" smtClean="0">
                <a:solidFill>
                  <a:schemeClr val="tx1"/>
                </a:solidFill>
                <a:effectLst/>
                <a:latin typeface="+mn-lt"/>
                <a:ea typeface="+mn-ea"/>
                <a:cs typeface="+mn-cs"/>
              </a:rPr>
              <a:t> (and not through PayPal)</a:t>
            </a:r>
          </a:p>
          <a:p>
            <a:r>
              <a:rPr lang="en-CA" sz="1200" i="0" kern="1200" dirty="0" smtClean="0">
                <a:solidFill>
                  <a:schemeClr val="tx1"/>
                </a:solidFill>
                <a:effectLst/>
                <a:latin typeface="+mn-lt"/>
                <a:ea typeface="+mn-ea"/>
                <a:cs typeface="+mn-cs"/>
              </a:rPr>
              <a:t> </a:t>
            </a:r>
          </a:p>
          <a:p>
            <a:r>
              <a:rPr lang="en-CA" sz="1200" b="1" i="0" kern="1200" dirty="0" smtClean="0">
                <a:solidFill>
                  <a:schemeClr val="tx1"/>
                </a:solidFill>
                <a:effectLst/>
                <a:latin typeface="+mn-lt"/>
                <a:ea typeface="+mn-ea"/>
                <a:cs typeface="+mn-cs"/>
              </a:rPr>
              <a:t>For the second step</a:t>
            </a:r>
            <a:r>
              <a:rPr lang="en-CA" sz="1200" b="0" i="0" kern="1200" dirty="0" smtClean="0">
                <a:solidFill>
                  <a:schemeClr val="tx1"/>
                </a:solidFill>
                <a:effectLst/>
                <a:latin typeface="+mn-lt"/>
                <a:ea typeface="+mn-ea"/>
                <a:cs typeface="+mn-cs"/>
              </a:rPr>
              <a:t>, </a:t>
            </a:r>
            <a:r>
              <a:rPr lang="en-CA" sz="1200" b="0" i="0" u="sng" kern="1200" dirty="0" smtClean="0">
                <a:solidFill>
                  <a:schemeClr val="tx1"/>
                </a:solidFill>
                <a:effectLst/>
                <a:latin typeface="+mn-lt"/>
                <a:ea typeface="+mn-ea"/>
                <a:cs typeface="+mn-cs"/>
              </a:rPr>
              <a:t>i</a:t>
            </a:r>
            <a:r>
              <a:rPr lang="en-CA" sz="1200" i="0" u="sng" kern="1200" dirty="0" smtClean="0">
                <a:solidFill>
                  <a:schemeClr val="tx1"/>
                </a:solidFill>
                <a:effectLst/>
                <a:latin typeface="+mn-lt"/>
                <a:ea typeface="+mn-ea"/>
                <a:cs typeface="+mn-cs"/>
              </a:rPr>
              <a:t>f</a:t>
            </a:r>
            <a:r>
              <a:rPr lang="en-CA" sz="1200" i="0" kern="1200" dirty="0" smtClean="0">
                <a:solidFill>
                  <a:schemeClr val="tx1"/>
                </a:solidFill>
                <a:effectLst/>
                <a:latin typeface="+mn-lt"/>
                <a:ea typeface="+mn-ea"/>
                <a:cs typeface="+mn-cs"/>
              </a:rPr>
              <a:t> the vendor only accepts PayPal, the card holder must first make every attempt to find a Government acquisition card accepting merchant</a:t>
            </a:r>
            <a:r>
              <a:rPr lang="en-CA" sz="1200" i="0" kern="1200" baseline="0" dirty="0" smtClean="0">
                <a:solidFill>
                  <a:schemeClr val="tx1"/>
                </a:solidFill>
                <a:effectLst/>
                <a:latin typeface="+mn-lt"/>
                <a:ea typeface="+mn-ea"/>
                <a:cs typeface="+mn-cs"/>
              </a:rPr>
              <a:t> or </a:t>
            </a:r>
            <a:r>
              <a:rPr lang="en-CA" sz="1200" i="0" kern="1200" dirty="0" smtClean="0">
                <a:solidFill>
                  <a:schemeClr val="tx1"/>
                </a:solidFill>
                <a:effectLst/>
                <a:latin typeface="+mn-lt"/>
                <a:ea typeface="+mn-ea"/>
                <a:cs typeface="+mn-cs"/>
              </a:rPr>
              <a:t>vendor from which to procure the goods or services.</a:t>
            </a:r>
          </a:p>
          <a:p>
            <a:r>
              <a:rPr lang="en-CA" sz="1200" i="0" kern="1200" dirty="0" smtClean="0">
                <a:solidFill>
                  <a:schemeClr val="tx1"/>
                </a:solidFill>
                <a:effectLst/>
                <a:latin typeface="+mn-lt"/>
                <a:ea typeface="+mn-ea"/>
                <a:cs typeface="+mn-cs"/>
              </a:rPr>
              <a:t> </a:t>
            </a:r>
          </a:p>
          <a:p>
            <a:r>
              <a:rPr lang="en-CA" sz="1200" b="1" i="0" kern="1200" dirty="0" smtClean="0">
                <a:solidFill>
                  <a:schemeClr val="tx1"/>
                </a:solidFill>
                <a:effectLst/>
                <a:latin typeface="+mn-lt"/>
                <a:ea typeface="+mn-ea"/>
                <a:cs typeface="+mn-cs"/>
              </a:rPr>
              <a:t>For</a:t>
            </a:r>
            <a:r>
              <a:rPr lang="en-CA" sz="1200" b="1" i="0" kern="1200" baseline="0" dirty="0" smtClean="0">
                <a:solidFill>
                  <a:schemeClr val="tx1"/>
                </a:solidFill>
                <a:effectLst/>
                <a:latin typeface="+mn-lt"/>
                <a:ea typeface="+mn-ea"/>
                <a:cs typeface="+mn-cs"/>
              </a:rPr>
              <a:t> the third step, </a:t>
            </a:r>
            <a:r>
              <a:rPr lang="en-CA" sz="1200" b="0" i="0" u="sng" kern="1200" baseline="0" dirty="0" smtClean="0">
                <a:solidFill>
                  <a:schemeClr val="tx1"/>
                </a:solidFill>
                <a:effectLst/>
                <a:latin typeface="+mn-lt"/>
                <a:ea typeface="+mn-ea"/>
                <a:cs typeface="+mn-cs"/>
              </a:rPr>
              <a:t>i</a:t>
            </a:r>
            <a:r>
              <a:rPr lang="en-CA" sz="1200" i="0" u="sng" kern="1200" dirty="0" smtClean="0">
                <a:solidFill>
                  <a:schemeClr val="tx1"/>
                </a:solidFill>
                <a:effectLst/>
                <a:latin typeface="+mn-lt"/>
                <a:ea typeface="+mn-ea"/>
                <a:cs typeface="+mn-cs"/>
              </a:rPr>
              <a:t>f</a:t>
            </a:r>
            <a:r>
              <a:rPr lang="en-CA" sz="1200" i="0" kern="1200" dirty="0" smtClean="0">
                <a:solidFill>
                  <a:schemeClr val="tx1"/>
                </a:solidFill>
                <a:effectLst/>
                <a:latin typeface="+mn-lt"/>
                <a:ea typeface="+mn-ea"/>
                <a:cs typeface="+mn-cs"/>
              </a:rPr>
              <a:t> there are no other qualified vendors and the requirement is unique, PayPal may be used for the purchase if the merchant is absolutely trusted and the use of PayPal</a:t>
            </a:r>
            <a:r>
              <a:rPr lang="en-CA" sz="1200" i="0" kern="1200" baseline="0" dirty="0" smtClean="0">
                <a:solidFill>
                  <a:schemeClr val="tx1"/>
                </a:solidFill>
                <a:effectLst/>
                <a:latin typeface="+mn-lt"/>
                <a:ea typeface="+mn-ea"/>
                <a:cs typeface="+mn-cs"/>
              </a:rPr>
              <a:t> </a:t>
            </a:r>
            <a:r>
              <a:rPr lang="en-CA" sz="1200" i="0" kern="1200" dirty="0" smtClean="0">
                <a:solidFill>
                  <a:schemeClr val="tx1"/>
                </a:solidFill>
                <a:effectLst/>
                <a:latin typeface="+mn-lt"/>
                <a:ea typeface="+mn-ea"/>
                <a:cs typeface="+mn-cs"/>
              </a:rPr>
              <a:t>was </a:t>
            </a:r>
            <a:r>
              <a:rPr lang="en-CA" sz="1200" i="0" u="sng" kern="1200" dirty="0" smtClean="0">
                <a:solidFill>
                  <a:schemeClr val="tx1"/>
                </a:solidFill>
                <a:effectLst/>
                <a:latin typeface="+mn-lt"/>
                <a:ea typeface="+mn-ea"/>
                <a:cs typeface="+mn-cs"/>
              </a:rPr>
              <a:t>unavoidable</a:t>
            </a:r>
          </a:p>
          <a:p>
            <a:endParaRPr lang="en-CA" sz="1200" i="0" kern="1200" dirty="0" smtClean="0">
              <a:solidFill>
                <a:schemeClr val="tx1"/>
              </a:solidFill>
              <a:effectLst/>
              <a:latin typeface="+mn-lt"/>
              <a:ea typeface="+mn-ea"/>
              <a:cs typeface="+mn-cs"/>
            </a:endParaRPr>
          </a:p>
          <a:p>
            <a:r>
              <a:rPr lang="en-CA" sz="1200" b="1" i="0" kern="1200" dirty="0" smtClean="0">
                <a:solidFill>
                  <a:schemeClr val="tx1"/>
                </a:solidFill>
                <a:effectLst/>
                <a:latin typeface="+mn-lt"/>
                <a:ea typeface="+mn-ea"/>
                <a:cs typeface="+mn-cs"/>
              </a:rPr>
              <a:t>The fourth and last step </a:t>
            </a:r>
            <a:r>
              <a:rPr lang="en-CA" sz="1200" b="0" i="0" kern="1200" dirty="0" smtClean="0">
                <a:solidFill>
                  <a:schemeClr val="tx1"/>
                </a:solidFill>
                <a:effectLst/>
                <a:latin typeface="+mn-lt"/>
                <a:ea typeface="+mn-ea"/>
                <a:cs typeface="+mn-cs"/>
              </a:rPr>
              <a:t>is</a:t>
            </a:r>
            <a:r>
              <a:rPr lang="en-CA" sz="1200" b="0" i="0" kern="1200" baseline="0" dirty="0" smtClean="0">
                <a:solidFill>
                  <a:schemeClr val="tx1"/>
                </a:solidFill>
                <a:effectLst/>
                <a:latin typeface="+mn-lt"/>
                <a:ea typeface="+mn-ea"/>
                <a:cs typeface="+mn-cs"/>
              </a:rPr>
              <a:t> for the cardholder to m</a:t>
            </a:r>
            <a:r>
              <a:rPr lang="en-CA" sz="1200" i="0" kern="1200" dirty="0" smtClean="0">
                <a:solidFill>
                  <a:schemeClr val="tx1"/>
                </a:solidFill>
                <a:effectLst/>
                <a:latin typeface="+mn-lt"/>
                <a:ea typeface="+mn-ea"/>
                <a:cs typeface="+mn-cs"/>
              </a:rPr>
              <a:t>aintain a record of adequate supporting documentation and justification showing that the requirement is unique and can only be fulfilled by that vendor    </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79263EB-C44A-4717-950D-9D5C7CD21EA5}" type="slidenum">
              <a:rPr lang="en-CA" smtClean="0"/>
              <a:t>8</a:t>
            </a:fld>
            <a:endParaRPr lang="en-CA"/>
          </a:p>
        </p:txBody>
      </p:sp>
    </p:spTree>
    <p:extLst>
      <p:ext uri="{BB962C8B-B14F-4D97-AF65-F5344CB8AC3E}">
        <p14:creationId xmlns:p14="http://schemas.microsoft.com/office/powerpoint/2010/main" val="27793626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Now</a:t>
            </a:r>
            <a:r>
              <a:rPr lang="en-CA" baseline="0" dirty="0" smtClean="0"/>
              <a:t> I will be sharing with you</a:t>
            </a:r>
            <a:r>
              <a:rPr lang="en-CA" dirty="0" smtClean="0"/>
              <a:t> some examples of what are</a:t>
            </a:r>
            <a:r>
              <a:rPr lang="en-CA" baseline="0" dirty="0" smtClean="0"/>
              <a:t> considered </a:t>
            </a:r>
            <a:r>
              <a:rPr lang="en-CA" dirty="0" smtClean="0"/>
              <a:t>valid</a:t>
            </a:r>
            <a:r>
              <a:rPr lang="en-CA" baseline="0" dirty="0" smtClean="0"/>
              <a:t> and invalid</a:t>
            </a:r>
            <a:r>
              <a:rPr lang="en-CA" dirty="0" smtClean="0"/>
              <a:t> justifications for the use of PayPal.</a:t>
            </a:r>
          </a:p>
          <a:p>
            <a:endParaRPr lang="en-CA" dirty="0" smtClean="0"/>
          </a:p>
          <a:p>
            <a:r>
              <a:rPr lang="en-CA" dirty="0" smtClean="0"/>
              <a:t>To begin, here are some scenarios</a:t>
            </a:r>
            <a:r>
              <a:rPr lang="en-CA" baseline="0" dirty="0" smtClean="0"/>
              <a:t> in which the use of PayPal is justifiable:</a:t>
            </a:r>
          </a:p>
          <a:p>
            <a:endParaRPr lang="en-CA" baseline="0" dirty="0" smtClean="0"/>
          </a:p>
          <a:p>
            <a:r>
              <a:rPr lang="en-CA" b="1" baseline="0" dirty="0" smtClean="0"/>
              <a:t>Scenario #1.</a:t>
            </a:r>
            <a:r>
              <a:rPr lang="en-CA" baseline="0" dirty="0" smtClean="0"/>
              <a:t> A PayPal transaction can be justified if there is a substantial cost difference between other vendors and the initial vendor who only accepts payments through PayPal for the same product or service. Therefore, if all of the other vendors have provided much higher bids for your requirement than the initial vendor, the risks associated with PayPal are acceptable and justifiable. In summary, if Vendor A provided you with a quote for $1,000, and Vendors B, C and D all quoted $1,500 and over, Vendor A would be selected even though they only accept PayPal because the good or service provided by this vendor costs $500 less than the other options. You can provide us with this justification in writing, as well as all of the quotes submitted as documentation. </a:t>
            </a:r>
          </a:p>
          <a:p>
            <a:pPr marL="0" indent="0">
              <a:buNone/>
            </a:pPr>
            <a:endParaRPr lang="en-CA" dirty="0" smtClean="0"/>
          </a:p>
          <a:p>
            <a:pPr marL="0" indent="0">
              <a:buNone/>
            </a:pPr>
            <a:r>
              <a:rPr lang="en-CA" b="1" dirty="0" smtClean="0"/>
              <a:t>Scenario</a:t>
            </a:r>
            <a:r>
              <a:rPr lang="en-CA" b="1" baseline="0" dirty="0" smtClean="0"/>
              <a:t> #2. </a:t>
            </a:r>
            <a:r>
              <a:rPr lang="en-CA" b="0" baseline="0" dirty="0" smtClean="0"/>
              <a:t>Another example of a valid justification for the use of PayPal is if you require an expert in a specific field, or on a specific matter, to speak at an event or conference and they only accept the acquisition card through PayPal. These experts are often unique and there are no other experts in the area who could provide the same service. Therefore, this type of transaction would be justifiable, and you would be required to provide this information to us in writing, in addition to the quote for the service. </a:t>
            </a:r>
          </a:p>
          <a:p>
            <a:pPr marL="0" indent="0">
              <a:buNone/>
            </a:pPr>
            <a:endParaRPr lang="en-CA" dirty="0" smtClean="0"/>
          </a:p>
          <a:p>
            <a:pPr marL="0" indent="0">
              <a:buNone/>
            </a:pPr>
            <a:endParaRPr lang="en-CA" dirty="0" smtClean="0"/>
          </a:p>
          <a:p>
            <a:pPr marL="0" indent="0">
              <a:buNone/>
            </a:pPr>
            <a:r>
              <a:rPr lang="en-CA" dirty="0" smtClean="0"/>
              <a:t>Now, here are some examples</a:t>
            </a:r>
            <a:r>
              <a:rPr lang="en-CA" baseline="0" dirty="0" smtClean="0"/>
              <a:t> of invalid justifications for the use of PayPal:</a:t>
            </a:r>
          </a:p>
          <a:p>
            <a:pPr marL="0" indent="0">
              <a:buNone/>
            </a:pPr>
            <a:endParaRPr lang="en-CA" baseline="0" dirty="0" smtClean="0"/>
          </a:p>
          <a:p>
            <a:pPr marL="0" indent="0">
              <a:buNone/>
            </a:pPr>
            <a:r>
              <a:rPr lang="en-CA" b="1" baseline="0" dirty="0" smtClean="0"/>
              <a:t>Scenario #1. </a:t>
            </a:r>
            <a:r>
              <a:rPr lang="en-CA" b="0" baseline="0" dirty="0" smtClean="0"/>
              <a:t>This is something we often receive as a response to our PayPal monitoring emails, which is the THCEE form. Please do not send us the THCEE form sign by the Senior Assistance Deputy Minister, as this form applies to travel, hospitality, conference and event expenses procedures, and is not applicable to the PayPal transaction procedure. You must provide us with details, in writing, as to which steps you took to find another vendor who accepts the acquisition card directly, as well as any documentation, such as quotes or email communication from the other vendors. </a:t>
            </a:r>
            <a:endParaRPr lang="en-CA" b="1" baseline="0" dirty="0" smtClean="0"/>
          </a:p>
          <a:p>
            <a:pPr marL="228600" indent="-228600">
              <a:buAutoNum type="arabicParenR"/>
            </a:pPr>
            <a:endParaRPr lang="en-CA" baseline="0" dirty="0" smtClean="0"/>
          </a:p>
          <a:p>
            <a:pPr marL="0" indent="0">
              <a:buNone/>
            </a:pPr>
            <a:r>
              <a:rPr lang="en-CA" b="1" baseline="0" dirty="0" smtClean="0"/>
              <a:t>Scenario #2. </a:t>
            </a:r>
            <a:r>
              <a:rPr lang="en-CA" b="0" baseline="0" dirty="0" smtClean="0"/>
              <a:t>Another example of an invalid justification would be if you have previously received goods or services from a particular vendor in the past, and you had a positive experience using that vendor. Therefore you would like to select this vendor once more, but they only accept payments through PayPal. The procedure for the use of PayPal has changed, and, unfortunately, clients can no longer select a vendor who was chosen in the past but only accepts PayPal as a method of payment, when other vendors can offer the same product or service and accept the acquisition card directly. </a:t>
            </a:r>
            <a:r>
              <a:rPr lang="en-CA" dirty="0" smtClean="0"/>
              <a:t>In this scenario, the vendor who accepts the card directly must be selected, unless</a:t>
            </a:r>
            <a:r>
              <a:rPr lang="en-CA" baseline="0" dirty="0" smtClean="0"/>
              <a:t> another vendor can provide the same product or service for a significantly lower price.</a:t>
            </a:r>
          </a:p>
          <a:p>
            <a:pPr marL="0" indent="0">
              <a:buNone/>
            </a:pPr>
            <a:endParaRPr lang="en-CA" b="1" baseline="0" dirty="0" smtClean="0"/>
          </a:p>
          <a:p>
            <a:pPr marL="0" indent="0">
              <a:buNone/>
            </a:pPr>
            <a:r>
              <a:rPr lang="en-CA" b="1" baseline="0" dirty="0" smtClean="0"/>
              <a:t>Scenario #3. </a:t>
            </a:r>
            <a:r>
              <a:rPr lang="en-CA" b="0" baseline="0" dirty="0" smtClean="0"/>
              <a:t>Lastly, another common response that we receive during the monitoring of PayPal transactions is when cardholders receive invoices from clients </a:t>
            </a:r>
            <a:r>
              <a:rPr lang="en-CA" b="0" u="sng" baseline="0" dirty="0" smtClean="0"/>
              <a:t>after</a:t>
            </a:r>
            <a:r>
              <a:rPr lang="en-CA" b="0" baseline="0" dirty="0" smtClean="0"/>
              <a:t> the services have been rendered or the products have been received, and that the vendor requires payment through PayPal. The justification in this scenario is not acceptable. When a cardholder pays an invoice for a client, they must be in line with the procedures that govern the use of the acquisition card. If a client asks the cardholder to pay an invoice that contradicts these procedures, the cardholder is put in a difficult situation, but cardholders still have to follow the rules in regards to the use of PayPal. </a:t>
            </a:r>
            <a:r>
              <a:rPr lang="en-CA" dirty="0" smtClean="0"/>
              <a:t>If a cardholder pays an</a:t>
            </a:r>
            <a:r>
              <a:rPr lang="en-CA" baseline="0" dirty="0" smtClean="0"/>
              <a:t> invoice</a:t>
            </a:r>
            <a:r>
              <a:rPr lang="en-CA" dirty="0" smtClean="0"/>
              <a:t> for a client, they must ensure that their clients are informed and that they understand that there are limits associated with the use of the departmental acquisition card. The cardholder is primarily responsible for complying with the Department's procedures when using the acquisition card. </a:t>
            </a:r>
          </a:p>
          <a:p>
            <a:endParaRPr lang="en-CA" dirty="0" smtClean="0"/>
          </a:p>
          <a:p>
            <a:endParaRPr lang="en-CA" dirty="0"/>
          </a:p>
        </p:txBody>
      </p:sp>
      <p:sp>
        <p:nvSpPr>
          <p:cNvPr id="4" name="Slide Number Placeholder 3"/>
          <p:cNvSpPr>
            <a:spLocks noGrp="1"/>
          </p:cNvSpPr>
          <p:nvPr>
            <p:ph type="sldNum" sz="quarter" idx="10"/>
          </p:nvPr>
        </p:nvSpPr>
        <p:spPr/>
        <p:txBody>
          <a:bodyPr/>
          <a:lstStyle/>
          <a:p>
            <a:fld id="{279263EB-C44A-4717-950D-9D5C7CD21EA5}" type="slidenum">
              <a:rPr lang="en-CA" smtClean="0"/>
              <a:t>9</a:t>
            </a:fld>
            <a:endParaRPr lang="en-CA"/>
          </a:p>
        </p:txBody>
      </p:sp>
    </p:spTree>
    <p:extLst>
      <p:ext uri="{BB962C8B-B14F-4D97-AF65-F5344CB8AC3E}">
        <p14:creationId xmlns:p14="http://schemas.microsoft.com/office/powerpoint/2010/main" val="33711307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6" name="Rectangle 15"/>
          <p:cNvSpPr/>
          <p:nvPr userDrawn="1"/>
        </p:nvSpPr>
        <p:spPr bwMode="grayWhite">
          <a:xfrm>
            <a:off x="0" y="173183"/>
            <a:ext cx="9144000" cy="598415"/>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0" y="0"/>
            <a:ext cx="9144000" cy="173182"/>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73B632"/>
              </a:solidFill>
            </a:endParaRPr>
          </a:p>
        </p:txBody>
      </p:sp>
      <p:sp>
        <p:nvSpPr>
          <p:cNvPr id="2" name="Title 1"/>
          <p:cNvSpPr>
            <a:spLocks noGrp="1"/>
          </p:cNvSpPr>
          <p:nvPr>
            <p:ph type="ctrTitle"/>
          </p:nvPr>
        </p:nvSpPr>
        <p:spPr>
          <a:xfrm>
            <a:off x="4756728" y="2482273"/>
            <a:ext cx="4069326" cy="1893454"/>
          </a:xfrm>
        </p:spPr>
        <p:txBody>
          <a:bodyPr>
            <a:normAutofit/>
          </a:bodyPr>
          <a:lstStyle>
            <a:lvl1pPr algn="r">
              <a:defRPr sz="3600" b="1" i="0">
                <a:solidFill>
                  <a:srgbClr val="7A82AA"/>
                </a:solidFill>
                <a:latin typeface="Arial"/>
              </a:defRPr>
            </a:lvl1pPr>
          </a:lstStyle>
          <a:p>
            <a:r>
              <a:rPr lang="en-US" smtClean="0"/>
              <a:t>Click to edit Master title style</a:t>
            </a:r>
            <a:endParaRPr lang="en-US" dirty="0"/>
          </a:p>
        </p:txBody>
      </p:sp>
      <p:sp>
        <p:nvSpPr>
          <p:cNvPr id="3" name="Subtitle 2"/>
          <p:cNvSpPr>
            <a:spLocks noGrp="1"/>
          </p:cNvSpPr>
          <p:nvPr>
            <p:ph type="subTitle" idx="1"/>
          </p:nvPr>
        </p:nvSpPr>
        <p:spPr>
          <a:xfrm>
            <a:off x="3729182" y="4375728"/>
            <a:ext cx="5096872" cy="622085"/>
          </a:xfrm>
        </p:spPr>
        <p:txBody>
          <a:bodyPr>
            <a:normAutofit/>
          </a:bodyPr>
          <a:lstStyle>
            <a:lvl1pPr marL="0" indent="0" algn="r">
              <a:buNone/>
              <a:defRPr sz="2400">
                <a:solidFill>
                  <a:schemeClr val="tx1"/>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bwMode="black">
          <a:xfrm>
            <a:off x="168528" y="335311"/>
            <a:ext cx="2133600" cy="365125"/>
          </a:xfrm>
          <a:prstGeom prst="rect">
            <a:avLst/>
          </a:prstGeom>
        </p:spPr>
        <p:txBody>
          <a:bodyPr/>
          <a:lstStyle>
            <a:lvl1pPr>
              <a:defRPr>
                <a:solidFill>
                  <a:schemeClr val="bg1"/>
                </a:solidFill>
                <a:latin typeface="Arial"/>
              </a:defRPr>
            </a:lvl1pPr>
          </a:lstStyle>
          <a:p>
            <a:pPr algn="l"/>
            <a:fld id="{3A4242CF-B5B5-1C46-9D8F-6755BC64D01F}" type="slidenum">
              <a:rPr lang="en-US" smtClean="0"/>
              <a:pPr algn="l"/>
              <a:t>‹#›</a:t>
            </a:fld>
            <a:endParaRPr lang="en-US" dirty="0"/>
          </a:p>
        </p:txBody>
      </p:sp>
      <p:sp>
        <p:nvSpPr>
          <p:cNvPr id="17" name="TextBox 16"/>
          <p:cNvSpPr txBox="1"/>
          <p:nvPr userDrawn="1"/>
        </p:nvSpPr>
        <p:spPr bwMode="black">
          <a:xfrm>
            <a:off x="4204520" y="416942"/>
            <a:ext cx="4621535" cy="307777"/>
          </a:xfrm>
          <a:prstGeom prst="rect">
            <a:avLst/>
          </a:prstGeom>
          <a:noFill/>
        </p:spPr>
        <p:txBody>
          <a:bodyPr wrap="square" rtlCol="0">
            <a:spAutoFit/>
          </a:bodyPr>
          <a:lstStyle/>
          <a:p>
            <a:pPr algn="r"/>
            <a:r>
              <a:rPr lang="en-US" sz="1400" dirty="0" smtClean="0">
                <a:solidFill>
                  <a:schemeClr val="bg1"/>
                </a:solidFill>
                <a:latin typeface="Arial Narrow"/>
                <a:cs typeface="Arial Narrow"/>
              </a:rPr>
              <a:t>NOW AND TOMORROW </a:t>
            </a:r>
            <a:r>
              <a:rPr lang="en-US" sz="1400" b="1" i="0" dirty="0" smtClean="0">
                <a:solidFill>
                  <a:schemeClr val="bg1"/>
                </a:solidFill>
                <a:latin typeface="Arial Narrow"/>
                <a:cs typeface="Arial Narrow"/>
              </a:rPr>
              <a:t>EXCELLENCE IN EVERYTHING WE DO </a:t>
            </a:r>
            <a:endParaRPr lang="en-US" sz="1400" b="1" i="0" dirty="0">
              <a:solidFill>
                <a:schemeClr val="bg1"/>
              </a:solidFill>
              <a:latin typeface="Arial Narrow"/>
              <a:cs typeface="Arial Narrow"/>
            </a:endParaRPr>
          </a:p>
        </p:txBody>
      </p:sp>
      <p:sp>
        <p:nvSpPr>
          <p:cNvPr id="23" name="Rectangle 22"/>
          <p:cNvSpPr/>
          <p:nvPr userDrawn="1"/>
        </p:nvSpPr>
        <p:spPr>
          <a:xfrm>
            <a:off x="1" y="5935090"/>
            <a:ext cx="9144000" cy="170436"/>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25" name="Picture 24" descr="Employment and Social Development Canada - Emploi et Développement social Canada - Canada" title="Federal Identity Program Department signature and Canada wordmark."/>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341918"/>
            <a:ext cx="9137904" cy="420624"/>
          </a:xfrm>
          <a:prstGeom prst="rect">
            <a:avLst/>
          </a:prstGeom>
        </p:spPr>
      </p:pic>
      <p:pic>
        <p:nvPicPr>
          <p:cNvPr id="5" name="Picture 4" descr="Maple leaf decited with departement's fifferent theme." title="Illustration of a maple leaf"/>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035" y="896305"/>
            <a:ext cx="4245864" cy="4965192"/>
          </a:xfrm>
          <a:prstGeom prst="rect">
            <a:avLst/>
          </a:prstGeom>
        </p:spPr>
      </p:pic>
      <p:pic>
        <p:nvPicPr>
          <p:cNvPr id="8" name="Picture 7" descr="Line made of the silhouettes of different professions and different age categories." title="Silhouettes of people"/>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600767" y="4885728"/>
            <a:ext cx="6328050" cy="1001866"/>
          </a:xfrm>
          <a:prstGeom prst="rect">
            <a:avLst/>
          </a:prstGeom>
        </p:spPr>
      </p:pic>
      <p:sp>
        <p:nvSpPr>
          <p:cNvPr id="24" name="Rectangle 23"/>
          <p:cNvSpPr/>
          <p:nvPr userDrawn="1"/>
        </p:nvSpPr>
        <p:spPr>
          <a:xfrm>
            <a:off x="0" y="5854273"/>
            <a:ext cx="9144001" cy="80815"/>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73B632"/>
              </a:solidFill>
            </a:endParaRPr>
          </a:p>
        </p:txBody>
      </p:sp>
    </p:spTree>
    <p:extLst>
      <p:ext uri="{BB962C8B-B14F-4D97-AF65-F5344CB8AC3E}">
        <p14:creationId xmlns:p14="http://schemas.microsoft.com/office/powerpoint/2010/main" val="360510404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4833030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0663165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5269274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91936360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9958120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9921762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39416684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362174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1"/>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4502108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9112767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09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2055091"/>
            <a:ext cx="8229600" cy="365990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bwMode="grayWhite">
          <a:xfrm>
            <a:off x="0" y="173183"/>
            <a:ext cx="9144000" cy="598415"/>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0000"/>
              </a:solidFill>
            </a:endParaRPr>
          </a:p>
        </p:txBody>
      </p:sp>
      <p:sp>
        <p:nvSpPr>
          <p:cNvPr id="8" name="Rectangle 7"/>
          <p:cNvSpPr/>
          <p:nvPr/>
        </p:nvSpPr>
        <p:spPr>
          <a:xfrm>
            <a:off x="0" y="0"/>
            <a:ext cx="9144000" cy="173182"/>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73B632"/>
              </a:solidFill>
            </a:endParaRPr>
          </a:p>
        </p:txBody>
      </p:sp>
      <p:sp>
        <p:nvSpPr>
          <p:cNvPr id="9" name="TextBox 8"/>
          <p:cNvSpPr txBox="1"/>
          <p:nvPr/>
        </p:nvSpPr>
        <p:spPr bwMode="black">
          <a:xfrm>
            <a:off x="4204520" y="416942"/>
            <a:ext cx="4621535" cy="307777"/>
          </a:xfrm>
          <a:prstGeom prst="rect">
            <a:avLst/>
          </a:prstGeom>
          <a:noFill/>
        </p:spPr>
        <p:txBody>
          <a:bodyPr wrap="square" rtlCol="0">
            <a:spAutoFit/>
          </a:bodyPr>
          <a:lstStyle/>
          <a:p>
            <a:pPr algn="r"/>
            <a:r>
              <a:rPr lang="en-US" sz="1400" dirty="0" smtClean="0">
                <a:solidFill>
                  <a:schemeClr val="bg1"/>
                </a:solidFill>
                <a:latin typeface="Arial Narrow"/>
                <a:cs typeface="Arial Narrow"/>
              </a:rPr>
              <a:t>NOW AND TOMORROW </a:t>
            </a:r>
            <a:r>
              <a:rPr lang="en-US" sz="1400" b="1" i="0" dirty="0" smtClean="0">
                <a:solidFill>
                  <a:schemeClr val="bg1"/>
                </a:solidFill>
                <a:latin typeface="Arial Narrow"/>
                <a:cs typeface="Arial Narrow"/>
              </a:rPr>
              <a:t>EXCELLENCE IN EVERYTHING WE DO </a:t>
            </a:r>
            <a:endParaRPr lang="en-US" sz="1400" b="1" i="0" dirty="0">
              <a:solidFill>
                <a:schemeClr val="bg1"/>
              </a:solidFill>
              <a:latin typeface="Arial Narrow"/>
              <a:cs typeface="Arial Narrow"/>
            </a:endParaRPr>
          </a:p>
        </p:txBody>
      </p:sp>
      <p:sp>
        <p:nvSpPr>
          <p:cNvPr id="11" name="Rectangle 10"/>
          <p:cNvSpPr/>
          <p:nvPr/>
        </p:nvSpPr>
        <p:spPr>
          <a:xfrm>
            <a:off x="1" y="5935090"/>
            <a:ext cx="9144000" cy="170436"/>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E2B3F"/>
              </a:solidFill>
            </a:endParaRPr>
          </a:p>
        </p:txBody>
      </p:sp>
      <p:sp>
        <p:nvSpPr>
          <p:cNvPr id="12" name="Rectangle 11"/>
          <p:cNvSpPr/>
          <p:nvPr/>
        </p:nvSpPr>
        <p:spPr>
          <a:xfrm>
            <a:off x="0" y="5854273"/>
            <a:ext cx="9144001" cy="80815"/>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Slide Number Placeholder 5"/>
          <p:cNvSpPr txBox="1">
            <a:spLocks/>
          </p:cNvSpPr>
          <p:nvPr/>
        </p:nvSpPr>
        <p:spPr bwMode="black">
          <a:xfrm>
            <a:off x="168528" y="335311"/>
            <a:ext cx="2133600" cy="365125"/>
          </a:xfrm>
          <a:prstGeom prst="rect">
            <a:avLst/>
          </a:prstGeom>
        </p:spPr>
        <p:txBody>
          <a:bodyPr/>
          <a:lstStyle>
            <a:defPPr>
              <a:defRPr lang="en-US"/>
            </a:defPPr>
            <a:lvl1pPr marL="0" algn="l" defTabSz="457200" rtl="0" eaLnBrk="1" latinLnBrk="0" hangingPunct="1">
              <a:defRPr sz="1800" kern="1200">
                <a:solidFill>
                  <a:schemeClr val="bg1"/>
                </a:solidFill>
                <a:latin typeface="Arial"/>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4242CF-B5B5-1C46-9D8F-6755BC64D01F}" type="slidenum">
              <a:rPr lang="en-US" smtClean="0"/>
              <a:pPr/>
              <a:t>‹#›</a:t>
            </a:fld>
            <a:endParaRPr lang="en-US" dirty="0"/>
          </a:p>
        </p:txBody>
      </p:sp>
      <p:pic>
        <p:nvPicPr>
          <p:cNvPr id="14" name="Picture 13" descr="Employment and Social Development Canada - Emploi et Développement social Canada - Canada" title="Federal Identity Program Department signature and Canada wordmark"/>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6341918"/>
            <a:ext cx="9137904" cy="420624"/>
          </a:xfrm>
          <a:prstGeom prst="rect">
            <a:avLst/>
          </a:prstGeom>
        </p:spPr>
      </p:pic>
    </p:spTree>
    <p:extLst>
      <p:ext uri="{BB962C8B-B14F-4D97-AF65-F5344CB8AC3E}">
        <p14:creationId xmlns:p14="http://schemas.microsoft.com/office/powerpoint/2010/main" val="1553340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xStyles>
    <p:titleStyle>
      <a:lvl1pPr algn="l" defTabSz="457200" rtl="0" eaLnBrk="1" latinLnBrk="0" hangingPunct="1">
        <a:spcBef>
          <a:spcPct val="0"/>
        </a:spcBef>
        <a:buNone/>
        <a:defRPr sz="3600" b="1" i="0" kern="1200">
          <a:solidFill>
            <a:srgbClr val="7A82AA"/>
          </a:solidFill>
          <a:latin typeface="Arial"/>
          <a:ea typeface="+mj-ea"/>
          <a:cs typeface="Arial"/>
        </a:defRPr>
      </a:lvl1pPr>
    </p:titleStyle>
    <p:bodyStyle>
      <a:lvl1pPr marL="342900" indent="-342900" algn="l" defTabSz="457200" rtl="0" eaLnBrk="1" latinLnBrk="0" hangingPunct="1">
        <a:spcBef>
          <a:spcPct val="20000"/>
        </a:spcBef>
        <a:buClr>
          <a:srgbClr val="7A82AA"/>
        </a:buClr>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Clr>
          <a:srgbClr val="7A82AA"/>
        </a:buClr>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Clr>
          <a:srgbClr val="7A82AA"/>
        </a:buClr>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Clr>
          <a:srgbClr val="7A82AA"/>
        </a:buClr>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Clr>
          <a:srgbClr val="7A82AA"/>
        </a:buClr>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74954" y="2581263"/>
            <a:ext cx="4551100" cy="1893454"/>
          </a:xfrm>
        </p:spPr>
        <p:txBody>
          <a:bodyPr>
            <a:normAutofit/>
          </a:bodyPr>
          <a:lstStyle/>
          <a:p>
            <a:r>
              <a:rPr lang="en-US" dirty="0" smtClean="0">
                <a:solidFill>
                  <a:schemeClr val="tx1"/>
                </a:solidFill>
              </a:rPr>
              <a:t>PayPal WebEx</a:t>
            </a:r>
            <a:endParaRPr lang="en-US"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Subtitle 2"/>
          <p:cNvSpPr>
            <a:spLocks noGrp="1"/>
          </p:cNvSpPr>
          <p:nvPr>
            <p:ph type="subTitle" idx="1"/>
          </p:nvPr>
        </p:nvSpPr>
        <p:spPr>
          <a:xfrm>
            <a:off x="3729182" y="4206240"/>
            <a:ext cx="5096872" cy="631767"/>
          </a:xfrm>
        </p:spPr>
        <p:txBody>
          <a:bodyPr>
            <a:normAutofit fontScale="77500" lnSpcReduction="20000"/>
          </a:bodyPr>
          <a:lstStyle/>
          <a:p>
            <a:r>
              <a:rPr lang="en-US" i="1" dirty="0" smtClean="0">
                <a:latin typeface="Arial" panose="020B0604020202020204" pitchFamily="34" charset="0"/>
                <a:cs typeface="Arial" panose="020B0604020202020204" pitchFamily="34" charset="0"/>
              </a:rPr>
              <a:t>Information Session on </a:t>
            </a:r>
          </a:p>
          <a:p>
            <a:r>
              <a:rPr lang="en-US" i="1" dirty="0" smtClean="0">
                <a:latin typeface="Arial" panose="020B0604020202020204" pitchFamily="34" charset="0"/>
                <a:cs typeface="Arial" panose="020B0604020202020204" pitchFamily="34" charset="0"/>
              </a:rPr>
              <a:t>PayPal Best Practices</a:t>
            </a:r>
            <a:endParaRPr lang="en-US"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348362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b="1490"/>
          <a:stretch/>
        </p:blipFill>
        <p:spPr>
          <a:xfrm>
            <a:off x="1627829" y="885299"/>
            <a:ext cx="5427447" cy="4920078"/>
          </a:xfrm>
          <a:prstGeom prst="rect">
            <a:avLst/>
          </a:prstGeom>
          <a:ln>
            <a:noFill/>
          </a:ln>
          <a:effectLst>
            <a:softEdge rad="112500"/>
          </a:effectLst>
        </p:spPr>
      </p:pic>
      <p:sp>
        <p:nvSpPr>
          <p:cNvPr id="4" name="Explosion 2 3"/>
          <p:cNvSpPr/>
          <p:nvPr/>
        </p:nvSpPr>
        <p:spPr>
          <a:xfrm rot="1901478">
            <a:off x="5399712" y="962833"/>
            <a:ext cx="3360875" cy="2413591"/>
          </a:xfrm>
          <a:prstGeom prst="irregularSeal2">
            <a:avLst/>
          </a:prstGeom>
          <a:effectLst>
            <a:outerShdw blurRad="63500" sx="102000" sy="102000" algn="ctr"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CA" dirty="0" smtClean="0"/>
              <a:t>Justification for use of PayPal</a:t>
            </a:r>
            <a:endParaRPr lang="en-CA" dirty="0"/>
          </a:p>
        </p:txBody>
      </p:sp>
    </p:spTree>
    <p:extLst>
      <p:ext uri="{BB962C8B-B14F-4D97-AF65-F5344CB8AC3E}">
        <p14:creationId xmlns:p14="http://schemas.microsoft.com/office/powerpoint/2010/main" val="18127152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520"/>
            <a:ext cx="8229600" cy="997527"/>
          </a:xfrm>
        </p:spPr>
        <p:txBody>
          <a:bodyPr/>
          <a:lstStyle/>
          <a:p>
            <a:r>
              <a:rPr lang="en-CA" dirty="0" smtClean="0"/>
              <a:t>Who do I contact for…?</a:t>
            </a:r>
            <a:endParaRPr lang="en-CA"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08713995"/>
              </p:ext>
            </p:extLst>
          </p:nvPr>
        </p:nvGraphicFramePr>
        <p:xfrm>
          <a:off x="457200" y="1597396"/>
          <a:ext cx="8229600" cy="36338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457200" y="5348176"/>
            <a:ext cx="8229600" cy="461665"/>
          </a:xfrm>
          <a:prstGeom prst="rect">
            <a:avLst/>
          </a:prstGeom>
          <a:noFill/>
        </p:spPr>
        <p:txBody>
          <a:bodyPr wrap="square" rtlCol="0">
            <a:spAutoFit/>
          </a:bodyPr>
          <a:lstStyle/>
          <a:p>
            <a:r>
              <a:rPr lang="en-US" sz="1200" i="1" dirty="0" smtClean="0"/>
              <a:t>* Please note: do NOT write to NC-CARTEDACHAT-VISA-ACQUISITIONCARD-GD as </a:t>
            </a:r>
            <a:r>
              <a:rPr lang="en-US" sz="1200" i="1" dirty="0"/>
              <a:t>this address exists solely to provide information to </a:t>
            </a:r>
            <a:r>
              <a:rPr lang="en-US" sz="1200" i="1" dirty="0" smtClean="0"/>
              <a:t>cardholders </a:t>
            </a:r>
            <a:r>
              <a:rPr lang="en-US" sz="1200" i="1" dirty="0"/>
              <a:t>from Accounts </a:t>
            </a:r>
            <a:r>
              <a:rPr lang="en-US" sz="1200" i="1" dirty="0" smtClean="0"/>
              <a:t>Payable.</a:t>
            </a:r>
            <a:endParaRPr lang="en-CA" sz="1200" i="1" dirty="0"/>
          </a:p>
        </p:txBody>
      </p:sp>
    </p:spTree>
    <p:extLst>
      <p:ext uri="{BB962C8B-B14F-4D97-AF65-F5344CB8AC3E}">
        <p14:creationId xmlns:p14="http://schemas.microsoft.com/office/powerpoint/2010/main" val="387168642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Questions?</a:t>
            </a:r>
            <a:endParaRPr lang="en-CA" dirty="0"/>
          </a:p>
        </p:txBody>
      </p:sp>
      <p:pic>
        <p:nvPicPr>
          <p:cNvPr id="4" name="Picture 2" descr="C:\Users\cynthia.crevier\AppData\Local\Microsoft\Windows\Temporary Internet Files\Content.IE5\NA7GPU3F\question-mark-in-blue-round-button-6154-large[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6994" y="1839987"/>
            <a:ext cx="3507992" cy="35079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429937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8269"/>
            <a:ext cx="8229600" cy="1354369"/>
          </a:xfrm>
        </p:spPr>
        <p:txBody>
          <a:bodyPr/>
          <a:lstStyle/>
          <a:p>
            <a:r>
              <a:rPr lang="en-US" dirty="0" smtClean="0"/>
              <a:t>AGENDA</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74702572"/>
              </p:ext>
            </p:extLst>
          </p:nvPr>
        </p:nvGraphicFramePr>
        <p:xfrm>
          <a:off x="457200" y="1828801"/>
          <a:ext cx="8229600" cy="3886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43521065"/>
      </p:ext>
    </p:extLst>
  </p:cSld>
  <p:clrMapOvr>
    <a:masterClrMapping/>
  </p:clrMapOvr>
  <mc:AlternateContent xmlns:mc="http://schemas.openxmlformats.org/markup-compatibility/2006" xmlns:p14="http://schemas.microsoft.com/office/powerpoint/2010/main">
    <mc:Choice Requires="p14">
      <p:transition spd="slow" p14:dur="3000" advClick="0">
        <p14:reveal/>
      </p:transition>
    </mc:Choice>
    <mc:Fallback xmlns="">
      <p:transition spd="slow" advClick="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629" y="882502"/>
            <a:ext cx="8537171" cy="723014"/>
          </a:xfrm>
        </p:spPr>
        <p:txBody>
          <a:bodyPr>
            <a:normAutofit/>
          </a:bodyPr>
          <a:lstStyle/>
          <a:p>
            <a:r>
              <a:rPr lang="en-CA" dirty="0" smtClean="0"/>
              <a:t>PayPal Facts</a:t>
            </a:r>
            <a:endParaRPr lang="en-CA" dirty="0"/>
          </a:p>
        </p:txBody>
      </p:sp>
      <p:graphicFrame>
        <p:nvGraphicFramePr>
          <p:cNvPr id="3" name="Diagram 2"/>
          <p:cNvGraphicFramePr/>
          <p:nvPr>
            <p:extLst>
              <p:ext uri="{D42A27DB-BD31-4B8C-83A1-F6EECF244321}">
                <p14:modId xmlns:p14="http://schemas.microsoft.com/office/powerpoint/2010/main" val="1558082671"/>
              </p:ext>
            </p:extLst>
          </p:nvPr>
        </p:nvGraphicFramePr>
        <p:xfrm>
          <a:off x="627321" y="3030279"/>
          <a:ext cx="7708605" cy="24307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ounded Rectangle 6"/>
          <p:cNvSpPr/>
          <p:nvPr/>
        </p:nvSpPr>
        <p:spPr>
          <a:xfrm>
            <a:off x="627321" y="1605516"/>
            <a:ext cx="7708605" cy="125464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CA" sz="1600" dirty="0" smtClean="0"/>
              <a:t>PSPC revisions to the Receiver General Manual, “Government of Canada Acquisition Card Program” regarding the use of PayPal</a:t>
            </a:r>
          </a:p>
          <a:p>
            <a:pPr algn="ctr"/>
            <a:endParaRPr lang="en-CA" sz="1600" dirty="0"/>
          </a:p>
          <a:p>
            <a:pPr algn="ctr"/>
            <a:r>
              <a:rPr lang="en-CA" sz="1600" dirty="0" smtClean="0"/>
              <a:t>Every PayPal transaction requires supporting documentation and justification</a:t>
            </a:r>
            <a:endParaRPr lang="en-CA" sz="1600" dirty="0"/>
          </a:p>
        </p:txBody>
      </p:sp>
      <p:sp>
        <p:nvSpPr>
          <p:cNvPr id="11" name="Explosion 1 10"/>
          <p:cNvSpPr/>
          <p:nvPr/>
        </p:nvSpPr>
        <p:spPr>
          <a:xfrm>
            <a:off x="233916" y="1993603"/>
            <a:ext cx="1020725" cy="1036675"/>
          </a:xfrm>
          <a:prstGeom prst="irregularSeal1">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CA"/>
          </a:p>
        </p:txBody>
      </p:sp>
      <p:sp>
        <p:nvSpPr>
          <p:cNvPr id="12" name="TextBox 11"/>
          <p:cNvSpPr txBox="1"/>
          <p:nvPr/>
        </p:nvSpPr>
        <p:spPr>
          <a:xfrm rot="19281533">
            <a:off x="343488" y="2251137"/>
            <a:ext cx="793730" cy="400110"/>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en-CA" sz="2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50800" dist="38100" dir="2700000" algn="tl" rotWithShape="0">
                    <a:prstClr val="black">
                      <a:alpha val="40000"/>
                    </a:prstClr>
                  </a:outerShdw>
                </a:effectLst>
              </a:rPr>
              <a:t>NEW</a:t>
            </a:r>
            <a:endParaRPr lang="en-CA" sz="2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2489713853"/>
      </p:ext>
    </p:extLst>
  </p:cSld>
  <p:clrMapOvr>
    <a:masterClrMapping/>
  </p:clrMapOvr>
  <mc:AlternateContent xmlns:mc="http://schemas.openxmlformats.org/markup-compatibility/2006" xmlns:p14="http://schemas.microsoft.com/office/powerpoint/2010/main">
    <mc:Choice Requires="p14">
      <p:transition spd="slow" p14:dur="3000">
        <p14:revea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360629248"/>
              </p:ext>
            </p:extLst>
          </p:nvPr>
        </p:nvGraphicFramePr>
        <p:xfrm>
          <a:off x="1222745" y="988827"/>
          <a:ext cx="6943060" cy="47314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1"/>
          <p:cNvSpPr txBox="1">
            <a:spLocks/>
          </p:cNvSpPr>
          <p:nvPr/>
        </p:nvSpPr>
        <p:spPr>
          <a:xfrm>
            <a:off x="116377" y="837776"/>
            <a:ext cx="8794867" cy="790745"/>
          </a:xfrm>
          <a:prstGeom prst="rect">
            <a:avLst/>
          </a:prstGeom>
        </p:spPr>
        <p:txBody>
          <a:bodyPr>
            <a:normAutofit/>
          </a:bodyPr>
          <a:lstStyle>
            <a:lvl1pPr algn="l" defTabSz="457200" rtl="0" eaLnBrk="1" latinLnBrk="0" hangingPunct="1">
              <a:spcBef>
                <a:spcPct val="0"/>
              </a:spcBef>
              <a:buNone/>
              <a:defRPr sz="3600" b="1" i="0" kern="1200">
                <a:solidFill>
                  <a:srgbClr val="7A82AA"/>
                </a:solidFill>
                <a:latin typeface="Arial"/>
                <a:ea typeface="+mj-ea"/>
                <a:cs typeface="Arial"/>
              </a:defRPr>
            </a:lvl1pPr>
          </a:lstStyle>
          <a:p>
            <a:r>
              <a:rPr lang="en-CA" sz="2800" smtClean="0"/>
              <a:t>PayPal Facts Continued</a:t>
            </a:r>
            <a:endParaRPr lang="en-CA" sz="2800" dirty="0"/>
          </a:p>
        </p:txBody>
      </p:sp>
    </p:spTree>
    <p:extLst>
      <p:ext uri="{BB962C8B-B14F-4D97-AF65-F5344CB8AC3E}">
        <p14:creationId xmlns:p14="http://schemas.microsoft.com/office/powerpoint/2010/main" val="62587562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6177"/>
            <a:ext cx="8229600" cy="986121"/>
          </a:xfrm>
        </p:spPr>
        <p:txBody>
          <a:bodyPr>
            <a:normAutofit/>
          </a:bodyPr>
          <a:lstStyle/>
          <a:p>
            <a:r>
              <a:rPr lang="en-CA" dirty="0" smtClean="0"/>
              <a:t>PayPal Monitoring</a:t>
            </a:r>
            <a:endParaRPr lang="en-CA"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3293025"/>
              </p:ext>
            </p:extLst>
          </p:nvPr>
        </p:nvGraphicFramePr>
        <p:xfrm>
          <a:off x="457200" y="1895302"/>
          <a:ext cx="8387542" cy="38196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2700669" y="2303336"/>
            <a:ext cx="4038826" cy="461665"/>
          </a:xfrm>
          <a:prstGeom prst="rect">
            <a:avLst/>
          </a:prstGeom>
          <a:noFill/>
        </p:spPr>
        <p:txBody>
          <a:bodyPr wrap="square" rtlCol="0">
            <a:spAutoFit/>
          </a:bodyPr>
          <a:lstStyle/>
          <a:p>
            <a:pPr algn="ctr"/>
            <a:r>
              <a:rPr lang="en-CA" sz="2400" dirty="0" smtClean="0">
                <a:latin typeface="Arial" panose="020B0604020202020204" pitchFamily="34" charset="0"/>
                <a:cs typeface="Arial" panose="020B0604020202020204" pitchFamily="34" charset="0"/>
              </a:rPr>
              <a:t>PayPal transactions require:</a:t>
            </a:r>
            <a:endParaRPr lang="en-CA"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3740492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9639"/>
            <a:ext cx="8229600" cy="568288"/>
          </a:xfrm>
        </p:spPr>
        <p:txBody>
          <a:bodyPr>
            <a:normAutofit fontScale="90000"/>
          </a:bodyPr>
          <a:lstStyle/>
          <a:p>
            <a:r>
              <a:rPr lang="en-CA" dirty="0" smtClean="0"/>
              <a:t>Cardholder Responsibilities</a:t>
            </a:r>
            <a:endParaRPr lang="en-CA"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32030108"/>
              </p:ext>
            </p:extLst>
          </p:nvPr>
        </p:nvGraphicFramePr>
        <p:xfrm>
          <a:off x="457200" y="1616150"/>
          <a:ext cx="8229600" cy="37001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457199" y="5408059"/>
            <a:ext cx="8059479" cy="369332"/>
          </a:xfrm>
          <a:prstGeom prst="rect">
            <a:avLst/>
          </a:prstGeom>
          <a:noFill/>
        </p:spPr>
        <p:txBody>
          <a:bodyPr wrap="square" rtlCol="0">
            <a:spAutoFit/>
          </a:bodyPr>
          <a:lstStyle/>
          <a:p>
            <a:pPr algn="ctr"/>
            <a:r>
              <a:rPr lang="en-CA" b="1" dirty="0"/>
              <a:t> </a:t>
            </a:r>
            <a:endParaRPr lang="en-CA"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527939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181" y="818708"/>
            <a:ext cx="8676168" cy="616688"/>
          </a:xfrm>
        </p:spPr>
        <p:txBody>
          <a:bodyPr>
            <a:normAutofit fontScale="90000"/>
          </a:bodyPr>
          <a:lstStyle/>
          <a:p>
            <a:pPr lvl="0"/>
            <a:r>
              <a:rPr lang="en-US" dirty="0" smtClean="0"/>
              <a:t>Manager Responsibilities</a:t>
            </a:r>
            <a:endParaRPr lang="en-CA" dirty="0"/>
          </a:p>
        </p:txBody>
      </p:sp>
      <p:sp>
        <p:nvSpPr>
          <p:cNvPr id="4" name="Rectangular Callout 3"/>
          <p:cNvSpPr/>
          <p:nvPr/>
        </p:nvSpPr>
        <p:spPr>
          <a:xfrm rot="16200000">
            <a:off x="5954234" y="2545167"/>
            <a:ext cx="2397641" cy="1940442"/>
          </a:xfrm>
          <a:prstGeom prst="wedgeRectCallout">
            <a:avLst>
              <a:gd name="adj1" fmla="val -21720"/>
              <a:gd name="adj2" fmla="val 49897"/>
            </a:avLst>
          </a:prstGeom>
        </p:spPr>
        <p:style>
          <a:lnRef idx="1">
            <a:schemeClr val="accent1"/>
          </a:lnRef>
          <a:fillRef idx="3">
            <a:schemeClr val="accent1"/>
          </a:fillRef>
          <a:effectRef idx="2">
            <a:schemeClr val="accent1"/>
          </a:effectRef>
          <a:fontRef idx="minor">
            <a:schemeClr val="lt1"/>
          </a:fontRef>
        </p:style>
        <p:txBody>
          <a:bodyPr rtlCol="0" anchor="ctr"/>
          <a:lstStyle/>
          <a:p>
            <a:pPr lvl="0"/>
            <a:endParaRPr lang="en-CA" dirty="0"/>
          </a:p>
        </p:txBody>
      </p:sp>
      <p:sp>
        <p:nvSpPr>
          <p:cNvPr id="5" name="Rectangular Callout 4"/>
          <p:cNvSpPr/>
          <p:nvPr/>
        </p:nvSpPr>
        <p:spPr>
          <a:xfrm rot="16200000">
            <a:off x="4120117" y="2398971"/>
            <a:ext cx="2126511" cy="1998920"/>
          </a:xfrm>
          <a:prstGeom prst="wedgeRect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6" name="Rectangular Callout 5"/>
          <p:cNvSpPr/>
          <p:nvPr/>
        </p:nvSpPr>
        <p:spPr>
          <a:xfrm rot="16200000">
            <a:off x="2414921" y="2381693"/>
            <a:ext cx="1815509" cy="1722472"/>
          </a:xfrm>
          <a:prstGeom prst="wedgeRect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9" name="Rectangular Callout 8"/>
          <p:cNvSpPr/>
          <p:nvPr/>
        </p:nvSpPr>
        <p:spPr>
          <a:xfrm rot="16200000">
            <a:off x="917058" y="2300621"/>
            <a:ext cx="1509825" cy="1578934"/>
          </a:xfrm>
          <a:prstGeom prst="wedgeRectCallou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sp>
        <p:nvSpPr>
          <p:cNvPr id="10" name="Rectangle 9"/>
          <p:cNvSpPr/>
          <p:nvPr/>
        </p:nvSpPr>
        <p:spPr>
          <a:xfrm>
            <a:off x="882503" y="2066705"/>
            <a:ext cx="1578935" cy="268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CA"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1</a:t>
            </a:r>
            <a:endParaRPr lang="en-CA"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1" name="Rectangle 10"/>
          <p:cNvSpPr/>
          <p:nvPr/>
        </p:nvSpPr>
        <p:spPr>
          <a:xfrm>
            <a:off x="2461439" y="2066705"/>
            <a:ext cx="1722473" cy="268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CA" dirty="0">
                <a:ln w="18415" cmpd="sng">
                  <a:solidFill>
                    <a:srgbClr val="FFFFFF"/>
                  </a:solidFill>
                  <a:prstDash val="solid"/>
                </a:ln>
                <a:solidFill>
                  <a:srgbClr val="FFFFFF"/>
                </a:solidFill>
                <a:effectLst>
                  <a:outerShdw blurRad="63500" dir="3600000" algn="tl" rotWithShape="0">
                    <a:srgbClr val="000000">
                      <a:alpha val="70000"/>
                    </a:srgbClr>
                  </a:outerShdw>
                </a:effectLst>
              </a:rPr>
              <a:t>2</a:t>
            </a:r>
          </a:p>
        </p:txBody>
      </p:sp>
      <p:sp>
        <p:nvSpPr>
          <p:cNvPr id="12" name="Rectangle 11"/>
          <p:cNvSpPr/>
          <p:nvPr/>
        </p:nvSpPr>
        <p:spPr>
          <a:xfrm>
            <a:off x="4183912" y="2066705"/>
            <a:ext cx="1998921" cy="268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CA" dirty="0">
                <a:ln w="18415" cmpd="sng">
                  <a:solidFill>
                    <a:srgbClr val="FFFFFF"/>
                  </a:solidFill>
                  <a:prstDash val="solid"/>
                </a:ln>
                <a:solidFill>
                  <a:srgbClr val="FFFFFF"/>
                </a:solidFill>
                <a:effectLst>
                  <a:outerShdw blurRad="63500" dir="3600000" algn="tl" rotWithShape="0">
                    <a:srgbClr val="000000">
                      <a:alpha val="70000"/>
                    </a:srgbClr>
                  </a:outerShdw>
                </a:effectLst>
              </a:rPr>
              <a:t>3</a:t>
            </a:r>
          </a:p>
        </p:txBody>
      </p:sp>
      <p:sp>
        <p:nvSpPr>
          <p:cNvPr id="13" name="Rectangle 12"/>
          <p:cNvSpPr/>
          <p:nvPr/>
        </p:nvSpPr>
        <p:spPr>
          <a:xfrm>
            <a:off x="6182833" y="2066705"/>
            <a:ext cx="1940443" cy="2684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CA" dirty="0">
                <a:ln w="18415" cmpd="sng">
                  <a:solidFill>
                    <a:srgbClr val="FFFFFF"/>
                  </a:solidFill>
                  <a:prstDash val="solid"/>
                </a:ln>
                <a:solidFill>
                  <a:srgbClr val="FFFFFF"/>
                </a:solidFill>
                <a:effectLst>
                  <a:outerShdw blurRad="63500" dir="3600000" algn="tl" rotWithShape="0">
                    <a:srgbClr val="000000">
                      <a:alpha val="70000"/>
                    </a:srgbClr>
                  </a:outerShdw>
                </a:effectLst>
              </a:rPr>
              <a:t>4</a:t>
            </a:r>
          </a:p>
        </p:txBody>
      </p:sp>
      <p:sp>
        <p:nvSpPr>
          <p:cNvPr id="14" name="TextBox 13"/>
          <p:cNvSpPr txBox="1"/>
          <p:nvPr/>
        </p:nvSpPr>
        <p:spPr>
          <a:xfrm>
            <a:off x="988827" y="2406670"/>
            <a:ext cx="1371600" cy="1200329"/>
          </a:xfrm>
          <a:prstGeom prst="rect">
            <a:avLst/>
          </a:prstGeom>
          <a:noFill/>
        </p:spPr>
        <p:txBody>
          <a:bodyPr wrap="square" rtlCol="0">
            <a:spAutoFit/>
          </a:bodyPr>
          <a:lstStyle/>
          <a:p>
            <a:pPr lvl="0" algn="ctr"/>
            <a:r>
              <a:rPr lang="en-CA" dirty="0"/>
              <a:t>Authorize use of PayPal </a:t>
            </a:r>
          </a:p>
          <a:p>
            <a:pPr algn="ctr"/>
            <a:endParaRPr lang="en-CA" dirty="0"/>
          </a:p>
        </p:txBody>
      </p:sp>
      <p:sp>
        <p:nvSpPr>
          <p:cNvPr id="15" name="TextBox 14"/>
          <p:cNvSpPr txBox="1"/>
          <p:nvPr/>
        </p:nvSpPr>
        <p:spPr>
          <a:xfrm>
            <a:off x="2562445" y="2406670"/>
            <a:ext cx="1541721" cy="1200329"/>
          </a:xfrm>
          <a:prstGeom prst="rect">
            <a:avLst/>
          </a:prstGeom>
          <a:noFill/>
        </p:spPr>
        <p:txBody>
          <a:bodyPr wrap="square" rtlCol="0">
            <a:spAutoFit/>
          </a:bodyPr>
          <a:lstStyle/>
          <a:p>
            <a:pPr lvl="0" algn="ctr"/>
            <a:r>
              <a:rPr lang="en-CA" dirty="0"/>
              <a:t>Certify that merchant is trusted</a:t>
            </a:r>
          </a:p>
          <a:p>
            <a:pPr algn="ctr"/>
            <a:endParaRPr lang="en-CA" dirty="0"/>
          </a:p>
        </p:txBody>
      </p:sp>
      <p:sp>
        <p:nvSpPr>
          <p:cNvPr id="16" name="TextBox 15"/>
          <p:cNvSpPr txBox="1"/>
          <p:nvPr/>
        </p:nvSpPr>
        <p:spPr>
          <a:xfrm>
            <a:off x="4284921" y="2406670"/>
            <a:ext cx="1796902" cy="923330"/>
          </a:xfrm>
          <a:prstGeom prst="rect">
            <a:avLst/>
          </a:prstGeom>
          <a:noFill/>
        </p:spPr>
        <p:txBody>
          <a:bodyPr wrap="square" rtlCol="0">
            <a:spAutoFit/>
          </a:bodyPr>
          <a:lstStyle/>
          <a:p>
            <a:pPr lvl="0" algn="ctr"/>
            <a:r>
              <a:rPr lang="en-CA" dirty="0"/>
              <a:t>Certify </a:t>
            </a:r>
            <a:r>
              <a:rPr lang="en-CA" dirty="0" smtClean="0"/>
              <a:t>PayPal was </a:t>
            </a:r>
            <a:r>
              <a:rPr lang="en-CA" dirty="0"/>
              <a:t>unavoidable</a:t>
            </a:r>
          </a:p>
          <a:p>
            <a:pPr algn="ctr"/>
            <a:endParaRPr lang="en-CA" dirty="0"/>
          </a:p>
        </p:txBody>
      </p:sp>
      <p:sp>
        <p:nvSpPr>
          <p:cNvPr id="17" name="TextBox 16"/>
          <p:cNvSpPr txBox="1"/>
          <p:nvPr/>
        </p:nvSpPr>
        <p:spPr>
          <a:xfrm>
            <a:off x="6379533" y="2405885"/>
            <a:ext cx="1541721" cy="1477328"/>
          </a:xfrm>
          <a:prstGeom prst="rect">
            <a:avLst/>
          </a:prstGeom>
          <a:noFill/>
        </p:spPr>
        <p:txBody>
          <a:bodyPr wrap="square" rtlCol="0">
            <a:spAutoFit/>
          </a:bodyPr>
          <a:lstStyle/>
          <a:p>
            <a:pPr lvl="0" algn="ctr"/>
            <a:r>
              <a:rPr lang="en-CA" dirty="0"/>
              <a:t>Review purchases not known as using </a:t>
            </a:r>
            <a:r>
              <a:rPr lang="en-CA" dirty="0" smtClean="0"/>
              <a:t>PayPal</a:t>
            </a:r>
            <a:endParaRPr lang="en-CA" dirty="0"/>
          </a:p>
          <a:p>
            <a:pPr algn="ctr"/>
            <a:endParaRPr lang="en-CA" dirty="0"/>
          </a:p>
        </p:txBody>
      </p:sp>
    </p:spTree>
    <p:extLst>
      <p:ext uri="{BB962C8B-B14F-4D97-AF65-F5344CB8AC3E}">
        <p14:creationId xmlns:p14="http://schemas.microsoft.com/office/powerpoint/2010/main" val="386777807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1396"/>
            <a:ext cx="8229600" cy="1014153"/>
          </a:xfrm>
        </p:spPr>
        <p:txBody>
          <a:bodyPr>
            <a:normAutofit fontScale="90000"/>
          </a:bodyPr>
          <a:lstStyle/>
          <a:p>
            <a:r>
              <a:rPr lang="en-CA" dirty="0"/>
              <a:t>Using PayPal as a Last Resort – a Step-by-Step </a:t>
            </a:r>
            <a:r>
              <a:rPr lang="en-CA" dirty="0" smtClean="0"/>
              <a:t>Guide</a:t>
            </a:r>
            <a:endParaRPr lang="en-CA" dirty="0"/>
          </a:p>
        </p:txBody>
      </p:sp>
      <p:graphicFrame>
        <p:nvGraphicFramePr>
          <p:cNvPr id="5" name="Diagram 4"/>
          <p:cNvGraphicFramePr/>
          <p:nvPr>
            <p:extLst>
              <p:ext uri="{D42A27DB-BD31-4B8C-83A1-F6EECF244321}">
                <p14:modId xmlns:p14="http://schemas.microsoft.com/office/powerpoint/2010/main" val="3793436741"/>
              </p:ext>
            </p:extLst>
          </p:nvPr>
        </p:nvGraphicFramePr>
        <p:xfrm>
          <a:off x="1524000" y="1881963"/>
          <a:ext cx="6096000" cy="37478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616688" y="2041451"/>
            <a:ext cx="907312" cy="369332"/>
          </a:xfrm>
          <a:prstGeom prst="rect">
            <a:avLst/>
          </a:prstGeom>
          <a:noFill/>
        </p:spPr>
        <p:txBody>
          <a:bodyPr wrap="square" rtlCol="0">
            <a:spAutoFit/>
          </a:bodyPr>
          <a:lstStyle/>
          <a:p>
            <a:pPr algn="r"/>
            <a:r>
              <a:rPr lang="en-CA"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reflection blurRad="6350" stA="55000" endA="300" endPos="45500" dir="5400000" sy="-100000" algn="bl" rotWithShape="0"/>
                </a:effectLst>
              </a:rPr>
              <a:t>STEP 1</a:t>
            </a:r>
            <a:endParaRPr lang="en-C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reflection blurRad="6350" stA="55000" endA="300" endPos="45500" dir="5400000" sy="-100000" algn="bl" rotWithShape="0"/>
              </a:effectLst>
            </a:endParaRPr>
          </a:p>
        </p:txBody>
      </p:sp>
      <p:sp>
        <p:nvSpPr>
          <p:cNvPr id="7" name="TextBox 6"/>
          <p:cNvSpPr txBox="1"/>
          <p:nvPr/>
        </p:nvSpPr>
        <p:spPr>
          <a:xfrm>
            <a:off x="988829" y="3072809"/>
            <a:ext cx="946298" cy="369332"/>
          </a:xfrm>
          <a:prstGeom prst="rect">
            <a:avLst/>
          </a:prstGeom>
          <a:noFill/>
        </p:spPr>
        <p:txBody>
          <a:bodyPr wrap="square" rtlCol="0">
            <a:spAutoFit/>
          </a:bodyPr>
          <a:lstStyle/>
          <a:p>
            <a:pPr algn="r"/>
            <a:r>
              <a:rPr lang="en-C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reflection blurRad="6350" stA="55000" endA="300" endPos="45500" dir="5400000" sy="-100000" algn="bl" rotWithShape="0"/>
                </a:effectLst>
              </a:rPr>
              <a:t>STEP 2</a:t>
            </a:r>
          </a:p>
        </p:txBody>
      </p:sp>
      <p:sp>
        <p:nvSpPr>
          <p:cNvPr id="8" name="TextBox 7"/>
          <p:cNvSpPr txBox="1"/>
          <p:nvPr/>
        </p:nvSpPr>
        <p:spPr>
          <a:xfrm>
            <a:off x="1318437" y="4040372"/>
            <a:ext cx="988828" cy="369332"/>
          </a:xfrm>
          <a:prstGeom prst="rect">
            <a:avLst/>
          </a:prstGeom>
          <a:noFill/>
        </p:spPr>
        <p:txBody>
          <a:bodyPr wrap="square" rtlCol="0">
            <a:spAutoFit/>
          </a:bodyPr>
          <a:lstStyle/>
          <a:p>
            <a:pPr algn="r"/>
            <a:r>
              <a:rPr lang="en-C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reflection blurRad="6350" stA="55000" endA="300" endPos="45500" dir="5400000" sy="-100000" algn="bl" rotWithShape="0"/>
                </a:effectLst>
              </a:rPr>
              <a:t>STEP 3</a:t>
            </a:r>
          </a:p>
        </p:txBody>
      </p:sp>
      <p:sp>
        <p:nvSpPr>
          <p:cNvPr id="9" name="TextBox 8"/>
          <p:cNvSpPr txBox="1"/>
          <p:nvPr/>
        </p:nvSpPr>
        <p:spPr>
          <a:xfrm>
            <a:off x="1733107" y="5061098"/>
            <a:ext cx="988828" cy="369332"/>
          </a:xfrm>
          <a:prstGeom prst="rect">
            <a:avLst/>
          </a:prstGeom>
          <a:noFill/>
        </p:spPr>
        <p:txBody>
          <a:bodyPr wrap="square" rtlCol="0">
            <a:spAutoFit/>
          </a:bodyPr>
          <a:lstStyle/>
          <a:p>
            <a:pPr algn="r"/>
            <a:r>
              <a:rPr lang="en-C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reflection blurRad="6350" stA="55000" endA="300" endPos="45500" dir="5400000" sy="-100000" algn="bl" rotWithShape="0"/>
                </a:effectLst>
              </a:rPr>
              <a:t>STEP 4</a:t>
            </a:r>
          </a:p>
        </p:txBody>
      </p:sp>
    </p:spTree>
    <p:extLst>
      <p:ext uri="{BB962C8B-B14F-4D97-AF65-F5344CB8AC3E}">
        <p14:creationId xmlns:p14="http://schemas.microsoft.com/office/powerpoint/2010/main" val="2641697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5180" y="989955"/>
            <a:ext cx="8591107" cy="584775"/>
          </a:xfrm>
          <a:prstGeom prst="rect">
            <a:avLst/>
          </a:prstGeom>
        </p:spPr>
        <p:txBody>
          <a:bodyPr wrap="square">
            <a:spAutoFit/>
          </a:bodyPr>
          <a:lstStyle/>
          <a:p>
            <a:pPr algn="ctr"/>
            <a:r>
              <a:rPr lang="en-CA" sz="3200" b="1" dirty="0" smtClean="0">
                <a:solidFill>
                  <a:srgbClr val="7A82AA"/>
                </a:solidFill>
                <a:latin typeface="Arial"/>
                <a:cs typeface="Arial"/>
              </a:rPr>
              <a:t>Examples of Valid and Invalid Justifications</a:t>
            </a:r>
            <a:endParaRPr lang="en-CA" sz="3200" b="1" dirty="0">
              <a:solidFill>
                <a:srgbClr val="7A82AA"/>
              </a:solidFill>
              <a:latin typeface="Arial"/>
              <a:cs typeface="Arial"/>
            </a:endParaRPr>
          </a:p>
        </p:txBody>
      </p:sp>
      <p:graphicFrame>
        <p:nvGraphicFramePr>
          <p:cNvPr id="4" name="Diagram 3"/>
          <p:cNvGraphicFramePr/>
          <p:nvPr>
            <p:extLst>
              <p:ext uri="{D42A27DB-BD31-4B8C-83A1-F6EECF244321}">
                <p14:modId xmlns:p14="http://schemas.microsoft.com/office/powerpoint/2010/main" val="1113360208"/>
              </p:ext>
            </p:extLst>
          </p:nvPr>
        </p:nvGraphicFramePr>
        <p:xfrm>
          <a:off x="1407042"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0241751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theme/theme1.xml><?xml version="1.0" encoding="utf-8"?>
<a:theme xmlns:a="http://schemas.openxmlformats.org/drawingml/2006/main" name="ESDC PowerPoint templat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xtMotClef xmlns="4f810ac0-7940-4b47-8510-ccc18747f341" xsi:nil="true"/>
    <NbDuree xmlns="4f810ac0-7940-4b47-8510-ccc18747f341">12</NbDuree>
    <NbVersion xmlns="4f810ac0-7940-4b47-8510-ccc18747f341" xsi:nil="true"/>
    <ClpServices xmlns="4f810ac0-7940-4b47-8510-ccc18747f341">11</ClpServices>
    <IconOverlay xmlns="http://schemas.microsoft.com/sharepoint/v4" xsi:nil="true"/>
    <ChkNouveauEmp xmlns="4f810ac0-7940-4b47-8510-ccc18747f341">false</ChkNouveauEmp>
    <ChkTraitementInitial xmlns="4f810ac0-7940-4b47-8510-ccc18747f341">false</ChkTraitementInitial>
    <TxtResumeE xmlns="4f810ac0-7940-4b47-8510-ccc18747f341">ESDC PowerPoint  English Template</TxtResumeE>
    <ChLocationEmplacement xmlns="4f810ac0-7940-4b47-8510-ccc18747f341">Client Library / Bibliothèque client</ChLocationEmplacement>
    <TxtResumeF xmlns="4f810ac0-7940-4b47-8510-ccc18747f341">Gabarit PowerPoint anglais EDSC</TxtResumeF>
    <PgResponsibleResponsable xmlns="aeabe285-28c2-4b4a-a8cd-631679229c94">
      <UserInfo>
        <DisplayName>Ethier, Fernand P [NC]</DisplayName>
        <AccountId>5906</AccountId>
        <AccountType/>
      </UserInfo>
    </PgResponsibleResponsable>
    <C_ClpServices xmlns="4f810ac0-7940-4b47-8510-ccc18747f341">_General / Général</C_ClpServices>
  </documentManagement>
</p:properties>
</file>

<file path=customXml/item2.xml><?xml version="1.0" encoding="utf-8"?>
<ct:contentTypeSchema xmlns:ct="http://schemas.microsoft.com/office/2006/metadata/contentType" xmlns:ma="http://schemas.microsoft.com/office/2006/metadata/properties/metaAttributes" ct:_="" ma:_="" ma:contentTypeName="ContTruc" ma:contentTypeID="0x0101004B9DE00CD6BF494E8621095E7F111E35004F74A9B650681B41AF60680931644FF8" ma:contentTypeVersion="38" ma:contentTypeDescription="ContTrucD" ma:contentTypeScope="" ma:versionID="06d894131a5b51e5018a3d3b80897f3d">
  <xsd:schema xmlns:xsd="http://www.w3.org/2001/XMLSchema" xmlns:xs="http://www.w3.org/2001/XMLSchema" xmlns:p="http://schemas.microsoft.com/office/2006/metadata/properties" xmlns:ns1="http://schemas.microsoft.com/sharepoint/v3" xmlns:ns2="4f810ac0-7940-4b47-8510-ccc18747f341" xmlns:ns3="aeabe285-28c2-4b4a-a8cd-631679229c94" xmlns:ns4="http://schemas.microsoft.com/sharepoint/v4" targetNamespace="http://schemas.microsoft.com/office/2006/metadata/properties" ma:root="true" ma:fieldsID="457b7fe014ac0dad4a48e1791a399ad9" ns1:_="" ns2:_="" ns3:_="" ns4:_="">
    <xsd:import namespace="http://schemas.microsoft.com/sharepoint/v3"/>
    <xsd:import namespace="4f810ac0-7940-4b47-8510-ccc18747f341"/>
    <xsd:import namespace="aeabe285-28c2-4b4a-a8cd-631679229c94"/>
    <xsd:import namespace="http://schemas.microsoft.com/sharepoint/v4"/>
    <xsd:element name="properties">
      <xsd:complexType>
        <xsd:sequence>
          <xsd:element name="documentManagement">
            <xsd:complexType>
              <xsd:all>
                <xsd:element ref="ns2:ClpServices"/>
                <xsd:element ref="ns3:PgResponsibleResponsable" minOccurs="0"/>
                <xsd:element ref="ns2:TxtResumeE"/>
                <xsd:element ref="ns2:TxtResumeF"/>
                <xsd:element ref="ns2:TxtMotClef" minOccurs="0"/>
                <xsd:element ref="ns2:NbDuree"/>
                <xsd:element ref="ns2:ChkNouveauEmp" minOccurs="0"/>
                <xsd:element ref="ns2:ChLocationEmplacement"/>
                <xsd:element ref="ns2:C_ClpServices" minOccurs="0"/>
                <xsd:element ref="ns2:ChkTraitementInitial" minOccurs="0"/>
                <xsd:element ref="ns2:NbVersion" minOccurs="0"/>
                <xsd:element ref="ns4:IconOverlay" minOccurs="0"/>
                <xsd:element ref="ns1:_vti_ItemDeclaredRecord" minOccurs="0"/>
                <xsd:element ref="ns1:_vti_ItemHoldRecordStatus" minOccurs="0"/>
                <xsd:element ref="ns1:_dlc_ExpireDateSaved" minOccurs="0"/>
                <xsd:element ref="ns1:_dlc_ExpireDate" minOccurs="0"/>
                <xsd:element ref="ns1:_dlc_Exemp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22" nillable="true" ma:displayName="Declared Record" ma:hidden="true" ma:internalName="_vti_ItemDeclaredRecord" ma:readOnly="true">
      <xsd:simpleType>
        <xsd:restriction base="dms:DateTime"/>
      </xsd:simpleType>
    </xsd:element>
    <xsd:element name="_vti_ItemHoldRecordStatus" ma:index="23" nillable="true" ma:displayName="Hold and Record Status" ma:decimals="0" ma:hidden="true" ma:internalName="_vti_ItemHoldRecordStatus" ma:readOnly="true">
      <xsd:simpleType>
        <xsd:restriction base="dms:Unknown"/>
      </xsd:simpleType>
    </xsd:element>
    <xsd:element name="_dlc_ExpireDateSaved" ma:index="24" nillable="true" ma:displayName="Original Expiration Date" ma:hidden="true" ma:internalName="_dlc_ExpireDateSaved" ma:readOnly="true">
      <xsd:simpleType>
        <xsd:restriction base="dms:DateTime"/>
      </xsd:simpleType>
    </xsd:element>
    <xsd:element name="_dlc_ExpireDate" ma:index="25" nillable="true" ma:displayName="Expiration Date" ma:hidden="true" ma:internalName="_dlc_ExpireDate" ma:readOnly="true">
      <xsd:simpleType>
        <xsd:restriction base="dms:DateTime"/>
      </xsd:simpleType>
    </xsd:element>
    <xsd:element name="_dlc_Exempt" ma:index="26"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f810ac0-7940-4b47-8510-ccc18747f341" elementFormDefault="qualified">
    <xsd:import namespace="http://schemas.microsoft.com/office/2006/documentManagement/types"/>
    <xsd:import namespace="http://schemas.microsoft.com/office/infopath/2007/PartnerControls"/>
    <xsd:element name="ClpServices" ma:index="2" ma:displayName="ClpServices" ma:description="ClpServicesD" ma:list="{34A2CCC2-8655-4786-B8EE-4A9DDB8FA9D0}" ma:internalName="ClpServices" ma:showField="Title" ma:web="aeabe285-28c2-4b4a-a8cd-631679229c94">
      <xsd:simpleType>
        <xsd:restriction base="dms:Lookup"/>
      </xsd:simpleType>
    </xsd:element>
    <xsd:element name="TxtResumeE" ma:index="4" ma:displayName="TxtResumeE" ma:description="TxtResumeED" ma:internalName="TxtResumeE">
      <xsd:simpleType>
        <xsd:restriction base="dms:Text">
          <xsd:maxLength value="150"/>
        </xsd:restriction>
      </xsd:simpleType>
    </xsd:element>
    <xsd:element name="TxtResumeF" ma:index="5" ma:displayName="TxtResumeF" ma:description="TxtResumeFD" ma:internalName="TxtResumeF">
      <xsd:simpleType>
        <xsd:restriction base="dms:Text">
          <xsd:maxLength value="150"/>
        </xsd:restriction>
      </xsd:simpleType>
    </xsd:element>
    <xsd:element name="TxtMotClef" ma:index="6" nillable="true" ma:displayName="TxtMotClef" ma:description="TxtMotClefD" ma:internalName="TxtMotClef">
      <xsd:simpleType>
        <xsd:restriction base="dms:Text">
          <xsd:maxLength value="255"/>
        </xsd:restriction>
      </xsd:simpleType>
    </xsd:element>
    <xsd:element name="NbDuree" ma:index="7" ma:displayName="NbDuree" ma:decimals="0" ma:default="12" ma:description="NbDureeD" ma:internalName="NbDuree" ma:percentage="FALSE">
      <xsd:simpleType>
        <xsd:restriction base="dms:Number">
          <xsd:maxInclusive value="24"/>
          <xsd:minInclusive value="3"/>
        </xsd:restriction>
      </xsd:simpleType>
    </xsd:element>
    <xsd:element name="ChkNouveauEmp" ma:index="8" nillable="true" ma:displayName="ChkNouveauEmp" ma:default="0" ma:description="ChkNouveauEmpD" ma:internalName="ChkNouveauEmp">
      <xsd:simpleType>
        <xsd:restriction base="dms:Boolean"/>
      </xsd:simpleType>
    </xsd:element>
    <xsd:element name="ChLocationEmplacement" ma:index="9" ma:displayName="ChLocationEmplacement" ma:default="Client Library / Bibliothèque client" ma:description="ChLocationEmplacementD" ma:format="Dropdown" ma:internalName="ChLocationEmplacement">
      <xsd:simpleType>
        <xsd:restriction base="dms:Choice">
          <xsd:enumeration value="Client Library / Bibliothèque client"/>
          <xsd:enumeration value="Technical Library / Bibliothèque technique"/>
          <xsd:enumeration value="Archive"/>
          <xsd:enumeration value="Work in progress library / Bibliothèque de travaux en cours"/>
        </xsd:restriction>
      </xsd:simpleType>
    </xsd:element>
    <xsd:element name="C_ClpServices" ma:index="17" nillable="true" ma:displayName="C_ClpServices" ma:internalName="C_ClpServices" ma:readOnly="true">
      <xsd:simpleType>
        <xsd:restriction base="dms:Text"/>
      </xsd:simpleType>
    </xsd:element>
    <xsd:element name="ChkTraitementInitial" ma:index="18" nillable="true" ma:displayName="ChkTraitementInitial" ma:default="0" ma:description="To know if initial workflow is done&#10;Pour voir si le flux de travail initial est fait" ma:hidden="true" ma:internalName="ChkTraitementInitial" ma:readOnly="false">
      <xsd:simpleType>
        <xsd:restriction base="dms:Boolean"/>
      </xsd:simpleType>
    </xsd:element>
    <xsd:element name="NbVersion" ma:index="19" nillable="true" ma:displayName="NbVersion" ma:description="Enregistre la version du document / Saves the document version" ma:hidden="true" ma:internalName="NbVersion" ma:readOnly="fals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aeabe285-28c2-4b4a-a8cd-631679229c94" elementFormDefault="qualified">
    <xsd:import namespace="http://schemas.microsoft.com/office/2006/documentManagement/types"/>
    <xsd:import namespace="http://schemas.microsoft.com/office/infopath/2007/PartnerControls"/>
    <xsd:element name="PgResponsibleResponsable" ma:index="3" nillable="true" ma:displayName="PgResponsibleResponsable" ma:description="" ma:list="UserInfo" ma:SharePointGroup="0" ma:internalName="PgResponsibleResponsabl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1"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B5A069E-F52C-4612-8196-B4C5BE4C24DC}">
  <ds:schemaRefs>
    <ds:schemaRef ds:uri="http://schemas.microsoft.com/office/infopath/2007/PartnerControls"/>
    <ds:schemaRef ds:uri="http://purl.org/dc/elements/1.1/"/>
    <ds:schemaRef ds:uri="http://schemas.microsoft.com/sharepoint/v4"/>
    <ds:schemaRef ds:uri="http://purl.org/dc/dcmitype/"/>
    <ds:schemaRef ds:uri="aeabe285-28c2-4b4a-a8cd-631679229c94"/>
    <ds:schemaRef ds:uri="http://purl.org/dc/terms/"/>
    <ds:schemaRef ds:uri="http://schemas.microsoft.com/office/2006/metadata/properties"/>
    <ds:schemaRef ds:uri="http://schemas.openxmlformats.org/package/2006/metadata/core-properties"/>
    <ds:schemaRef ds:uri="http://www.w3.org/XML/1998/namespace"/>
    <ds:schemaRef ds:uri="http://schemas.microsoft.com/office/2006/documentManagement/types"/>
    <ds:schemaRef ds:uri="4f810ac0-7940-4b47-8510-ccc18747f341"/>
    <ds:schemaRef ds:uri="http://schemas.microsoft.com/sharepoint/v3"/>
  </ds:schemaRefs>
</ds:datastoreItem>
</file>

<file path=customXml/itemProps2.xml><?xml version="1.0" encoding="utf-8"?>
<ds:datastoreItem xmlns:ds="http://schemas.openxmlformats.org/officeDocument/2006/customXml" ds:itemID="{0AF25501-4ACD-489D-8EDF-79D286689A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f810ac0-7940-4b47-8510-ccc18747f341"/>
    <ds:schemaRef ds:uri="aeabe285-28c2-4b4a-a8cd-631679229c94"/>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A577D44-EFC9-45A0-A838-FEC625C6484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presentation_template_esdc</Template>
  <TotalTime>6732</TotalTime>
  <Words>2635</Words>
  <Application>Microsoft Office PowerPoint</Application>
  <PresentationFormat>On-screen Show (4:3)</PresentationFormat>
  <Paragraphs>183</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ESDC PowerPoint template</vt:lpstr>
      <vt:lpstr>PayPal WebEx</vt:lpstr>
      <vt:lpstr>AGENDA</vt:lpstr>
      <vt:lpstr>PayPal Facts</vt:lpstr>
      <vt:lpstr>PowerPoint Presentation</vt:lpstr>
      <vt:lpstr>PayPal Monitoring</vt:lpstr>
      <vt:lpstr>Cardholder Responsibilities</vt:lpstr>
      <vt:lpstr>Manager Responsibilities</vt:lpstr>
      <vt:lpstr>Using PayPal as a Last Resort – a Step-by-Step Guide</vt:lpstr>
      <vt:lpstr>PowerPoint Presentation</vt:lpstr>
      <vt:lpstr>PowerPoint Presentation</vt:lpstr>
      <vt:lpstr>Who do I contact for…?</vt:lpstr>
      <vt:lpstr>Questions?</vt:lpstr>
    </vt:vector>
  </TitlesOfParts>
  <Company>GoC / GdC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Acquisition Card and You</dc:title>
  <dc:creator>Anderson, Michel M [NC]</dc:creator>
  <cp:lastModifiedBy>Gaudet, Sophie S [NC]</cp:lastModifiedBy>
  <cp:revision>293</cp:revision>
  <cp:lastPrinted>2017-06-20T14:21:04Z</cp:lastPrinted>
  <dcterms:created xsi:type="dcterms:W3CDTF">2016-05-05T17:22:09Z</dcterms:created>
  <dcterms:modified xsi:type="dcterms:W3CDTF">2017-06-29T13:48:42Z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0x0101004B9DE00CD6BF494E8621095E7F111E35004F74A9B650681B41AF60680931644FF8</vt:lpwstr>
  </property>
  <property fmtid="{D5CDD505-2E9C-101B-9397-08002B2CF9AE}" pid="3" name="_dlc_policyId">
    <vt:lpwstr/>
  </property>
  <property fmtid="{D5CDD505-2E9C-101B-9397-08002B2CF9AE}" pid="4" name="ItemRetentionFormula">
    <vt:lpwstr/>
  </property>
  <property fmtid="{D5CDD505-2E9C-101B-9397-08002B2CF9AE}" pid="5" name="WorkflowChangePath">
    <vt:lpwstr>7ab30019-3554-4919-b6f6-c90dc74a1bdf,4;</vt:lpwstr>
  </property>
</Properties>
</file>