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61" r:id="rId7"/>
    <p:sldId id="271" r:id="rId8"/>
    <p:sldId id="268" r:id="rId9"/>
    <p:sldId id="262" r:id="rId10"/>
    <p:sldId id="264" r:id="rId11"/>
    <p:sldId id="267" r:id="rId12"/>
    <p:sldId id="272" r:id="rId13"/>
    <p:sldId id="266" r:id="rId14"/>
    <p:sldId id="263" r:id="rId15"/>
    <p:sldId id="270" r:id="rId16"/>
    <p:sldId id="265" r:id="rId17"/>
    <p:sldId id="273" r:id="rId18"/>
    <p:sldId id="274" r:id="rId19"/>
    <p:sldId id="275" r:id="rId20"/>
    <p:sldId id="269" r:id="rId21"/>
    <p:sldId id="278" r:id="rId22"/>
    <p:sldId id="277" r:id="rId2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CDCDFF"/>
    <a:srgbClr val="8D8EC5"/>
    <a:srgbClr val="7A82AA"/>
    <a:srgbClr val="73B632"/>
    <a:srgbClr val="C3D941"/>
    <a:srgbClr val="8E2B3F"/>
    <a:srgbClr val="9DB8C1"/>
    <a:srgbClr val="99CCCC"/>
    <a:srgbClr val="9EB8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807" autoAdjust="0"/>
  </p:normalViewPr>
  <p:slideViewPr>
    <p:cSldViewPr snapToGrid="0" snapToObjects="1">
      <p:cViewPr>
        <p:scale>
          <a:sx n="90" d="100"/>
          <a:sy n="90" d="100"/>
        </p:scale>
        <p:origin x="-1157" y="1085"/>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5" d="100"/>
          <a:sy n="115" d="100"/>
        </p:scale>
        <p:origin x="-1554"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ynthia.crevier\AppData\Local\Microsoft\Windows\Temporary%20Internet%20Files\Content.Outlook\513DYKAB\AC%20Report%20-%2015%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rdc-drhc.net\homedir\ncr-rcn\nc4\cynthia.crevier\Copy%20of%20AC%20Report%20-%2015%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lgn="ctr">
              <a:defRPr>
                <a:latin typeface="Arial" panose="020B0604020202020204" pitchFamily="34" charset="0"/>
                <a:cs typeface="Arial" panose="020B0604020202020204" pitchFamily="34" charset="0"/>
              </a:defRPr>
            </a:pPr>
            <a:r>
              <a:rPr lang="en-CA" dirty="0">
                <a:latin typeface="Arial" panose="020B0604020202020204" pitchFamily="34" charset="0"/>
                <a:cs typeface="Arial" panose="020B0604020202020204" pitchFamily="34" charset="0"/>
              </a:rPr>
              <a:t>Expenses per Q's</a:t>
            </a:r>
          </a:p>
        </c:rich>
      </c:tx>
      <c:layout>
        <c:manualLayout>
          <c:xMode val="edge"/>
          <c:yMode val="edge"/>
          <c:x val="0.1945467493197047"/>
          <c:y val="4.0740743711048681E-2"/>
        </c:manualLayout>
      </c:layout>
      <c:overlay val="0"/>
    </c:title>
    <c:autoTitleDeleted val="0"/>
    <c:plotArea>
      <c:layout/>
      <c:pieChart>
        <c:varyColors val="1"/>
        <c:ser>
          <c:idx val="0"/>
          <c:order val="0"/>
          <c:spPr>
            <a:ln>
              <a:noFill/>
            </a:ln>
            <a:effectLst>
              <a:outerShdw blurRad="50800" dist="38100" dir="10800000" algn="r" rotWithShape="0">
                <a:prstClr val="black">
                  <a:alpha val="40000"/>
                </a:prstClr>
              </a:outerShdw>
              <a:softEdge rad="31750"/>
            </a:effectLst>
            <a:scene3d>
              <a:camera prst="orthographicFront"/>
              <a:lightRig rig="threePt" dir="t"/>
            </a:scene3d>
            <a:sp3d>
              <a:bevelT w="165100" prst="coolSlant"/>
            </a:sp3d>
          </c:spPr>
          <c:dLbls>
            <c:dLbl>
              <c:idx val="0"/>
              <c:layout>
                <c:manualLayout>
                  <c:x val="-0.16556296430502168"/>
                  <c:y val="0.19154939668144721"/>
                </c:manualLayout>
              </c:layout>
              <c:showLegendKey val="0"/>
              <c:showVal val="0"/>
              <c:showCatName val="1"/>
              <c:showSerName val="0"/>
              <c:showPercent val="1"/>
              <c:showBubbleSize val="0"/>
            </c:dLbl>
            <c:dLbl>
              <c:idx val="1"/>
              <c:layout>
                <c:manualLayout>
                  <c:x val="-0.17380114507961439"/>
                  <c:y val="-3.5885270430052768E-2"/>
                </c:manualLayout>
              </c:layout>
              <c:showLegendKey val="0"/>
              <c:showVal val="0"/>
              <c:showCatName val="1"/>
              <c:showSerName val="0"/>
              <c:showPercent val="1"/>
              <c:showBubbleSize val="0"/>
            </c:dLbl>
            <c:dLbl>
              <c:idx val="2"/>
              <c:layout>
                <c:manualLayout>
                  <c:x val="-4.9052094068515698E-2"/>
                  <c:y val="-0.15836466444527597"/>
                </c:manualLayout>
              </c:layout>
              <c:showLegendKey val="0"/>
              <c:showVal val="0"/>
              <c:showCatName val="1"/>
              <c:showSerName val="0"/>
              <c:showPercent val="1"/>
              <c:showBubbleSize val="0"/>
            </c:dLbl>
            <c:dLbl>
              <c:idx val="3"/>
              <c:layout>
                <c:manualLayout>
                  <c:x val="0.19763818914565684"/>
                  <c:y val="6.2776834556491287E-2"/>
                </c:manualLayout>
              </c:layout>
              <c:showLegendKey val="0"/>
              <c:showVal val="0"/>
              <c:showCatName val="1"/>
              <c:showSerName val="0"/>
              <c:showPercent val="1"/>
              <c:showBubbleSize val="0"/>
            </c:dLbl>
            <c:txPr>
              <a:bodyPr/>
              <a:lstStyle/>
              <a:p>
                <a:pPr>
                  <a:defRPr sz="1600" b="1">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dLbls>
          <c:cat>
            <c:strRef>
              <c:f>'Pivot Table - Monthly'!$H$4:$H$7</c:f>
              <c:strCache>
                <c:ptCount val="4"/>
                <c:pt idx="0">
                  <c:v>Q1</c:v>
                </c:pt>
                <c:pt idx="1">
                  <c:v>Q2</c:v>
                </c:pt>
                <c:pt idx="2">
                  <c:v>Q3</c:v>
                </c:pt>
                <c:pt idx="3">
                  <c:v>Q4</c:v>
                </c:pt>
              </c:strCache>
            </c:strRef>
          </c:cat>
          <c:val>
            <c:numRef>
              <c:f>'Pivot Table - Monthly'!$I$4:$I$7</c:f>
              <c:numCache>
                <c:formatCode>0%</c:formatCode>
                <c:ptCount val="4"/>
                <c:pt idx="0">
                  <c:v>0.18580452973242229</c:v>
                </c:pt>
                <c:pt idx="1">
                  <c:v>0.1757049456944752</c:v>
                </c:pt>
                <c:pt idx="2">
                  <c:v>0.23542985681963477</c:v>
                </c:pt>
                <c:pt idx="3">
                  <c:v>0.40306066775346061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bg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latin typeface="Arial" panose="020B0604020202020204" pitchFamily="34" charset="0"/>
                <a:cs typeface="Arial" panose="020B0604020202020204" pitchFamily="34" charset="0"/>
              </a:defRPr>
            </a:pPr>
            <a:r>
              <a:rPr lang="en-CA" sz="1800" b="1" i="0" baseline="0">
                <a:effectLst/>
                <a:latin typeface="Arial" panose="020B0604020202020204" pitchFamily="34" charset="0"/>
                <a:cs typeface="Arial" panose="020B0604020202020204" pitchFamily="34" charset="0"/>
              </a:rPr>
              <a:t>Merchant Category Expenses</a:t>
            </a:r>
            <a:endParaRPr lang="en-CA">
              <a:effectLst/>
              <a:latin typeface="Arial" panose="020B0604020202020204" pitchFamily="34" charset="0"/>
              <a:cs typeface="Arial" panose="020B0604020202020204" pitchFamily="34" charset="0"/>
            </a:endParaRPr>
          </a:p>
        </c:rich>
      </c:tx>
      <c:layout>
        <c:manualLayout>
          <c:xMode val="edge"/>
          <c:yMode val="edge"/>
          <c:x val="0.20802509864238367"/>
          <c:y val="0.11563660516208488"/>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4.0541868164751985E-2"/>
          <c:y val="0.18087815890232375"/>
          <c:w val="0.95891690009337072"/>
          <c:h val="0.73016023699403521"/>
        </c:manualLayout>
      </c:layout>
      <c:bar3DChart>
        <c:barDir val="col"/>
        <c:grouping val="clustered"/>
        <c:varyColors val="0"/>
        <c:ser>
          <c:idx val="0"/>
          <c:order val="0"/>
          <c:spPr>
            <a:solidFill>
              <a:srgbClr val="8D8EC5"/>
            </a:solidFill>
            <a:ln>
              <a:solidFill>
                <a:srgbClr val="8D8EC5"/>
              </a:solidFill>
            </a:ln>
            <a:scene3d>
              <a:camera prst="orthographicFront"/>
              <a:lightRig rig="threePt" dir="t"/>
            </a:scene3d>
          </c:spPr>
          <c:invertIfNegative val="0"/>
          <c:dLbls>
            <c:dLbl>
              <c:idx val="0"/>
              <c:layout>
                <c:manualLayout>
                  <c:x val="1.680672268907563E-2"/>
                  <c:y val="-2.3839922296334255E-2"/>
                </c:manualLayout>
              </c:layout>
              <c:tx>
                <c:rich>
                  <a:bodyPr/>
                  <a:lstStyle/>
                  <a:p>
                    <a:r>
                      <a:rPr lang="en-US" sz="1600">
                        <a:latin typeface="Arial" panose="020B0604020202020204" pitchFamily="34" charset="0"/>
                        <a:cs typeface="Arial" panose="020B0604020202020204" pitchFamily="34" charset="0"/>
                      </a:rPr>
                      <a:t>4.6M</a:t>
                    </a:r>
                    <a:endParaRPr lang="en-US"/>
                  </a:p>
                </c:rich>
              </c:tx>
              <c:showLegendKey val="0"/>
              <c:showVal val="1"/>
              <c:showCatName val="0"/>
              <c:showSerName val="0"/>
              <c:showPercent val="0"/>
              <c:showBubbleSize val="0"/>
            </c:dLbl>
            <c:dLbl>
              <c:idx val="1"/>
              <c:layout>
                <c:manualLayout>
                  <c:x val="1.3071895424836602E-2"/>
                  <c:y val="-2.0434219111143587E-2"/>
                </c:manualLayout>
              </c:layout>
              <c:tx>
                <c:rich>
                  <a:bodyPr/>
                  <a:lstStyle/>
                  <a:p>
                    <a:r>
                      <a:rPr lang="en-US" sz="1600">
                        <a:latin typeface="Arial" panose="020B0604020202020204" pitchFamily="34" charset="0"/>
                        <a:cs typeface="Arial" panose="020B0604020202020204" pitchFamily="34" charset="0"/>
                      </a:rPr>
                      <a:t>4.1M</a:t>
                    </a:r>
                    <a:endParaRPr lang="en-US"/>
                  </a:p>
                </c:rich>
              </c:tx>
              <c:showLegendKey val="0"/>
              <c:showVal val="1"/>
              <c:showCatName val="0"/>
              <c:showSerName val="0"/>
              <c:showPercent val="0"/>
              <c:showBubbleSize val="0"/>
            </c:dLbl>
            <c:dLbl>
              <c:idx val="2"/>
              <c:layout>
                <c:manualLayout>
                  <c:x val="1.3071895424836602E-2"/>
                  <c:y val="-1.7028515925953041E-2"/>
                </c:manualLayout>
              </c:layout>
              <c:tx>
                <c:rich>
                  <a:bodyPr/>
                  <a:lstStyle/>
                  <a:p>
                    <a:r>
                      <a:rPr lang="en-US" sz="1600">
                        <a:latin typeface="Arial" panose="020B0604020202020204" pitchFamily="34" charset="0"/>
                        <a:cs typeface="Arial" panose="020B0604020202020204" pitchFamily="34" charset="0"/>
                      </a:rPr>
                      <a:t>2.4M</a:t>
                    </a:r>
                    <a:endParaRPr lang="en-US"/>
                  </a:p>
                </c:rich>
              </c:tx>
              <c:showLegendKey val="0"/>
              <c:showVal val="1"/>
              <c:showCatName val="0"/>
              <c:showSerName val="0"/>
              <c:showPercent val="0"/>
              <c:showBubbleSize val="0"/>
            </c:dLbl>
            <c:dLbl>
              <c:idx val="3"/>
              <c:layout>
                <c:manualLayout>
                  <c:x val="1.1204481792717087E-2"/>
                  <c:y val="-2.043421911114365E-2"/>
                </c:manualLayout>
              </c:layout>
              <c:tx>
                <c:rich>
                  <a:bodyPr/>
                  <a:lstStyle/>
                  <a:p>
                    <a:r>
                      <a:rPr lang="en-US" sz="1600">
                        <a:latin typeface="Arial" panose="020B0604020202020204" pitchFamily="34" charset="0"/>
                        <a:cs typeface="Arial" panose="020B0604020202020204" pitchFamily="34" charset="0"/>
                      </a:rPr>
                      <a:t>2.1M</a:t>
                    </a:r>
                    <a:endParaRPr lang="en-US"/>
                  </a:p>
                </c:rich>
              </c:tx>
              <c:showLegendKey val="0"/>
              <c:showVal val="1"/>
              <c:showCatName val="0"/>
              <c:showSerName val="0"/>
              <c:showPercent val="0"/>
              <c:showBubbleSize val="0"/>
            </c:dLbl>
            <c:dLbl>
              <c:idx val="4"/>
              <c:layout>
                <c:manualLayout>
                  <c:x val="1.680672268907563E-2"/>
                  <c:y val="-1.3622812740762432E-2"/>
                </c:manualLayout>
              </c:layout>
              <c:tx>
                <c:rich>
                  <a:bodyPr/>
                  <a:lstStyle/>
                  <a:p>
                    <a:r>
                      <a:rPr lang="en-US" sz="1600">
                        <a:latin typeface="Arial" panose="020B0604020202020204" pitchFamily="34" charset="0"/>
                        <a:cs typeface="Arial" panose="020B0604020202020204" pitchFamily="34" charset="0"/>
                      </a:rPr>
                      <a:t>18.7M</a:t>
                    </a:r>
                    <a:endParaRPr lang="en-US"/>
                  </a:p>
                </c:rich>
              </c:tx>
              <c:showLegendKey val="0"/>
              <c:showVal val="1"/>
              <c:showCatName val="0"/>
              <c:showSerName val="0"/>
              <c:showPercent val="0"/>
              <c:showBubbleSize val="0"/>
            </c:dLbl>
            <c:numFmt formatCode="General" sourceLinked="0"/>
            <c:txPr>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Sheet1!$G$12:$G$16</c:f>
              <c:strCache>
                <c:ptCount val="5"/>
                <c:pt idx="0">
                  <c:v>UNCLASSIFIED </c:v>
                </c:pt>
                <c:pt idx="1">
                  <c:v>OFFICE SUPPLY</c:v>
                </c:pt>
                <c:pt idx="2">
                  <c:v>EDUCATIONAL SERVICES</c:v>
                </c:pt>
                <c:pt idx="3">
                  <c:v>OFFICE FURNITURE</c:v>
                </c:pt>
                <c:pt idx="4">
                  <c:v>OTHERS </c:v>
                </c:pt>
              </c:strCache>
            </c:strRef>
          </c:cat>
          <c:val>
            <c:numRef>
              <c:f>Sheet1!$H$12:$H$16</c:f>
              <c:numCache>
                <c:formatCode>General</c:formatCode>
                <c:ptCount val="5"/>
                <c:pt idx="0">
                  <c:v>4.5999999999999996</c:v>
                </c:pt>
                <c:pt idx="1">
                  <c:v>4.0999999999999996</c:v>
                </c:pt>
                <c:pt idx="2">
                  <c:v>2.4</c:v>
                </c:pt>
                <c:pt idx="3">
                  <c:v>2.1</c:v>
                </c:pt>
                <c:pt idx="4">
                  <c:v>18.7</c:v>
                </c:pt>
              </c:numCache>
            </c:numRef>
          </c:val>
        </c:ser>
        <c:dLbls>
          <c:showLegendKey val="0"/>
          <c:showVal val="1"/>
          <c:showCatName val="0"/>
          <c:showSerName val="0"/>
          <c:showPercent val="0"/>
          <c:showBubbleSize val="0"/>
        </c:dLbls>
        <c:gapWidth val="150"/>
        <c:shape val="cylinder"/>
        <c:axId val="105866752"/>
        <c:axId val="105898368"/>
        <c:axId val="0"/>
      </c:bar3DChart>
      <c:catAx>
        <c:axId val="105866752"/>
        <c:scaling>
          <c:orientation val="minMax"/>
        </c:scaling>
        <c:delete val="0"/>
        <c:axPos val="b"/>
        <c:majorTickMark val="none"/>
        <c:minorTickMark val="none"/>
        <c:tickLblPos val="nextTo"/>
        <c:crossAx val="105898368"/>
        <c:crosses val="autoZero"/>
        <c:auto val="1"/>
        <c:lblAlgn val="ctr"/>
        <c:lblOffset val="100"/>
        <c:noMultiLvlLbl val="0"/>
      </c:catAx>
      <c:valAx>
        <c:axId val="105898368"/>
        <c:scaling>
          <c:orientation val="minMax"/>
        </c:scaling>
        <c:delete val="1"/>
        <c:axPos val="l"/>
        <c:numFmt formatCode="General" sourceLinked="1"/>
        <c:majorTickMark val="none"/>
        <c:minorTickMark val="none"/>
        <c:tickLblPos val="nextTo"/>
        <c:crossAx val="105866752"/>
        <c:crosses val="autoZero"/>
        <c:crossBetween val="between"/>
      </c:valAx>
    </c:plotArea>
    <c:plotVisOnly val="1"/>
    <c:dispBlanksAs val="gap"/>
    <c:showDLblsOverMax val="0"/>
  </c:chart>
  <c:externalData r:id="rId1">
    <c:autoUpdate val="0"/>
  </c:externalData>
</c:chartSpace>
</file>

<file path=ppt/diagrams/_rels/data14.xml.rels><?xml version="1.0" encoding="UTF-8" standalone="yes"?>
<Relationships xmlns="http://schemas.openxmlformats.org/package/2006/relationships"><Relationship Id="rId2" Type="http://schemas.openxmlformats.org/officeDocument/2006/relationships/hyperlink" Target="http://dialogue/grp/CR-AR/Lists/NAOPRequestsGateTypeP14/NewFormPar.aspx?category=NAOPCReqType2TypeP14&amp;Source=http://dialogue/grp/CR-AR/SitePages/Merci-ThankYou.aspx" TargetMode="External"/><Relationship Id="rId1" Type="http://schemas.openxmlformats.org/officeDocument/2006/relationships/hyperlink" Target="http://masge-myems.service.gc.ca/irj/portal"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mailto:adrian.larose@hrsdc-rhdcc.gc.ca?subject=Inquiry%20regarding%20IP%20clause%20in%20Terms%20of%20Use" TargetMode="External"/><Relationship Id="rId2" Type="http://schemas.openxmlformats.org/officeDocument/2006/relationships/hyperlink" Target="http://iservice.prv/eng/finance/ip/docs/ip_faq.docx" TargetMode="External"/><Relationship Id="rId1" Type="http://schemas.openxmlformats.org/officeDocument/2006/relationships/hyperlink" Target="http://iservice.prv/eng/finance/ip/ip_Management_Policy.shtml"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iservice.prv/eng/finance/amp/caam/nam/docs/standard_manage_track_assets.docx"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iservice.prv/eng/hr/pride_and_recognition/recognition_policy.shtml"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cscb.ca/" TargetMode="External"/></Relationships>
</file>

<file path=ppt/diagrams/_rels/drawing14.xml.rels><?xml version="1.0" encoding="UTF-8" standalone="yes"?>
<Relationships xmlns="http://schemas.openxmlformats.org/package/2006/relationships"><Relationship Id="rId2" Type="http://schemas.openxmlformats.org/officeDocument/2006/relationships/hyperlink" Target="http://dialogue/grp/CR-AR/Lists/NAOPRequestsGateTypeP14/NewFormPar.aspx?category=NAOPCReqType2TypeP14&amp;Source=http://dialogue/grp/CR-AR/SitePages/Merci-ThankYou.aspx" TargetMode="External"/><Relationship Id="rId1" Type="http://schemas.openxmlformats.org/officeDocument/2006/relationships/hyperlink" Target="http://masge-myems.service.gc.ca/irj/portal"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adrian.larose@hrsdc-rhdcc.gc.ca?subject=Inquiry%20regarding%20IP%20clause%20in%20Terms%20of%20Use" TargetMode="External"/><Relationship Id="rId2" Type="http://schemas.openxmlformats.org/officeDocument/2006/relationships/hyperlink" Target="http://iservice.prv/eng/finance/ip/docs/ip_faq.docx" TargetMode="External"/><Relationship Id="rId1" Type="http://schemas.openxmlformats.org/officeDocument/2006/relationships/hyperlink" Target="http://iservice.prv/eng/finance/ip/ip_Management_Policy.s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iservice.prv/eng/finance/amp/caam/nam/docs/standard_manage_track_assets.docx"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iservice.prv/eng/hr/pride_and_recognition/recognition_policy.shtml"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cscb.c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E36DC-53BE-459B-851C-9D9AA0C0288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A02A8F7B-0B30-429F-88E3-67F0AA172589}">
      <dgm:prSet/>
      <dgm:spPr/>
      <dgm:t>
        <a:bodyPr/>
        <a:lstStyle/>
        <a:p>
          <a:pPr rtl="0"/>
          <a:r>
            <a:rPr lang="en-US" dirty="0" smtClean="0"/>
            <a:t>Facts</a:t>
          </a:r>
          <a:endParaRPr lang="en-CA" dirty="0"/>
        </a:p>
      </dgm:t>
    </dgm:pt>
    <dgm:pt modelId="{3AD097E1-5DD4-4FD7-B26E-8579C6C7E299}" type="parTrans" cxnId="{E2F8EB99-17BE-492D-A7F1-D3EF6309E2DA}">
      <dgm:prSet/>
      <dgm:spPr/>
      <dgm:t>
        <a:bodyPr/>
        <a:lstStyle/>
        <a:p>
          <a:endParaRPr lang="en-CA"/>
        </a:p>
      </dgm:t>
    </dgm:pt>
    <dgm:pt modelId="{21FC3BF6-5F5C-429F-9664-5471405BDC45}" type="sibTrans" cxnId="{E2F8EB99-17BE-492D-A7F1-D3EF6309E2DA}">
      <dgm:prSet/>
      <dgm:spPr/>
      <dgm:t>
        <a:bodyPr/>
        <a:lstStyle/>
        <a:p>
          <a:endParaRPr lang="en-CA"/>
        </a:p>
      </dgm:t>
    </dgm:pt>
    <dgm:pt modelId="{11F7A444-6220-4254-A6B7-DB0B11A9BD49}">
      <dgm:prSet/>
      <dgm:spPr/>
      <dgm:t>
        <a:bodyPr/>
        <a:lstStyle/>
        <a:p>
          <a:pPr rtl="0"/>
          <a:r>
            <a:rPr lang="en-US" dirty="0" smtClean="0"/>
            <a:t>When should I use my card</a:t>
          </a:r>
          <a:r>
            <a:rPr lang="en-CA" dirty="0" smtClean="0"/>
            <a:t>?</a:t>
          </a:r>
          <a:endParaRPr lang="en-CA" dirty="0"/>
        </a:p>
      </dgm:t>
    </dgm:pt>
    <dgm:pt modelId="{9DA33DC9-392B-4028-A0CC-212E093159F1}" type="parTrans" cxnId="{9F76B4E5-1CAF-4ECB-8539-505D4FAF80AE}">
      <dgm:prSet/>
      <dgm:spPr/>
      <dgm:t>
        <a:bodyPr/>
        <a:lstStyle/>
        <a:p>
          <a:endParaRPr lang="en-CA"/>
        </a:p>
      </dgm:t>
    </dgm:pt>
    <dgm:pt modelId="{F22023F0-33C0-4A1C-8D9B-2ED7E1BB0479}" type="sibTrans" cxnId="{9F76B4E5-1CAF-4ECB-8539-505D4FAF80AE}">
      <dgm:prSet/>
      <dgm:spPr/>
      <dgm:t>
        <a:bodyPr/>
        <a:lstStyle/>
        <a:p>
          <a:endParaRPr lang="en-CA"/>
        </a:p>
      </dgm:t>
    </dgm:pt>
    <dgm:pt modelId="{9E06704C-89C9-482D-A580-5777123DE4F0}">
      <dgm:prSet/>
      <dgm:spPr/>
      <dgm:t>
        <a:bodyPr/>
        <a:lstStyle/>
        <a:p>
          <a:pPr rtl="0"/>
          <a:r>
            <a:rPr lang="en-US" dirty="0" smtClean="0"/>
            <a:t>Cardholder Responsibilities</a:t>
          </a:r>
          <a:endParaRPr lang="en-CA" dirty="0"/>
        </a:p>
      </dgm:t>
    </dgm:pt>
    <dgm:pt modelId="{7384DA8D-BCD2-4FFE-A894-A786EE0B5E0E}" type="parTrans" cxnId="{69601E63-40E5-4F49-A1CB-9661D98A954E}">
      <dgm:prSet/>
      <dgm:spPr/>
      <dgm:t>
        <a:bodyPr/>
        <a:lstStyle/>
        <a:p>
          <a:endParaRPr lang="en-CA"/>
        </a:p>
      </dgm:t>
    </dgm:pt>
    <dgm:pt modelId="{F581DF66-B5D2-49D5-96C6-136183E88C0A}" type="sibTrans" cxnId="{69601E63-40E5-4F49-A1CB-9661D98A954E}">
      <dgm:prSet/>
      <dgm:spPr/>
      <dgm:t>
        <a:bodyPr/>
        <a:lstStyle/>
        <a:p>
          <a:endParaRPr lang="en-CA"/>
        </a:p>
      </dgm:t>
    </dgm:pt>
    <dgm:pt modelId="{C60056E3-F172-421F-B835-EC3A5C9D93EF}">
      <dgm:prSet/>
      <dgm:spPr/>
      <dgm:t>
        <a:bodyPr/>
        <a:lstStyle/>
        <a:p>
          <a:pPr rtl="0"/>
          <a:r>
            <a:rPr lang="en-US" dirty="0" smtClean="0"/>
            <a:t>Can I use my Card to buy? (IP, TA, GC)</a:t>
          </a:r>
          <a:endParaRPr lang="en-CA" dirty="0"/>
        </a:p>
      </dgm:t>
    </dgm:pt>
    <dgm:pt modelId="{F85B6FC4-D4AE-44FB-A02A-1190CBB4C077}" type="parTrans" cxnId="{84806737-D008-4E62-830B-098F8868BB20}">
      <dgm:prSet/>
      <dgm:spPr/>
      <dgm:t>
        <a:bodyPr/>
        <a:lstStyle/>
        <a:p>
          <a:endParaRPr lang="en-CA"/>
        </a:p>
      </dgm:t>
    </dgm:pt>
    <dgm:pt modelId="{AA57B94A-1DBB-4AEB-A7B5-9FAA8A4464CE}" type="sibTrans" cxnId="{84806737-D008-4E62-830B-098F8868BB20}">
      <dgm:prSet/>
      <dgm:spPr/>
      <dgm:t>
        <a:bodyPr/>
        <a:lstStyle/>
        <a:p>
          <a:endParaRPr lang="en-CA"/>
        </a:p>
      </dgm:t>
    </dgm:pt>
    <dgm:pt modelId="{2A2BB7CD-CD33-4835-AC51-26AE4FA54F88}">
      <dgm:prSet/>
      <dgm:spPr/>
      <dgm:t>
        <a:bodyPr/>
        <a:lstStyle/>
        <a:p>
          <a:pPr rtl="0"/>
          <a:r>
            <a:rPr lang="en-US" dirty="0" smtClean="0"/>
            <a:t>My stuff is stuck at the border. Help!</a:t>
          </a:r>
          <a:endParaRPr lang="en-CA" dirty="0"/>
        </a:p>
      </dgm:t>
    </dgm:pt>
    <dgm:pt modelId="{D3D13D51-BE58-4E2B-A9A6-3D8DAE38F96E}" type="parTrans" cxnId="{92324421-1664-4F91-AB2B-09E5E916076B}">
      <dgm:prSet/>
      <dgm:spPr/>
      <dgm:t>
        <a:bodyPr/>
        <a:lstStyle/>
        <a:p>
          <a:endParaRPr lang="en-CA"/>
        </a:p>
      </dgm:t>
    </dgm:pt>
    <dgm:pt modelId="{F2F3C1D1-89D3-46AF-B08A-A816A0817E89}" type="sibTrans" cxnId="{92324421-1664-4F91-AB2B-09E5E916076B}">
      <dgm:prSet/>
      <dgm:spPr/>
      <dgm:t>
        <a:bodyPr/>
        <a:lstStyle/>
        <a:p>
          <a:endParaRPr lang="en-CA"/>
        </a:p>
      </dgm:t>
    </dgm:pt>
    <dgm:pt modelId="{F23D4897-CC12-4E30-8209-2D96C6D9358A}">
      <dgm:prSet/>
      <dgm:spPr/>
      <dgm:t>
        <a:bodyPr/>
        <a:lstStyle/>
        <a:p>
          <a:pPr rtl="0"/>
          <a:r>
            <a:rPr lang="en-US" dirty="0" smtClean="0"/>
            <a:t>How can I avoid a Confirming Order? </a:t>
          </a:r>
          <a:endParaRPr lang="en-CA" dirty="0"/>
        </a:p>
      </dgm:t>
    </dgm:pt>
    <dgm:pt modelId="{E8268D94-A744-428C-9B6C-8360B8259818}" type="parTrans" cxnId="{B1636495-414B-4D69-90A4-5EDF01354394}">
      <dgm:prSet/>
      <dgm:spPr/>
      <dgm:t>
        <a:bodyPr/>
        <a:lstStyle/>
        <a:p>
          <a:endParaRPr lang="en-CA"/>
        </a:p>
      </dgm:t>
    </dgm:pt>
    <dgm:pt modelId="{3406D84E-D17D-4116-8A30-EB615C7A381D}" type="sibTrans" cxnId="{B1636495-414B-4D69-90A4-5EDF01354394}">
      <dgm:prSet/>
      <dgm:spPr/>
      <dgm:t>
        <a:bodyPr/>
        <a:lstStyle/>
        <a:p>
          <a:endParaRPr lang="en-CA"/>
        </a:p>
      </dgm:t>
    </dgm:pt>
    <dgm:pt modelId="{CB9C8756-8003-42AA-95F4-523CDD998D73}">
      <dgm:prSet/>
      <dgm:spPr/>
      <dgm:t>
        <a:bodyPr/>
        <a:lstStyle/>
        <a:p>
          <a:pPr rtl="0"/>
          <a:r>
            <a:rPr lang="en-US" dirty="0" smtClean="0"/>
            <a:t>Acquisition Card and Online Shopping </a:t>
          </a:r>
          <a:endParaRPr lang="en-CA" dirty="0"/>
        </a:p>
      </dgm:t>
    </dgm:pt>
    <dgm:pt modelId="{213E2D59-BA74-4329-9C94-AEBF14DE5E88}" type="parTrans" cxnId="{33263D28-6C57-49C1-B3EE-7787DF89FD49}">
      <dgm:prSet/>
      <dgm:spPr/>
      <dgm:t>
        <a:bodyPr/>
        <a:lstStyle/>
        <a:p>
          <a:endParaRPr lang="en-CA"/>
        </a:p>
      </dgm:t>
    </dgm:pt>
    <dgm:pt modelId="{602DE48C-9127-4991-8A02-55BCAB84D67F}" type="sibTrans" cxnId="{33263D28-6C57-49C1-B3EE-7787DF89FD49}">
      <dgm:prSet/>
      <dgm:spPr/>
      <dgm:t>
        <a:bodyPr/>
        <a:lstStyle/>
        <a:p>
          <a:endParaRPr lang="en-CA"/>
        </a:p>
      </dgm:t>
    </dgm:pt>
    <dgm:pt modelId="{6BDFA929-7305-4251-9B2A-F907F365E984}">
      <dgm:prSet/>
      <dgm:spPr/>
      <dgm:t>
        <a:bodyPr/>
        <a:lstStyle/>
        <a:p>
          <a:pPr rtl="0"/>
          <a:r>
            <a:rPr lang="en-US" dirty="0" smtClean="0"/>
            <a:t>Monthly Reconciliation (s.34)</a:t>
          </a:r>
          <a:endParaRPr lang="en-CA" dirty="0"/>
        </a:p>
      </dgm:t>
    </dgm:pt>
    <dgm:pt modelId="{8F320248-7E66-43B3-AF5D-333EA58CBED6}" type="parTrans" cxnId="{A6A22A30-086D-4BC1-AFAA-39D4C883C197}">
      <dgm:prSet/>
      <dgm:spPr/>
      <dgm:t>
        <a:bodyPr/>
        <a:lstStyle/>
        <a:p>
          <a:endParaRPr lang="en-CA"/>
        </a:p>
      </dgm:t>
    </dgm:pt>
    <dgm:pt modelId="{E642354A-AE33-47A9-AE86-504771E23E5D}" type="sibTrans" cxnId="{A6A22A30-086D-4BC1-AFAA-39D4C883C197}">
      <dgm:prSet/>
      <dgm:spPr/>
      <dgm:t>
        <a:bodyPr/>
        <a:lstStyle/>
        <a:p>
          <a:endParaRPr lang="en-CA"/>
        </a:p>
      </dgm:t>
    </dgm:pt>
    <dgm:pt modelId="{EBB92897-43C2-4870-BCE2-830A5B98FA36}">
      <dgm:prSet/>
      <dgm:spPr/>
      <dgm:t>
        <a:bodyPr/>
        <a:lstStyle/>
        <a:p>
          <a:pPr rtl="0"/>
          <a:r>
            <a:rPr lang="en-US" dirty="0" smtClean="0"/>
            <a:t>Who do I contact for…?</a:t>
          </a:r>
          <a:endParaRPr lang="en-CA" dirty="0"/>
        </a:p>
      </dgm:t>
    </dgm:pt>
    <dgm:pt modelId="{54E229F3-8C41-4B1F-A093-AC4CDBF7F8F4}" type="parTrans" cxnId="{46916936-4CAB-4B6B-B1E7-AB2CE2E194B5}">
      <dgm:prSet/>
      <dgm:spPr/>
      <dgm:t>
        <a:bodyPr/>
        <a:lstStyle/>
        <a:p>
          <a:endParaRPr lang="en-CA"/>
        </a:p>
      </dgm:t>
    </dgm:pt>
    <dgm:pt modelId="{3D33F220-0CFC-434D-A789-493FBB99F582}" type="sibTrans" cxnId="{46916936-4CAB-4B6B-B1E7-AB2CE2E194B5}">
      <dgm:prSet/>
      <dgm:spPr/>
      <dgm:t>
        <a:bodyPr/>
        <a:lstStyle/>
        <a:p>
          <a:endParaRPr lang="en-CA"/>
        </a:p>
      </dgm:t>
    </dgm:pt>
    <dgm:pt modelId="{2EE0AC75-16E4-4EEB-B8E7-51FAE78F3D35}">
      <dgm:prSet/>
      <dgm:spPr/>
      <dgm:t>
        <a:bodyPr/>
        <a:lstStyle/>
        <a:p>
          <a:pPr rtl="0"/>
          <a:r>
            <a:rPr lang="en-CA" dirty="0" smtClean="0"/>
            <a:t>Upcoming Changes to the Card Program</a:t>
          </a:r>
          <a:endParaRPr lang="en-CA" dirty="0"/>
        </a:p>
      </dgm:t>
    </dgm:pt>
    <dgm:pt modelId="{7DAF9903-37FB-45AB-80DB-3F31583F3AD1}" type="parTrans" cxnId="{9096679A-5204-4D87-BF77-5830FF04D85B}">
      <dgm:prSet/>
      <dgm:spPr/>
      <dgm:t>
        <a:bodyPr/>
        <a:lstStyle/>
        <a:p>
          <a:endParaRPr lang="en-CA"/>
        </a:p>
      </dgm:t>
    </dgm:pt>
    <dgm:pt modelId="{EE8F4111-0D39-463F-9D24-4342965780E3}" type="sibTrans" cxnId="{9096679A-5204-4D87-BF77-5830FF04D85B}">
      <dgm:prSet/>
      <dgm:spPr/>
      <dgm:t>
        <a:bodyPr/>
        <a:lstStyle/>
        <a:p>
          <a:endParaRPr lang="en-CA"/>
        </a:p>
      </dgm:t>
    </dgm:pt>
    <dgm:pt modelId="{E2D6D3DB-6C0E-44D4-9E4C-F0854845AFB9}">
      <dgm:prSet/>
      <dgm:spPr/>
      <dgm:t>
        <a:bodyPr/>
        <a:lstStyle/>
        <a:p>
          <a:r>
            <a:rPr lang="en-US" dirty="0" smtClean="0"/>
            <a:t>Acquisition Card Monitoring</a:t>
          </a:r>
          <a:endParaRPr lang="en-CA" dirty="0"/>
        </a:p>
      </dgm:t>
    </dgm:pt>
    <dgm:pt modelId="{3736C7F3-3116-4DE8-A058-BCBDEFB2672C}" type="parTrans" cxnId="{17B0CE70-ABEE-4A70-921E-B2CDE9FDFCFB}">
      <dgm:prSet/>
      <dgm:spPr/>
      <dgm:t>
        <a:bodyPr/>
        <a:lstStyle/>
        <a:p>
          <a:endParaRPr lang="en-CA"/>
        </a:p>
      </dgm:t>
    </dgm:pt>
    <dgm:pt modelId="{5D2A80A7-7332-4D0A-BF92-359DD41EFE24}" type="sibTrans" cxnId="{17B0CE70-ABEE-4A70-921E-B2CDE9FDFCFB}">
      <dgm:prSet/>
      <dgm:spPr/>
      <dgm:t>
        <a:bodyPr/>
        <a:lstStyle/>
        <a:p>
          <a:endParaRPr lang="en-CA"/>
        </a:p>
      </dgm:t>
    </dgm:pt>
    <dgm:pt modelId="{62195FD0-6033-45BF-9407-78179EE1A6BF}" type="pres">
      <dgm:prSet presAssocID="{ABEE36DC-53BE-459B-851C-9D9AA0C0288A}" presName="linearFlow" presStyleCnt="0">
        <dgm:presLayoutVars>
          <dgm:dir/>
          <dgm:resizeHandles val="exact"/>
        </dgm:presLayoutVars>
      </dgm:prSet>
      <dgm:spPr/>
      <dgm:t>
        <a:bodyPr/>
        <a:lstStyle/>
        <a:p>
          <a:endParaRPr lang="en-CA"/>
        </a:p>
      </dgm:t>
    </dgm:pt>
    <dgm:pt modelId="{5A51CADC-DAC0-43F2-BF36-3EBD8B8DD37C}" type="pres">
      <dgm:prSet presAssocID="{A02A8F7B-0B30-429F-88E3-67F0AA172589}" presName="composite" presStyleCnt="0"/>
      <dgm:spPr/>
    </dgm:pt>
    <dgm:pt modelId="{1B60311C-3E76-4FC5-AD36-92FA3A494FCC}" type="pres">
      <dgm:prSet presAssocID="{A02A8F7B-0B30-429F-88E3-67F0AA172589}" presName="imgShp" presStyleLbl="fgImgPlace1" presStyleIdx="0" presStyleCnt="11"/>
      <dgm:spPr/>
    </dgm:pt>
    <dgm:pt modelId="{B97BA409-75C7-4C93-BA1E-BE8178C3D552}" type="pres">
      <dgm:prSet presAssocID="{A02A8F7B-0B30-429F-88E3-67F0AA172589}" presName="txShp" presStyleLbl="node1" presStyleIdx="0" presStyleCnt="11">
        <dgm:presLayoutVars>
          <dgm:bulletEnabled val="1"/>
        </dgm:presLayoutVars>
      </dgm:prSet>
      <dgm:spPr/>
      <dgm:t>
        <a:bodyPr/>
        <a:lstStyle/>
        <a:p>
          <a:endParaRPr lang="en-CA"/>
        </a:p>
      </dgm:t>
    </dgm:pt>
    <dgm:pt modelId="{6ABC3FE3-4B05-4E97-B0E6-78BE779EB123}" type="pres">
      <dgm:prSet presAssocID="{21FC3BF6-5F5C-429F-9664-5471405BDC45}" presName="spacing" presStyleCnt="0"/>
      <dgm:spPr/>
    </dgm:pt>
    <dgm:pt modelId="{6A3DFCF7-BA80-4A71-95AD-3681B8ED3B9F}" type="pres">
      <dgm:prSet presAssocID="{11F7A444-6220-4254-A6B7-DB0B11A9BD49}" presName="composite" presStyleCnt="0"/>
      <dgm:spPr/>
    </dgm:pt>
    <dgm:pt modelId="{EC377C66-DC6C-41DA-A83E-E0813320D60E}" type="pres">
      <dgm:prSet presAssocID="{11F7A444-6220-4254-A6B7-DB0B11A9BD49}" presName="imgShp" presStyleLbl="fgImgPlace1" presStyleIdx="1" presStyleCnt="11"/>
      <dgm:spPr/>
    </dgm:pt>
    <dgm:pt modelId="{2B40A348-E60D-4ABB-AD1F-1F1C2719E386}" type="pres">
      <dgm:prSet presAssocID="{11F7A444-6220-4254-A6B7-DB0B11A9BD49}" presName="txShp" presStyleLbl="node1" presStyleIdx="1" presStyleCnt="11">
        <dgm:presLayoutVars>
          <dgm:bulletEnabled val="1"/>
        </dgm:presLayoutVars>
      </dgm:prSet>
      <dgm:spPr/>
      <dgm:t>
        <a:bodyPr/>
        <a:lstStyle/>
        <a:p>
          <a:endParaRPr lang="en-CA"/>
        </a:p>
      </dgm:t>
    </dgm:pt>
    <dgm:pt modelId="{2C6BF61A-7A3F-4715-85CC-519F1D2DD4BC}" type="pres">
      <dgm:prSet presAssocID="{F22023F0-33C0-4A1C-8D9B-2ED7E1BB0479}" presName="spacing" presStyleCnt="0"/>
      <dgm:spPr/>
    </dgm:pt>
    <dgm:pt modelId="{8EE44278-C9CA-4D0A-97C3-8E23BF6B0A8A}" type="pres">
      <dgm:prSet presAssocID="{9E06704C-89C9-482D-A580-5777123DE4F0}" presName="composite" presStyleCnt="0"/>
      <dgm:spPr/>
    </dgm:pt>
    <dgm:pt modelId="{8F10E3F6-1A29-4902-B2B8-D7DAB77E6DB5}" type="pres">
      <dgm:prSet presAssocID="{9E06704C-89C9-482D-A580-5777123DE4F0}" presName="imgShp" presStyleLbl="fgImgPlace1" presStyleIdx="2" presStyleCnt="11"/>
      <dgm:spPr/>
    </dgm:pt>
    <dgm:pt modelId="{8B4F1C7F-D53F-436E-9B48-174771F51438}" type="pres">
      <dgm:prSet presAssocID="{9E06704C-89C9-482D-A580-5777123DE4F0}" presName="txShp" presStyleLbl="node1" presStyleIdx="2" presStyleCnt="11">
        <dgm:presLayoutVars>
          <dgm:bulletEnabled val="1"/>
        </dgm:presLayoutVars>
      </dgm:prSet>
      <dgm:spPr/>
      <dgm:t>
        <a:bodyPr/>
        <a:lstStyle/>
        <a:p>
          <a:endParaRPr lang="en-CA"/>
        </a:p>
      </dgm:t>
    </dgm:pt>
    <dgm:pt modelId="{212282C3-4C1A-45B7-A560-A4681DAE4FD4}" type="pres">
      <dgm:prSet presAssocID="{F581DF66-B5D2-49D5-96C6-136183E88C0A}" presName="spacing" presStyleCnt="0"/>
      <dgm:spPr/>
    </dgm:pt>
    <dgm:pt modelId="{D3FDFAD3-A4FA-4E76-8C59-15ABEED18B7E}" type="pres">
      <dgm:prSet presAssocID="{C60056E3-F172-421F-B835-EC3A5C9D93EF}" presName="composite" presStyleCnt="0"/>
      <dgm:spPr/>
    </dgm:pt>
    <dgm:pt modelId="{15EF6DBA-363E-49AA-A3AC-498C19CCE233}" type="pres">
      <dgm:prSet presAssocID="{C60056E3-F172-421F-B835-EC3A5C9D93EF}" presName="imgShp" presStyleLbl="fgImgPlace1" presStyleIdx="3" presStyleCnt="11"/>
      <dgm:spPr/>
    </dgm:pt>
    <dgm:pt modelId="{C55B5CF5-432B-4810-B3D3-ECCB0B1734D4}" type="pres">
      <dgm:prSet presAssocID="{C60056E3-F172-421F-B835-EC3A5C9D93EF}" presName="txShp" presStyleLbl="node1" presStyleIdx="3" presStyleCnt="11">
        <dgm:presLayoutVars>
          <dgm:bulletEnabled val="1"/>
        </dgm:presLayoutVars>
      </dgm:prSet>
      <dgm:spPr/>
      <dgm:t>
        <a:bodyPr/>
        <a:lstStyle/>
        <a:p>
          <a:endParaRPr lang="en-CA"/>
        </a:p>
      </dgm:t>
    </dgm:pt>
    <dgm:pt modelId="{83343941-5389-475C-BAD0-B5DF71D7D445}" type="pres">
      <dgm:prSet presAssocID="{AA57B94A-1DBB-4AEB-A7B5-9FAA8A4464CE}" presName="spacing" presStyleCnt="0"/>
      <dgm:spPr/>
    </dgm:pt>
    <dgm:pt modelId="{424EE881-B18F-4B2A-BE9E-29DE83D7DE9A}" type="pres">
      <dgm:prSet presAssocID="{2A2BB7CD-CD33-4835-AC51-26AE4FA54F88}" presName="composite" presStyleCnt="0"/>
      <dgm:spPr/>
    </dgm:pt>
    <dgm:pt modelId="{BAAA12CC-3428-4B12-9E45-A133285C2CFF}" type="pres">
      <dgm:prSet presAssocID="{2A2BB7CD-CD33-4835-AC51-26AE4FA54F88}" presName="imgShp" presStyleLbl="fgImgPlace1" presStyleIdx="4" presStyleCnt="11" custLinFactNeighborX="3829" custLinFactNeighborY="-3829"/>
      <dgm:spPr/>
    </dgm:pt>
    <dgm:pt modelId="{4ACDCB31-CB8B-46D8-A9E6-2F7342F8EFD1}" type="pres">
      <dgm:prSet presAssocID="{2A2BB7CD-CD33-4835-AC51-26AE4FA54F88}" presName="txShp" presStyleLbl="node1" presStyleIdx="4" presStyleCnt="11" custScaleX="101406" custLinFactNeighborX="-582" custLinFactNeighborY="-4187">
        <dgm:presLayoutVars>
          <dgm:bulletEnabled val="1"/>
        </dgm:presLayoutVars>
      </dgm:prSet>
      <dgm:spPr/>
      <dgm:t>
        <a:bodyPr/>
        <a:lstStyle/>
        <a:p>
          <a:endParaRPr lang="en-CA"/>
        </a:p>
      </dgm:t>
    </dgm:pt>
    <dgm:pt modelId="{EF5C7209-CC0B-4BE4-901F-8E66F0611E29}" type="pres">
      <dgm:prSet presAssocID="{F2F3C1D1-89D3-46AF-B08A-A816A0817E89}" presName="spacing" presStyleCnt="0"/>
      <dgm:spPr/>
    </dgm:pt>
    <dgm:pt modelId="{F3691147-98F2-46DF-803F-7702DFA8C97C}" type="pres">
      <dgm:prSet presAssocID="{F23D4897-CC12-4E30-8209-2D96C6D9358A}" presName="composite" presStyleCnt="0"/>
      <dgm:spPr/>
    </dgm:pt>
    <dgm:pt modelId="{E38A9D00-2FD4-4AE3-A7F7-5D9F3B1458B0}" type="pres">
      <dgm:prSet presAssocID="{F23D4897-CC12-4E30-8209-2D96C6D9358A}" presName="imgShp" presStyleLbl="fgImgPlace1" presStyleIdx="5" presStyleCnt="11"/>
      <dgm:spPr/>
    </dgm:pt>
    <dgm:pt modelId="{6EAAAA0C-30B2-41FA-9A2F-7DCDFFCF1485}" type="pres">
      <dgm:prSet presAssocID="{F23D4897-CC12-4E30-8209-2D96C6D9358A}" presName="txShp" presStyleLbl="node1" presStyleIdx="5" presStyleCnt="11">
        <dgm:presLayoutVars>
          <dgm:bulletEnabled val="1"/>
        </dgm:presLayoutVars>
      </dgm:prSet>
      <dgm:spPr/>
      <dgm:t>
        <a:bodyPr/>
        <a:lstStyle/>
        <a:p>
          <a:endParaRPr lang="en-CA"/>
        </a:p>
      </dgm:t>
    </dgm:pt>
    <dgm:pt modelId="{E893D7E6-F27F-450A-89A8-CA26034F2647}" type="pres">
      <dgm:prSet presAssocID="{3406D84E-D17D-4116-8A30-EB615C7A381D}" presName="spacing" presStyleCnt="0"/>
      <dgm:spPr/>
    </dgm:pt>
    <dgm:pt modelId="{A6A96E92-477F-416B-803C-E137583ED37E}" type="pres">
      <dgm:prSet presAssocID="{CB9C8756-8003-42AA-95F4-523CDD998D73}" presName="composite" presStyleCnt="0"/>
      <dgm:spPr/>
    </dgm:pt>
    <dgm:pt modelId="{C8F8033A-1044-4483-81D8-B80E3F64F974}" type="pres">
      <dgm:prSet presAssocID="{CB9C8756-8003-42AA-95F4-523CDD998D73}" presName="imgShp" presStyleLbl="fgImgPlace1" presStyleIdx="6" presStyleCnt="11"/>
      <dgm:spPr/>
    </dgm:pt>
    <dgm:pt modelId="{6886A7F5-BCB0-4CB1-A4BF-5A37D94246C1}" type="pres">
      <dgm:prSet presAssocID="{CB9C8756-8003-42AA-95F4-523CDD998D73}" presName="txShp" presStyleLbl="node1" presStyleIdx="6" presStyleCnt="11">
        <dgm:presLayoutVars>
          <dgm:bulletEnabled val="1"/>
        </dgm:presLayoutVars>
      </dgm:prSet>
      <dgm:spPr/>
      <dgm:t>
        <a:bodyPr/>
        <a:lstStyle/>
        <a:p>
          <a:endParaRPr lang="en-CA"/>
        </a:p>
      </dgm:t>
    </dgm:pt>
    <dgm:pt modelId="{23BA73A2-8499-4852-89BC-4615E24D4384}" type="pres">
      <dgm:prSet presAssocID="{602DE48C-9127-4991-8A02-55BCAB84D67F}" presName="spacing" presStyleCnt="0"/>
      <dgm:spPr/>
    </dgm:pt>
    <dgm:pt modelId="{7444A993-8DCF-4AA0-B2CE-28ECF3F33EC5}" type="pres">
      <dgm:prSet presAssocID="{E2D6D3DB-6C0E-44D4-9E4C-F0854845AFB9}" presName="composite" presStyleCnt="0"/>
      <dgm:spPr/>
    </dgm:pt>
    <dgm:pt modelId="{48DFFA39-D05C-45BE-BA29-6ACB63A2E6D7}" type="pres">
      <dgm:prSet presAssocID="{E2D6D3DB-6C0E-44D4-9E4C-F0854845AFB9}" presName="imgShp" presStyleLbl="fgImgPlace1" presStyleIdx="7" presStyleCnt="11"/>
      <dgm:spPr/>
    </dgm:pt>
    <dgm:pt modelId="{E90B2CF7-D57E-473F-84D0-523A50FECE82}" type="pres">
      <dgm:prSet presAssocID="{E2D6D3DB-6C0E-44D4-9E4C-F0854845AFB9}" presName="txShp" presStyleLbl="node1" presStyleIdx="7" presStyleCnt="11">
        <dgm:presLayoutVars>
          <dgm:bulletEnabled val="1"/>
        </dgm:presLayoutVars>
      </dgm:prSet>
      <dgm:spPr/>
      <dgm:t>
        <a:bodyPr/>
        <a:lstStyle/>
        <a:p>
          <a:endParaRPr lang="en-CA"/>
        </a:p>
      </dgm:t>
    </dgm:pt>
    <dgm:pt modelId="{575C0299-71F4-4755-A2F3-E402FA472AA6}" type="pres">
      <dgm:prSet presAssocID="{5D2A80A7-7332-4D0A-BF92-359DD41EFE24}" presName="spacing" presStyleCnt="0"/>
      <dgm:spPr/>
    </dgm:pt>
    <dgm:pt modelId="{438C7C02-736C-414E-865E-7703D424F2CE}" type="pres">
      <dgm:prSet presAssocID="{6BDFA929-7305-4251-9B2A-F907F365E984}" presName="composite" presStyleCnt="0"/>
      <dgm:spPr/>
    </dgm:pt>
    <dgm:pt modelId="{69A053E7-BB6D-4DAE-832D-244615680724}" type="pres">
      <dgm:prSet presAssocID="{6BDFA929-7305-4251-9B2A-F907F365E984}" presName="imgShp" presStyleLbl="fgImgPlace1" presStyleIdx="8" presStyleCnt="11"/>
      <dgm:spPr/>
    </dgm:pt>
    <dgm:pt modelId="{6222B77E-77D3-4A0C-9B82-AB8A61A541E1}" type="pres">
      <dgm:prSet presAssocID="{6BDFA929-7305-4251-9B2A-F907F365E984}" presName="txShp" presStyleLbl="node1" presStyleIdx="8" presStyleCnt="11">
        <dgm:presLayoutVars>
          <dgm:bulletEnabled val="1"/>
        </dgm:presLayoutVars>
      </dgm:prSet>
      <dgm:spPr/>
      <dgm:t>
        <a:bodyPr/>
        <a:lstStyle/>
        <a:p>
          <a:endParaRPr lang="en-CA"/>
        </a:p>
      </dgm:t>
    </dgm:pt>
    <dgm:pt modelId="{E95333EC-DEE4-4EAB-A15A-3C770485E27F}" type="pres">
      <dgm:prSet presAssocID="{E642354A-AE33-47A9-AE86-504771E23E5D}" presName="spacing" presStyleCnt="0"/>
      <dgm:spPr/>
    </dgm:pt>
    <dgm:pt modelId="{AC525705-9CB0-44EE-AB1A-C469A0FB7F2D}" type="pres">
      <dgm:prSet presAssocID="{EBB92897-43C2-4870-BCE2-830A5B98FA36}" presName="composite" presStyleCnt="0"/>
      <dgm:spPr/>
    </dgm:pt>
    <dgm:pt modelId="{9696992E-7A9B-4E20-8826-31403C8E607C}" type="pres">
      <dgm:prSet presAssocID="{EBB92897-43C2-4870-BCE2-830A5B98FA36}" presName="imgShp" presStyleLbl="fgImgPlace1" presStyleIdx="9" presStyleCnt="11"/>
      <dgm:spPr/>
    </dgm:pt>
    <dgm:pt modelId="{EC1489CA-D814-4880-BE79-B7F503A4371A}" type="pres">
      <dgm:prSet presAssocID="{EBB92897-43C2-4870-BCE2-830A5B98FA36}" presName="txShp" presStyleLbl="node1" presStyleIdx="9" presStyleCnt="11">
        <dgm:presLayoutVars>
          <dgm:bulletEnabled val="1"/>
        </dgm:presLayoutVars>
      </dgm:prSet>
      <dgm:spPr/>
      <dgm:t>
        <a:bodyPr/>
        <a:lstStyle/>
        <a:p>
          <a:endParaRPr lang="en-CA"/>
        </a:p>
      </dgm:t>
    </dgm:pt>
    <dgm:pt modelId="{AD3E4DC7-86C0-411D-8363-923A4EF28101}" type="pres">
      <dgm:prSet presAssocID="{3D33F220-0CFC-434D-A789-493FBB99F582}" presName="spacing" presStyleCnt="0"/>
      <dgm:spPr/>
    </dgm:pt>
    <dgm:pt modelId="{F0C22543-7A1A-4D4A-853E-2C2F8DEFDD57}" type="pres">
      <dgm:prSet presAssocID="{2EE0AC75-16E4-4EEB-B8E7-51FAE78F3D35}" presName="composite" presStyleCnt="0"/>
      <dgm:spPr/>
    </dgm:pt>
    <dgm:pt modelId="{E30FD4E2-931D-440A-9D83-5A2FFC88253B}" type="pres">
      <dgm:prSet presAssocID="{2EE0AC75-16E4-4EEB-B8E7-51FAE78F3D35}" presName="imgShp" presStyleLbl="fgImgPlace1" presStyleIdx="10" presStyleCnt="11"/>
      <dgm:spPr/>
    </dgm:pt>
    <dgm:pt modelId="{F8FF05BE-CA81-4A79-A39C-1221994C2DDD}" type="pres">
      <dgm:prSet presAssocID="{2EE0AC75-16E4-4EEB-B8E7-51FAE78F3D35}" presName="txShp" presStyleLbl="node1" presStyleIdx="10" presStyleCnt="11">
        <dgm:presLayoutVars>
          <dgm:bulletEnabled val="1"/>
        </dgm:presLayoutVars>
      </dgm:prSet>
      <dgm:spPr/>
      <dgm:t>
        <a:bodyPr/>
        <a:lstStyle/>
        <a:p>
          <a:endParaRPr lang="en-CA"/>
        </a:p>
      </dgm:t>
    </dgm:pt>
  </dgm:ptLst>
  <dgm:cxnLst>
    <dgm:cxn modelId="{B8FF8FFF-20D9-47A4-AE20-5908D49E091A}" type="presOf" srcId="{A02A8F7B-0B30-429F-88E3-67F0AA172589}" destId="{B97BA409-75C7-4C93-BA1E-BE8178C3D552}" srcOrd="0" destOrd="0" presId="urn:microsoft.com/office/officeart/2005/8/layout/vList3"/>
    <dgm:cxn modelId="{E2F8EB99-17BE-492D-A7F1-D3EF6309E2DA}" srcId="{ABEE36DC-53BE-459B-851C-9D9AA0C0288A}" destId="{A02A8F7B-0B30-429F-88E3-67F0AA172589}" srcOrd="0" destOrd="0" parTransId="{3AD097E1-5DD4-4FD7-B26E-8579C6C7E299}" sibTransId="{21FC3BF6-5F5C-429F-9664-5471405BDC45}"/>
    <dgm:cxn modelId="{594B5EF0-B50C-429C-94BA-4A85A1211492}" type="presOf" srcId="{2A2BB7CD-CD33-4835-AC51-26AE4FA54F88}" destId="{4ACDCB31-CB8B-46D8-A9E6-2F7342F8EFD1}" srcOrd="0" destOrd="0" presId="urn:microsoft.com/office/officeart/2005/8/layout/vList3"/>
    <dgm:cxn modelId="{F4EC8B44-B2D9-4B15-9115-58757C1056CD}" type="presOf" srcId="{ABEE36DC-53BE-459B-851C-9D9AA0C0288A}" destId="{62195FD0-6033-45BF-9407-78179EE1A6BF}" srcOrd="0" destOrd="0" presId="urn:microsoft.com/office/officeart/2005/8/layout/vList3"/>
    <dgm:cxn modelId="{95A68577-23BC-42C3-8992-AE5443596005}" type="presOf" srcId="{E2D6D3DB-6C0E-44D4-9E4C-F0854845AFB9}" destId="{E90B2CF7-D57E-473F-84D0-523A50FECE82}" srcOrd="0" destOrd="0" presId="urn:microsoft.com/office/officeart/2005/8/layout/vList3"/>
    <dgm:cxn modelId="{95649DC2-E5BF-41EE-9684-ECCB78D089FE}" type="presOf" srcId="{C60056E3-F172-421F-B835-EC3A5C9D93EF}" destId="{C55B5CF5-432B-4810-B3D3-ECCB0B1734D4}" srcOrd="0" destOrd="0" presId="urn:microsoft.com/office/officeart/2005/8/layout/vList3"/>
    <dgm:cxn modelId="{BAEDF389-A8CB-4A90-9FEF-F1E316B2F22F}" type="presOf" srcId="{2EE0AC75-16E4-4EEB-B8E7-51FAE78F3D35}" destId="{F8FF05BE-CA81-4A79-A39C-1221994C2DDD}" srcOrd="0" destOrd="0" presId="urn:microsoft.com/office/officeart/2005/8/layout/vList3"/>
    <dgm:cxn modelId="{92324421-1664-4F91-AB2B-09E5E916076B}" srcId="{ABEE36DC-53BE-459B-851C-9D9AA0C0288A}" destId="{2A2BB7CD-CD33-4835-AC51-26AE4FA54F88}" srcOrd="4" destOrd="0" parTransId="{D3D13D51-BE58-4E2B-A9A6-3D8DAE38F96E}" sibTransId="{F2F3C1D1-89D3-46AF-B08A-A816A0817E89}"/>
    <dgm:cxn modelId="{495F0C2F-B920-4D4C-8BAC-B9B816878AE2}" type="presOf" srcId="{6BDFA929-7305-4251-9B2A-F907F365E984}" destId="{6222B77E-77D3-4A0C-9B82-AB8A61A541E1}" srcOrd="0" destOrd="0" presId="urn:microsoft.com/office/officeart/2005/8/layout/vList3"/>
    <dgm:cxn modelId="{B7DC18BD-A223-4CD9-B161-9E50033FAC7E}" type="presOf" srcId="{F23D4897-CC12-4E30-8209-2D96C6D9358A}" destId="{6EAAAA0C-30B2-41FA-9A2F-7DCDFFCF1485}" srcOrd="0" destOrd="0" presId="urn:microsoft.com/office/officeart/2005/8/layout/vList3"/>
    <dgm:cxn modelId="{84806737-D008-4E62-830B-098F8868BB20}" srcId="{ABEE36DC-53BE-459B-851C-9D9AA0C0288A}" destId="{C60056E3-F172-421F-B835-EC3A5C9D93EF}" srcOrd="3" destOrd="0" parTransId="{F85B6FC4-D4AE-44FB-A02A-1190CBB4C077}" sibTransId="{AA57B94A-1DBB-4AEB-A7B5-9FAA8A4464CE}"/>
    <dgm:cxn modelId="{0D7C2C3C-BF7C-4223-BA0B-B642F24EB2E9}" type="presOf" srcId="{CB9C8756-8003-42AA-95F4-523CDD998D73}" destId="{6886A7F5-BCB0-4CB1-A4BF-5A37D94246C1}" srcOrd="0" destOrd="0" presId="urn:microsoft.com/office/officeart/2005/8/layout/vList3"/>
    <dgm:cxn modelId="{9F76B4E5-1CAF-4ECB-8539-505D4FAF80AE}" srcId="{ABEE36DC-53BE-459B-851C-9D9AA0C0288A}" destId="{11F7A444-6220-4254-A6B7-DB0B11A9BD49}" srcOrd="1" destOrd="0" parTransId="{9DA33DC9-392B-4028-A0CC-212E093159F1}" sibTransId="{F22023F0-33C0-4A1C-8D9B-2ED7E1BB0479}"/>
    <dgm:cxn modelId="{69601E63-40E5-4F49-A1CB-9661D98A954E}" srcId="{ABEE36DC-53BE-459B-851C-9D9AA0C0288A}" destId="{9E06704C-89C9-482D-A580-5777123DE4F0}" srcOrd="2" destOrd="0" parTransId="{7384DA8D-BCD2-4FFE-A894-A786EE0B5E0E}" sibTransId="{F581DF66-B5D2-49D5-96C6-136183E88C0A}"/>
    <dgm:cxn modelId="{B1636495-414B-4D69-90A4-5EDF01354394}" srcId="{ABEE36DC-53BE-459B-851C-9D9AA0C0288A}" destId="{F23D4897-CC12-4E30-8209-2D96C6D9358A}" srcOrd="5" destOrd="0" parTransId="{E8268D94-A744-428C-9B6C-8360B8259818}" sibTransId="{3406D84E-D17D-4116-8A30-EB615C7A381D}"/>
    <dgm:cxn modelId="{F49DF980-BA11-405F-B958-9554E6561409}" type="presOf" srcId="{EBB92897-43C2-4870-BCE2-830A5B98FA36}" destId="{EC1489CA-D814-4880-BE79-B7F503A4371A}" srcOrd="0" destOrd="0" presId="urn:microsoft.com/office/officeart/2005/8/layout/vList3"/>
    <dgm:cxn modelId="{33263D28-6C57-49C1-B3EE-7787DF89FD49}" srcId="{ABEE36DC-53BE-459B-851C-9D9AA0C0288A}" destId="{CB9C8756-8003-42AA-95F4-523CDD998D73}" srcOrd="6" destOrd="0" parTransId="{213E2D59-BA74-4329-9C94-AEBF14DE5E88}" sibTransId="{602DE48C-9127-4991-8A02-55BCAB84D67F}"/>
    <dgm:cxn modelId="{355FCAB0-4DB7-4BCA-B68D-136A7CB1EC9B}" type="presOf" srcId="{11F7A444-6220-4254-A6B7-DB0B11A9BD49}" destId="{2B40A348-E60D-4ABB-AD1F-1F1C2719E386}" srcOrd="0" destOrd="0" presId="urn:microsoft.com/office/officeart/2005/8/layout/vList3"/>
    <dgm:cxn modelId="{17B0CE70-ABEE-4A70-921E-B2CDE9FDFCFB}" srcId="{ABEE36DC-53BE-459B-851C-9D9AA0C0288A}" destId="{E2D6D3DB-6C0E-44D4-9E4C-F0854845AFB9}" srcOrd="7" destOrd="0" parTransId="{3736C7F3-3116-4DE8-A058-BCBDEFB2672C}" sibTransId="{5D2A80A7-7332-4D0A-BF92-359DD41EFE24}"/>
    <dgm:cxn modelId="{A6A22A30-086D-4BC1-AFAA-39D4C883C197}" srcId="{ABEE36DC-53BE-459B-851C-9D9AA0C0288A}" destId="{6BDFA929-7305-4251-9B2A-F907F365E984}" srcOrd="8" destOrd="0" parTransId="{8F320248-7E66-43B3-AF5D-333EA58CBED6}" sibTransId="{E642354A-AE33-47A9-AE86-504771E23E5D}"/>
    <dgm:cxn modelId="{CE090F67-9305-4616-A7D9-0D3AA7DB3AD2}" type="presOf" srcId="{9E06704C-89C9-482D-A580-5777123DE4F0}" destId="{8B4F1C7F-D53F-436E-9B48-174771F51438}" srcOrd="0" destOrd="0" presId="urn:microsoft.com/office/officeart/2005/8/layout/vList3"/>
    <dgm:cxn modelId="{46916936-4CAB-4B6B-B1E7-AB2CE2E194B5}" srcId="{ABEE36DC-53BE-459B-851C-9D9AA0C0288A}" destId="{EBB92897-43C2-4870-BCE2-830A5B98FA36}" srcOrd="9" destOrd="0" parTransId="{54E229F3-8C41-4B1F-A093-AC4CDBF7F8F4}" sibTransId="{3D33F220-0CFC-434D-A789-493FBB99F582}"/>
    <dgm:cxn modelId="{9096679A-5204-4D87-BF77-5830FF04D85B}" srcId="{ABEE36DC-53BE-459B-851C-9D9AA0C0288A}" destId="{2EE0AC75-16E4-4EEB-B8E7-51FAE78F3D35}" srcOrd="10" destOrd="0" parTransId="{7DAF9903-37FB-45AB-80DB-3F31583F3AD1}" sibTransId="{EE8F4111-0D39-463F-9D24-4342965780E3}"/>
    <dgm:cxn modelId="{D5A11824-FDD9-4335-82D1-B298B19A7CFE}" type="presParOf" srcId="{62195FD0-6033-45BF-9407-78179EE1A6BF}" destId="{5A51CADC-DAC0-43F2-BF36-3EBD8B8DD37C}" srcOrd="0" destOrd="0" presId="urn:microsoft.com/office/officeart/2005/8/layout/vList3"/>
    <dgm:cxn modelId="{4B39E5B1-5D14-4177-8277-0A94C709BD91}" type="presParOf" srcId="{5A51CADC-DAC0-43F2-BF36-3EBD8B8DD37C}" destId="{1B60311C-3E76-4FC5-AD36-92FA3A494FCC}" srcOrd="0" destOrd="0" presId="urn:microsoft.com/office/officeart/2005/8/layout/vList3"/>
    <dgm:cxn modelId="{01C3D4FA-36DD-421F-8AF3-2E3A38DFD322}" type="presParOf" srcId="{5A51CADC-DAC0-43F2-BF36-3EBD8B8DD37C}" destId="{B97BA409-75C7-4C93-BA1E-BE8178C3D552}" srcOrd="1" destOrd="0" presId="urn:microsoft.com/office/officeart/2005/8/layout/vList3"/>
    <dgm:cxn modelId="{C2EA5B7A-61E8-4015-B84D-120B3CCF3D31}" type="presParOf" srcId="{62195FD0-6033-45BF-9407-78179EE1A6BF}" destId="{6ABC3FE3-4B05-4E97-B0E6-78BE779EB123}" srcOrd="1" destOrd="0" presId="urn:microsoft.com/office/officeart/2005/8/layout/vList3"/>
    <dgm:cxn modelId="{AC6E66B6-E13B-465D-BE85-8E509FBDEE8E}" type="presParOf" srcId="{62195FD0-6033-45BF-9407-78179EE1A6BF}" destId="{6A3DFCF7-BA80-4A71-95AD-3681B8ED3B9F}" srcOrd="2" destOrd="0" presId="urn:microsoft.com/office/officeart/2005/8/layout/vList3"/>
    <dgm:cxn modelId="{DAB5C5E6-5517-4D3C-9627-347CF7940AB0}" type="presParOf" srcId="{6A3DFCF7-BA80-4A71-95AD-3681B8ED3B9F}" destId="{EC377C66-DC6C-41DA-A83E-E0813320D60E}" srcOrd="0" destOrd="0" presId="urn:microsoft.com/office/officeart/2005/8/layout/vList3"/>
    <dgm:cxn modelId="{ED469CB5-5AC3-4535-ADA0-8A9F6A012663}" type="presParOf" srcId="{6A3DFCF7-BA80-4A71-95AD-3681B8ED3B9F}" destId="{2B40A348-E60D-4ABB-AD1F-1F1C2719E386}" srcOrd="1" destOrd="0" presId="urn:microsoft.com/office/officeart/2005/8/layout/vList3"/>
    <dgm:cxn modelId="{5FCE9804-E2F6-4122-A859-33DD76A3A2DC}" type="presParOf" srcId="{62195FD0-6033-45BF-9407-78179EE1A6BF}" destId="{2C6BF61A-7A3F-4715-85CC-519F1D2DD4BC}" srcOrd="3" destOrd="0" presId="urn:microsoft.com/office/officeart/2005/8/layout/vList3"/>
    <dgm:cxn modelId="{2EAB49EB-EF3A-43A0-9E2B-3448F8F67056}" type="presParOf" srcId="{62195FD0-6033-45BF-9407-78179EE1A6BF}" destId="{8EE44278-C9CA-4D0A-97C3-8E23BF6B0A8A}" srcOrd="4" destOrd="0" presId="urn:microsoft.com/office/officeart/2005/8/layout/vList3"/>
    <dgm:cxn modelId="{279EDF95-973D-45B4-8DBF-871EFE9E5790}" type="presParOf" srcId="{8EE44278-C9CA-4D0A-97C3-8E23BF6B0A8A}" destId="{8F10E3F6-1A29-4902-B2B8-D7DAB77E6DB5}" srcOrd="0" destOrd="0" presId="urn:microsoft.com/office/officeart/2005/8/layout/vList3"/>
    <dgm:cxn modelId="{CE332A49-2BA3-40AB-BD48-DB4EBA4CBAD3}" type="presParOf" srcId="{8EE44278-C9CA-4D0A-97C3-8E23BF6B0A8A}" destId="{8B4F1C7F-D53F-436E-9B48-174771F51438}" srcOrd="1" destOrd="0" presId="urn:microsoft.com/office/officeart/2005/8/layout/vList3"/>
    <dgm:cxn modelId="{4C5AA0F0-E347-48BD-A292-45C9441EA1AE}" type="presParOf" srcId="{62195FD0-6033-45BF-9407-78179EE1A6BF}" destId="{212282C3-4C1A-45B7-A560-A4681DAE4FD4}" srcOrd="5" destOrd="0" presId="urn:microsoft.com/office/officeart/2005/8/layout/vList3"/>
    <dgm:cxn modelId="{52FC2E1A-DB28-4E73-AA45-C38E22D8E6B4}" type="presParOf" srcId="{62195FD0-6033-45BF-9407-78179EE1A6BF}" destId="{D3FDFAD3-A4FA-4E76-8C59-15ABEED18B7E}" srcOrd="6" destOrd="0" presId="urn:microsoft.com/office/officeart/2005/8/layout/vList3"/>
    <dgm:cxn modelId="{9423A96B-53C2-4FC7-91D0-B3AD5ADBB4EE}" type="presParOf" srcId="{D3FDFAD3-A4FA-4E76-8C59-15ABEED18B7E}" destId="{15EF6DBA-363E-49AA-A3AC-498C19CCE233}" srcOrd="0" destOrd="0" presId="urn:microsoft.com/office/officeart/2005/8/layout/vList3"/>
    <dgm:cxn modelId="{3A6E3EFE-0A24-4067-9B5D-5C443B35EBCA}" type="presParOf" srcId="{D3FDFAD3-A4FA-4E76-8C59-15ABEED18B7E}" destId="{C55B5CF5-432B-4810-B3D3-ECCB0B1734D4}" srcOrd="1" destOrd="0" presId="urn:microsoft.com/office/officeart/2005/8/layout/vList3"/>
    <dgm:cxn modelId="{C651ACE1-47C1-4DF1-BB9C-CC33F6DB2F7D}" type="presParOf" srcId="{62195FD0-6033-45BF-9407-78179EE1A6BF}" destId="{83343941-5389-475C-BAD0-B5DF71D7D445}" srcOrd="7" destOrd="0" presId="urn:microsoft.com/office/officeart/2005/8/layout/vList3"/>
    <dgm:cxn modelId="{F0F80362-243B-4ACE-8C7E-8AB1F54343A8}" type="presParOf" srcId="{62195FD0-6033-45BF-9407-78179EE1A6BF}" destId="{424EE881-B18F-4B2A-BE9E-29DE83D7DE9A}" srcOrd="8" destOrd="0" presId="urn:microsoft.com/office/officeart/2005/8/layout/vList3"/>
    <dgm:cxn modelId="{EAB773E0-E529-49E6-BE1F-E07D9F878276}" type="presParOf" srcId="{424EE881-B18F-4B2A-BE9E-29DE83D7DE9A}" destId="{BAAA12CC-3428-4B12-9E45-A133285C2CFF}" srcOrd="0" destOrd="0" presId="urn:microsoft.com/office/officeart/2005/8/layout/vList3"/>
    <dgm:cxn modelId="{BE11081B-6987-4F2D-988E-30CA0448F4BD}" type="presParOf" srcId="{424EE881-B18F-4B2A-BE9E-29DE83D7DE9A}" destId="{4ACDCB31-CB8B-46D8-A9E6-2F7342F8EFD1}" srcOrd="1" destOrd="0" presId="urn:microsoft.com/office/officeart/2005/8/layout/vList3"/>
    <dgm:cxn modelId="{D02845B6-198F-4069-9CCB-1769DE40C22B}" type="presParOf" srcId="{62195FD0-6033-45BF-9407-78179EE1A6BF}" destId="{EF5C7209-CC0B-4BE4-901F-8E66F0611E29}" srcOrd="9" destOrd="0" presId="urn:microsoft.com/office/officeart/2005/8/layout/vList3"/>
    <dgm:cxn modelId="{F9C9401D-0DA5-499B-BDCF-E0D65431B35C}" type="presParOf" srcId="{62195FD0-6033-45BF-9407-78179EE1A6BF}" destId="{F3691147-98F2-46DF-803F-7702DFA8C97C}" srcOrd="10" destOrd="0" presId="urn:microsoft.com/office/officeart/2005/8/layout/vList3"/>
    <dgm:cxn modelId="{C17263A1-FD65-4D2B-B9EE-7CF7091A6D7A}" type="presParOf" srcId="{F3691147-98F2-46DF-803F-7702DFA8C97C}" destId="{E38A9D00-2FD4-4AE3-A7F7-5D9F3B1458B0}" srcOrd="0" destOrd="0" presId="urn:microsoft.com/office/officeart/2005/8/layout/vList3"/>
    <dgm:cxn modelId="{DD097730-0B29-4BC7-8578-C41F978DF736}" type="presParOf" srcId="{F3691147-98F2-46DF-803F-7702DFA8C97C}" destId="{6EAAAA0C-30B2-41FA-9A2F-7DCDFFCF1485}" srcOrd="1" destOrd="0" presId="urn:microsoft.com/office/officeart/2005/8/layout/vList3"/>
    <dgm:cxn modelId="{D3B68DED-686A-4F28-B40C-1F43ECA2B61D}" type="presParOf" srcId="{62195FD0-6033-45BF-9407-78179EE1A6BF}" destId="{E893D7E6-F27F-450A-89A8-CA26034F2647}" srcOrd="11" destOrd="0" presId="urn:microsoft.com/office/officeart/2005/8/layout/vList3"/>
    <dgm:cxn modelId="{3D06A3B3-83E3-4884-B2C5-C6589309B85B}" type="presParOf" srcId="{62195FD0-6033-45BF-9407-78179EE1A6BF}" destId="{A6A96E92-477F-416B-803C-E137583ED37E}" srcOrd="12" destOrd="0" presId="urn:microsoft.com/office/officeart/2005/8/layout/vList3"/>
    <dgm:cxn modelId="{394985D9-B1FF-42AC-9AED-BEB7AC7D19D3}" type="presParOf" srcId="{A6A96E92-477F-416B-803C-E137583ED37E}" destId="{C8F8033A-1044-4483-81D8-B80E3F64F974}" srcOrd="0" destOrd="0" presId="urn:microsoft.com/office/officeart/2005/8/layout/vList3"/>
    <dgm:cxn modelId="{3F0F2C36-0774-47C0-8C63-BCD54CF5C3D3}" type="presParOf" srcId="{A6A96E92-477F-416B-803C-E137583ED37E}" destId="{6886A7F5-BCB0-4CB1-A4BF-5A37D94246C1}" srcOrd="1" destOrd="0" presId="urn:microsoft.com/office/officeart/2005/8/layout/vList3"/>
    <dgm:cxn modelId="{8700E58F-56D4-4F66-A224-FF4634C0D556}" type="presParOf" srcId="{62195FD0-6033-45BF-9407-78179EE1A6BF}" destId="{23BA73A2-8499-4852-89BC-4615E24D4384}" srcOrd="13" destOrd="0" presId="urn:microsoft.com/office/officeart/2005/8/layout/vList3"/>
    <dgm:cxn modelId="{A36B9A7C-E49B-48D5-A7AB-75B3C718515E}" type="presParOf" srcId="{62195FD0-6033-45BF-9407-78179EE1A6BF}" destId="{7444A993-8DCF-4AA0-B2CE-28ECF3F33EC5}" srcOrd="14" destOrd="0" presId="urn:microsoft.com/office/officeart/2005/8/layout/vList3"/>
    <dgm:cxn modelId="{21B92646-25EF-4A80-B6E2-054D50BD5DF6}" type="presParOf" srcId="{7444A993-8DCF-4AA0-B2CE-28ECF3F33EC5}" destId="{48DFFA39-D05C-45BE-BA29-6ACB63A2E6D7}" srcOrd="0" destOrd="0" presId="urn:microsoft.com/office/officeart/2005/8/layout/vList3"/>
    <dgm:cxn modelId="{6F5EECF1-0030-4C56-92E8-31565F3BF0DD}" type="presParOf" srcId="{7444A993-8DCF-4AA0-B2CE-28ECF3F33EC5}" destId="{E90B2CF7-D57E-473F-84D0-523A50FECE82}" srcOrd="1" destOrd="0" presId="urn:microsoft.com/office/officeart/2005/8/layout/vList3"/>
    <dgm:cxn modelId="{C69EB9F6-55AD-451E-9512-08BD6A2AA471}" type="presParOf" srcId="{62195FD0-6033-45BF-9407-78179EE1A6BF}" destId="{575C0299-71F4-4755-A2F3-E402FA472AA6}" srcOrd="15" destOrd="0" presId="urn:microsoft.com/office/officeart/2005/8/layout/vList3"/>
    <dgm:cxn modelId="{AECDC0C4-4EB5-49A1-8419-AF4479D982A1}" type="presParOf" srcId="{62195FD0-6033-45BF-9407-78179EE1A6BF}" destId="{438C7C02-736C-414E-865E-7703D424F2CE}" srcOrd="16" destOrd="0" presId="urn:microsoft.com/office/officeart/2005/8/layout/vList3"/>
    <dgm:cxn modelId="{80BFBDF7-BF49-432A-8661-B79CE590AC1D}" type="presParOf" srcId="{438C7C02-736C-414E-865E-7703D424F2CE}" destId="{69A053E7-BB6D-4DAE-832D-244615680724}" srcOrd="0" destOrd="0" presId="urn:microsoft.com/office/officeart/2005/8/layout/vList3"/>
    <dgm:cxn modelId="{6A3DB1DE-17BD-400D-B3D2-6C21A2BD15F0}" type="presParOf" srcId="{438C7C02-736C-414E-865E-7703D424F2CE}" destId="{6222B77E-77D3-4A0C-9B82-AB8A61A541E1}" srcOrd="1" destOrd="0" presId="urn:microsoft.com/office/officeart/2005/8/layout/vList3"/>
    <dgm:cxn modelId="{543BC40D-2C2F-4107-B300-AED8A505D6DA}" type="presParOf" srcId="{62195FD0-6033-45BF-9407-78179EE1A6BF}" destId="{E95333EC-DEE4-4EAB-A15A-3C770485E27F}" srcOrd="17" destOrd="0" presId="urn:microsoft.com/office/officeart/2005/8/layout/vList3"/>
    <dgm:cxn modelId="{624C7077-1476-4FE1-B974-0EEA26857F10}" type="presParOf" srcId="{62195FD0-6033-45BF-9407-78179EE1A6BF}" destId="{AC525705-9CB0-44EE-AB1A-C469A0FB7F2D}" srcOrd="18" destOrd="0" presId="urn:microsoft.com/office/officeart/2005/8/layout/vList3"/>
    <dgm:cxn modelId="{AAD9B987-E912-4788-A1E2-B395DAEAA4ED}" type="presParOf" srcId="{AC525705-9CB0-44EE-AB1A-C469A0FB7F2D}" destId="{9696992E-7A9B-4E20-8826-31403C8E607C}" srcOrd="0" destOrd="0" presId="urn:microsoft.com/office/officeart/2005/8/layout/vList3"/>
    <dgm:cxn modelId="{DAF315F5-47B9-4833-991E-F2D22A8FC595}" type="presParOf" srcId="{AC525705-9CB0-44EE-AB1A-C469A0FB7F2D}" destId="{EC1489CA-D814-4880-BE79-B7F503A4371A}" srcOrd="1" destOrd="0" presId="urn:microsoft.com/office/officeart/2005/8/layout/vList3"/>
    <dgm:cxn modelId="{248EC120-C81C-4324-8106-CEA3F5F92C44}" type="presParOf" srcId="{62195FD0-6033-45BF-9407-78179EE1A6BF}" destId="{AD3E4DC7-86C0-411D-8363-923A4EF28101}" srcOrd="19" destOrd="0" presId="urn:microsoft.com/office/officeart/2005/8/layout/vList3"/>
    <dgm:cxn modelId="{977FAACD-E56C-43CF-9DFD-CE3F5E5AF068}" type="presParOf" srcId="{62195FD0-6033-45BF-9407-78179EE1A6BF}" destId="{F0C22543-7A1A-4D4A-853E-2C2F8DEFDD57}" srcOrd="20" destOrd="0" presId="urn:microsoft.com/office/officeart/2005/8/layout/vList3"/>
    <dgm:cxn modelId="{F4B9FA09-92B9-4BA7-BF94-791BF0AE3B53}" type="presParOf" srcId="{F0C22543-7A1A-4D4A-853E-2C2F8DEFDD57}" destId="{E30FD4E2-931D-440A-9D83-5A2FFC88253B}" srcOrd="0" destOrd="0" presId="urn:microsoft.com/office/officeart/2005/8/layout/vList3"/>
    <dgm:cxn modelId="{C78AB66A-47F4-42E0-81F2-AEE7323A1177}" type="presParOf" srcId="{F0C22543-7A1A-4D4A-853E-2C2F8DEFDD57}" destId="{F8FF05BE-CA81-4A79-A39C-1221994C2DD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220DFE-3322-4BBA-BB7F-384155AD615D}"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CA"/>
        </a:p>
      </dgm:t>
    </dgm:pt>
    <dgm:pt modelId="{5036F36A-8AA5-4A20-B506-474016B9ADC0}">
      <dgm:prSet custT="1"/>
      <dgm:spPr/>
      <dgm:t>
        <a:bodyPr/>
        <a:lstStyle/>
        <a:p>
          <a:pPr algn="l" rtl="0"/>
          <a:r>
            <a:rPr lang="en-CA" sz="1600" dirty="0" smtClean="0">
              <a:latin typeface="Arial" panose="020B0604020202020204" pitchFamily="34" charset="0"/>
              <a:cs typeface="Arial" panose="020B0604020202020204" pitchFamily="34" charset="0"/>
            </a:rPr>
            <a:t>Purchases made on Amazon show up only as  </a:t>
          </a:r>
          <a:r>
            <a:rPr lang="en-CA" sz="1600" b="1" i="1" u="sng" dirty="0" smtClean="0">
              <a:latin typeface="Arial" panose="020B0604020202020204" pitchFamily="34" charset="0"/>
              <a:cs typeface="Arial" panose="020B0604020202020204" pitchFamily="34" charset="0"/>
            </a:rPr>
            <a:t>AMAZON.CA/COM</a:t>
          </a:r>
          <a:r>
            <a:rPr lang="en-CA" sz="1600" dirty="0" smtClean="0">
              <a:latin typeface="Arial" panose="020B0604020202020204" pitchFamily="34" charset="0"/>
              <a:cs typeface="Arial" panose="020B0604020202020204" pitchFamily="34" charset="0"/>
            </a:rPr>
            <a:t> on statements without any description. There is no way of knowing what exactly was bought, this is why we question specifically these transactions. We are looking into </a:t>
          </a:r>
          <a:r>
            <a:rPr lang="en-CA" sz="1600" i="1" u="sng" dirty="0" smtClean="0">
              <a:latin typeface="Arial" panose="020B0604020202020204" pitchFamily="34" charset="0"/>
              <a:cs typeface="Arial" panose="020B0604020202020204" pitchFamily="34" charset="0"/>
            </a:rPr>
            <a:t>what</a:t>
          </a:r>
          <a:r>
            <a:rPr lang="en-CA" sz="1600" i="1"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was bought as opposed to </a:t>
          </a:r>
          <a:r>
            <a:rPr lang="en-CA" sz="1600" i="1" u="sng" dirty="0" smtClean="0">
              <a:latin typeface="Arial" panose="020B0604020202020204" pitchFamily="34" charset="0"/>
              <a:cs typeface="Arial" panose="020B0604020202020204" pitchFamily="34" charset="0"/>
            </a:rPr>
            <a:t>why</a:t>
          </a:r>
          <a:r>
            <a:rPr lang="en-CA" sz="1600" dirty="0" smtClean="0">
              <a:latin typeface="Arial" panose="020B0604020202020204" pitchFamily="34" charset="0"/>
              <a:cs typeface="Arial" panose="020B0604020202020204" pitchFamily="34" charset="0"/>
            </a:rPr>
            <a:t> is was bought.</a:t>
          </a:r>
          <a:endParaRPr lang="en-CA" sz="1600" dirty="0">
            <a:latin typeface="Arial" panose="020B0604020202020204" pitchFamily="34" charset="0"/>
            <a:cs typeface="Arial" panose="020B0604020202020204" pitchFamily="34" charset="0"/>
          </a:endParaRPr>
        </a:p>
      </dgm:t>
    </dgm:pt>
    <dgm:pt modelId="{5D09F534-FB66-45F6-AB69-BEC948076F46}" type="parTrans" cxnId="{AD793923-8C64-4FA6-9A22-94B0008ADEF9}">
      <dgm:prSet/>
      <dgm:spPr/>
      <dgm:t>
        <a:bodyPr/>
        <a:lstStyle/>
        <a:p>
          <a:endParaRPr lang="en-CA"/>
        </a:p>
      </dgm:t>
    </dgm:pt>
    <dgm:pt modelId="{0FFDC9A7-36D6-4D49-841D-789B1A11C62F}" type="sibTrans" cxnId="{AD793923-8C64-4FA6-9A22-94B0008ADEF9}">
      <dgm:prSet/>
      <dgm:spPr/>
      <dgm:t>
        <a:bodyPr/>
        <a:lstStyle/>
        <a:p>
          <a:endParaRPr lang="en-CA"/>
        </a:p>
      </dgm:t>
    </dgm:pt>
    <dgm:pt modelId="{202782A6-A9D4-4047-A1D3-EA0295062218}">
      <dgm:prSet custT="1"/>
      <dgm:spPr/>
      <dgm:t>
        <a:bodyPr/>
        <a:lstStyle/>
        <a:p>
          <a:pPr algn="ctr" rtl="0"/>
          <a:r>
            <a:rPr lang="en-CA" sz="1600" b="0" dirty="0" smtClean="0">
              <a:latin typeface="Arial" panose="020B0604020202020204" pitchFamily="34" charset="0"/>
              <a:cs typeface="Arial" panose="020B0604020202020204" pitchFamily="34" charset="0"/>
            </a:rPr>
            <a:t>Although your documents may have been already submitted to AP when you receive an email inquiry for justification on your purchases, we have no access to your submitted documentation. </a:t>
          </a:r>
        </a:p>
        <a:p>
          <a:pPr algn="ctr" rtl="0"/>
          <a:r>
            <a:rPr lang="en-CA" sz="1600" b="0" dirty="0" smtClean="0">
              <a:latin typeface="Arial" panose="020B0604020202020204" pitchFamily="34" charset="0"/>
              <a:cs typeface="Arial" panose="020B0604020202020204" pitchFamily="34" charset="0"/>
            </a:rPr>
            <a:t>We are responsible for monitoring transactions and items purchased to ensure it complies with policy and that no personal purchases are made. </a:t>
          </a:r>
          <a:endParaRPr lang="en-CA" sz="1600" b="0" dirty="0">
            <a:latin typeface="Arial" panose="020B0604020202020204" pitchFamily="34" charset="0"/>
            <a:cs typeface="Arial" panose="020B0604020202020204" pitchFamily="34" charset="0"/>
          </a:endParaRPr>
        </a:p>
      </dgm:t>
    </dgm:pt>
    <dgm:pt modelId="{E11C7587-383B-4D19-9CB5-40B8BA205184}" type="parTrans" cxnId="{E29ECEAC-F995-4F6D-B1DC-E082702EB73E}">
      <dgm:prSet/>
      <dgm:spPr/>
      <dgm:t>
        <a:bodyPr/>
        <a:lstStyle/>
        <a:p>
          <a:endParaRPr lang="en-CA"/>
        </a:p>
      </dgm:t>
    </dgm:pt>
    <dgm:pt modelId="{8D55F8B6-6D46-4CEA-B402-DF20F8545C18}" type="sibTrans" cxnId="{E29ECEAC-F995-4F6D-B1DC-E082702EB73E}">
      <dgm:prSet/>
      <dgm:spPr/>
      <dgm:t>
        <a:bodyPr/>
        <a:lstStyle/>
        <a:p>
          <a:endParaRPr lang="en-CA"/>
        </a:p>
      </dgm:t>
    </dgm:pt>
    <dgm:pt modelId="{6D29FA28-3C14-4CD7-A188-F98630A85E42}" type="pres">
      <dgm:prSet presAssocID="{2D220DFE-3322-4BBA-BB7F-384155AD615D}" presName="Name0" presStyleCnt="0">
        <dgm:presLayoutVars>
          <dgm:chMax val="2"/>
          <dgm:chPref val="2"/>
          <dgm:dir/>
          <dgm:animOne/>
          <dgm:resizeHandles val="exact"/>
        </dgm:presLayoutVars>
      </dgm:prSet>
      <dgm:spPr/>
      <dgm:t>
        <a:bodyPr/>
        <a:lstStyle/>
        <a:p>
          <a:endParaRPr lang="en-CA"/>
        </a:p>
      </dgm:t>
    </dgm:pt>
    <dgm:pt modelId="{02E91120-2F2C-4882-B5C5-015123DC97F8}" type="pres">
      <dgm:prSet presAssocID="{2D220DFE-3322-4BBA-BB7F-384155AD615D}" presName="Background" presStyleLbl="bgImgPlace1" presStyleIdx="0" presStyleCnt="1"/>
      <dgm:spPr/>
    </dgm:pt>
    <dgm:pt modelId="{CAAD9EEB-3118-43D5-85C2-5CE4D8DE4EA6}" type="pres">
      <dgm:prSet presAssocID="{2D220DFE-3322-4BBA-BB7F-384155AD615D}" presName="ParentText1" presStyleLbl="revTx" presStyleIdx="0" presStyleCnt="2">
        <dgm:presLayoutVars>
          <dgm:chMax val="0"/>
          <dgm:chPref val="0"/>
          <dgm:bulletEnabled val="1"/>
        </dgm:presLayoutVars>
      </dgm:prSet>
      <dgm:spPr/>
      <dgm:t>
        <a:bodyPr/>
        <a:lstStyle/>
        <a:p>
          <a:endParaRPr lang="en-CA"/>
        </a:p>
      </dgm:t>
    </dgm:pt>
    <dgm:pt modelId="{7371080B-85EA-40AC-B056-400FCDFFE02C}" type="pres">
      <dgm:prSet presAssocID="{2D220DFE-3322-4BBA-BB7F-384155AD615D}" presName="ParentText2" presStyleLbl="revTx" presStyleIdx="1" presStyleCnt="2">
        <dgm:presLayoutVars>
          <dgm:chMax val="0"/>
          <dgm:chPref val="0"/>
          <dgm:bulletEnabled val="1"/>
        </dgm:presLayoutVars>
      </dgm:prSet>
      <dgm:spPr/>
      <dgm:t>
        <a:bodyPr/>
        <a:lstStyle/>
        <a:p>
          <a:endParaRPr lang="en-CA"/>
        </a:p>
      </dgm:t>
    </dgm:pt>
    <dgm:pt modelId="{73B43300-2369-4ECF-A79A-1C3A13B9E5AD}" type="pres">
      <dgm:prSet presAssocID="{2D220DFE-3322-4BBA-BB7F-384155AD615D}" presName="Plus" presStyleLbl="alignNode1" presStyleIdx="0" presStyleCnt="2" custFlipVert="1" custFlipHor="1" custScaleX="60353" custScaleY="54620"/>
      <dgm:spPr/>
      <dgm:t>
        <a:bodyPr/>
        <a:lstStyle/>
        <a:p>
          <a:endParaRPr lang="en-CA"/>
        </a:p>
      </dgm:t>
    </dgm:pt>
    <dgm:pt modelId="{8A7D06BD-9D2B-4C81-993E-B6185568A382}" type="pres">
      <dgm:prSet presAssocID="{2D220DFE-3322-4BBA-BB7F-384155AD615D}" presName="Minus" presStyleLbl="alignNode1" presStyleIdx="1" presStyleCnt="2" custScaleX="83229" custScaleY="68016" custLinFactNeighborX="11031" custLinFactNeighborY="17997"/>
      <dgm:spPr/>
      <dgm:t>
        <a:bodyPr/>
        <a:lstStyle/>
        <a:p>
          <a:endParaRPr lang="en-CA"/>
        </a:p>
      </dgm:t>
    </dgm:pt>
    <dgm:pt modelId="{1D75DC0C-234C-4D67-A38B-D018A1AF6218}" type="pres">
      <dgm:prSet presAssocID="{2D220DFE-3322-4BBA-BB7F-384155AD615D}" presName="Divider" presStyleLbl="parChTrans1D1" presStyleIdx="0" presStyleCnt="1"/>
      <dgm:spPr/>
    </dgm:pt>
  </dgm:ptLst>
  <dgm:cxnLst>
    <dgm:cxn modelId="{BB9220CE-CF7F-439C-A22F-E01A93CDD177}" type="presOf" srcId="{202782A6-A9D4-4047-A1D3-EA0295062218}" destId="{7371080B-85EA-40AC-B056-400FCDFFE02C}" srcOrd="0" destOrd="0" presId="urn:microsoft.com/office/officeart/2009/3/layout/PlusandMinus"/>
    <dgm:cxn modelId="{E29ECEAC-F995-4F6D-B1DC-E082702EB73E}" srcId="{2D220DFE-3322-4BBA-BB7F-384155AD615D}" destId="{202782A6-A9D4-4047-A1D3-EA0295062218}" srcOrd="1" destOrd="0" parTransId="{E11C7587-383B-4D19-9CB5-40B8BA205184}" sibTransId="{8D55F8B6-6D46-4CEA-B402-DF20F8545C18}"/>
    <dgm:cxn modelId="{F2CAB2A6-F2FB-4314-A082-8699CCF8442B}" type="presOf" srcId="{2D220DFE-3322-4BBA-BB7F-384155AD615D}" destId="{6D29FA28-3C14-4CD7-A188-F98630A85E42}" srcOrd="0" destOrd="0" presId="urn:microsoft.com/office/officeart/2009/3/layout/PlusandMinus"/>
    <dgm:cxn modelId="{8CF94E7F-ACD8-4D80-BC29-E1EFE86D229B}" type="presOf" srcId="{5036F36A-8AA5-4A20-B506-474016B9ADC0}" destId="{CAAD9EEB-3118-43D5-85C2-5CE4D8DE4EA6}" srcOrd="0" destOrd="0" presId="urn:microsoft.com/office/officeart/2009/3/layout/PlusandMinus"/>
    <dgm:cxn modelId="{AD793923-8C64-4FA6-9A22-94B0008ADEF9}" srcId="{2D220DFE-3322-4BBA-BB7F-384155AD615D}" destId="{5036F36A-8AA5-4A20-B506-474016B9ADC0}" srcOrd="0" destOrd="0" parTransId="{5D09F534-FB66-45F6-AB69-BEC948076F46}" sibTransId="{0FFDC9A7-36D6-4D49-841D-789B1A11C62F}"/>
    <dgm:cxn modelId="{D6BD72DE-BB71-4668-94A9-9D7F0EBA1DF7}" type="presParOf" srcId="{6D29FA28-3C14-4CD7-A188-F98630A85E42}" destId="{02E91120-2F2C-4882-B5C5-015123DC97F8}" srcOrd="0" destOrd="0" presId="urn:microsoft.com/office/officeart/2009/3/layout/PlusandMinus"/>
    <dgm:cxn modelId="{DBD700BF-099B-4EB6-A747-19F4C29CE71C}" type="presParOf" srcId="{6D29FA28-3C14-4CD7-A188-F98630A85E42}" destId="{CAAD9EEB-3118-43D5-85C2-5CE4D8DE4EA6}" srcOrd="1" destOrd="0" presId="urn:microsoft.com/office/officeart/2009/3/layout/PlusandMinus"/>
    <dgm:cxn modelId="{F84FD3BD-4FF5-481F-8B50-A6137A331BA5}" type="presParOf" srcId="{6D29FA28-3C14-4CD7-A188-F98630A85E42}" destId="{7371080B-85EA-40AC-B056-400FCDFFE02C}" srcOrd="2" destOrd="0" presId="urn:microsoft.com/office/officeart/2009/3/layout/PlusandMinus"/>
    <dgm:cxn modelId="{57EF3B22-0947-4018-AE75-F49D6DEAD8BD}" type="presParOf" srcId="{6D29FA28-3C14-4CD7-A188-F98630A85E42}" destId="{73B43300-2369-4ECF-A79A-1C3A13B9E5AD}" srcOrd="3" destOrd="0" presId="urn:microsoft.com/office/officeart/2009/3/layout/PlusandMinus"/>
    <dgm:cxn modelId="{A46202A6-4042-4EA2-A62D-4DBE913FD1C9}" type="presParOf" srcId="{6D29FA28-3C14-4CD7-A188-F98630A85E42}" destId="{8A7D06BD-9D2B-4C81-993E-B6185568A382}" srcOrd="4" destOrd="0" presId="urn:microsoft.com/office/officeart/2009/3/layout/PlusandMinus"/>
    <dgm:cxn modelId="{957C5538-A2DA-4578-83E9-30C3932D22B5}" type="presParOf" srcId="{6D29FA28-3C14-4CD7-A188-F98630A85E42}" destId="{1D75DC0C-234C-4D67-A38B-D018A1AF6218}"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6AB47E-5852-43E6-A04D-5E1491FA40DA}"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en-CA"/>
        </a:p>
      </dgm:t>
    </dgm:pt>
    <dgm:pt modelId="{3B7FD64D-7B20-47A5-AA29-0C80C9D6AD98}">
      <dgm:prSet/>
      <dgm:spPr>
        <a:solidFill>
          <a:srgbClr val="8D8EC5"/>
        </a:solidFill>
      </dgm:spPr>
      <dgm:t>
        <a:bodyPr/>
        <a:lstStyle/>
        <a:p>
          <a:pPr rtl="0"/>
          <a:r>
            <a:rPr lang="en-US" dirty="0" smtClean="0">
              <a:latin typeface="Arial" panose="020B0604020202020204" pitchFamily="34" charset="0"/>
              <a:cs typeface="Arial" panose="020B0604020202020204" pitchFamily="34" charset="0"/>
            </a:rPr>
            <a:t>All card documents should be created as soon as the purchase is authorized by the manager (or at the latest at the moment of the purchase) in order to reserve the amount in the appropriate budget even if you have not yet received your authorization number yet.</a:t>
          </a:r>
          <a:endParaRPr lang="en-CA" dirty="0">
            <a:latin typeface="Arial" panose="020B0604020202020204" pitchFamily="34" charset="0"/>
            <a:cs typeface="Arial" panose="020B0604020202020204" pitchFamily="34" charset="0"/>
          </a:endParaRPr>
        </a:p>
      </dgm:t>
    </dgm:pt>
    <dgm:pt modelId="{6750115B-5B3A-4100-820E-CBD5FE045805}" type="parTrans" cxnId="{C5520483-9700-4BC4-972A-B91E17635723}">
      <dgm:prSet/>
      <dgm:spPr/>
      <dgm:t>
        <a:bodyPr/>
        <a:lstStyle/>
        <a:p>
          <a:endParaRPr lang="en-CA"/>
        </a:p>
      </dgm:t>
    </dgm:pt>
    <dgm:pt modelId="{7D6FA8DA-9D15-42CE-B89C-A0988ACDFE88}" type="sibTrans" cxnId="{C5520483-9700-4BC4-972A-B91E17635723}">
      <dgm:prSet/>
      <dgm:spPr/>
      <dgm:t>
        <a:bodyPr/>
        <a:lstStyle/>
        <a:p>
          <a:endParaRPr lang="en-CA"/>
        </a:p>
      </dgm:t>
    </dgm:pt>
    <dgm:pt modelId="{FF4B2279-658A-4B6E-A895-00FB72D719A6}">
      <dgm:prSet/>
      <dgm:spPr>
        <a:solidFill>
          <a:srgbClr val="7A82AA"/>
        </a:solidFill>
      </dgm:spPr>
      <dgm:t>
        <a:bodyPr/>
        <a:lstStyle/>
        <a:p>
          <a:pPr rtl="0"/>
          <a:r>
            <a:rPr lang="en-CA" dirty="0" smtClean="0">
              <a:latin typeface="Arial" panose="020B0604020202020204" pitchFamily="34" charset="0"/>
              <a:cs typeface="Arial" panose="020B0604020202020204" pitchFamily="34" charset="0"/>
            </a:rPr>
            <a:t>BMO card documents are commitments and reserve funds once they are created. </a:t>
          </a:r>
          <a:r>
            <a:rPr lang="en-CA" b="1" i="1" dirty="0" smtClean="0">
              <a:latin typeface="Arial" panose="020B0604020202020204" pitchFamily="34" charset="0"/>
              <a:cs typeface="Arial" panose="020B0604020202020204" pitchFamily="34" charset="0"/>
            </a:rPr>
            <a:t>Please ensure to review your ZZCCVR screen on a regular basis and if any card documents were created in error or are no longer required please close them</a:t>
          </a:r>
          <a:r>
            <a:rPr lang="en-CA" i="1" dirty="0" smtClean="0">
              <a:latin typeface="Arial" panose="020B0604020202020204" pitchFamily="34" charset="0"/>
              <a:cs typeface="Arial" panose="020B0604020202020204" pitchFamily="34" charset="0"/>
            </a:rPr>
            <a:t>. </a:t>
          </a:r>
          <a:endParaRPr lang="en-CA" i="1" dirty="0">
            <a:latin typeface="Arial" panose="020B0604020202020204" pitchFamily="34" charset="0"/>
            <a:cs typeface="Arial" panose="020B0604020202020204" pitchFamily="34" charset="0"/>
          </a:endParaRPr>
        </a:p>
      </dgm:t>
    </dgm:pt>
    <dgm:pt modelId="{2E6B54D1-5B1C-42BA-8AF8-C2A69AD993B1}" type="parTrans" cxnId="{D5B4CE38-6DCB-47F1-9CBA-513CF989BF2B}">
      <dgm:prSet/>
      <dgm:spPr/>
      <dgm:t>
        <a:bodyPr/>
        <a:lstStyle/>
        <a:p>
          <a:endParaRPr lang="en-CA"/>
        </a:p>
      </dgm:t>
    </dgm:pt>
    <dgm:pt modelId="{ED1FAC83-E57A-427B-AC10-6D9AD70034AD}" type="sibTrans" cxnId="{D5B4CE38-6DCB-47F1-9CBA-513CF989BF2B}">
      <dgm:prSet/>
      <dgm:spPr/>
      <dgm:t>
        <a:bodyPr/>
        <a:lstStyle/>
        <a:p>
          <a:endParaRPr lang="en-CA"/>
        </a:p>
      </dgm:t>
    </dgm:pt>
    <dgm:pt modelId="{B779A91E-26B5-4D02-BCCE-7CE4F686AF40}">
      <dgm:prSet/>
      <dgm:spPr>
        <a:solidFill>
          <a:srgbClr val="CDCDFF"/>
        </a:solidFill>
      </dgm:spPr>
      <dgm:t>
        <a:bodyPr/>
        <a:lstStyle/>
        <a:p>
          <a:pPr rtl="0"/>
          <a:r>
            <a:rPr lang="en-CA" dirty="0" smtClean="0">
              <a:latin typeface="Arial" panose="020B0604020202020204" pitchFamily="34" charset="0"/>
              <a:cs typeface="Arial" panose="020B0604020202020204" pitchFamily="34" charset="0"/>
            </a:rPr>
            <a:t>The impact of leaving unnecessary card documents open is that they will continue to reserve funds in the budget.</a:t>
          </a:r>
          <a:endParaRPr lang="en-CA" dirty="0">
            <a:latin typeface="Arial" panose="020B0604020202020204" pitchFamily="34" charset="0"/>
            <a:cs typeface="Arial" panose="020B0604020202020204" pitchFamily="34" charset="0"/>
          </a:endParaRPr>
        </a:p>
      </dgm:t>
    </dgm:pt>
    <dgm:pt modelId="{E9E13D89-6929-478C-BB6F-A655F34F55FB}" type="parTrans" cxnId="{1B188505-C0AF-41FF-8A6E-39ADDD3EE0CE}">
      <dgm:prSet/>
      <dgm:spPr/>
      <dgm:t>
        <a:bodyPr/>
        <a:lstStyle/>
        <a:p>
          <a:endParaRPr lang="en-CA"/>
        </a:p>
      </dgm:t>
    </dgm:pt>
    <dgm:pt modelId="{1B598265-5ED7-4A05-9A54-328D6528151E}" type="sibTrans" cxnId="{1B188505-C0AF-41FF-8A6E-39ADDD3EE0CE}">
      <dgm:prSet/>
      <dgm:spPr/>
      <dgm:t>
        <a:bodyPr/>
        <a:lstStyle/>
        <a:p>
          <a:endParaRPr lang="en-CA"/>
        </a:p>
      </dgm:t>
    </dgm:pt>
    <dgm:pt modelId="{40C209AF-E158-4EDC-992C-E8B109CD387E}">
      <dgm:prSet/>
      <dgm:spPr>
        <a:solidFill>
          <a:srgbClr val="8D8EC5"/>
        </a:solidFill>
      </dgm:spPr>
      <dgm:t>
        <a:bodyPr/>
        <a:lstStyle/>
        <a:p>
          <a:pPr rtl="0"/>
          <a:r>
            <a:rPr lang="en-US" dirty="0" smtClean="0">
              <a:latin typeface="Arial" panose="020B0604020202020204" pitchFamily="34" charset="0"/>
              <a:cs typeface="Arial" panose="020B0604020202020204" pitchFamily="34" charset="0"/>
            </a:rPr>
            <a:t>1st day of the month, we strongly suggest that you compare your BMO online transactions with the outstanding card voucher report (ZZCCVR) to make sure that you have created all the necessary card documents and that the authorization number and total (gross) amounts are correct. </a:t>
          </a:r>
          <a:endParaRPr lang="en-CA" dirty="0">
            <a:latin typeface="Arial" panose="020B0604020202020204" pitchFamily="34" charset="0"/>
            <a:cs typeface="Arial" panose="020B0604020202020204" pitchFamily="34" charset="0"/>
          </a:endParaRPr>
        </a:p>
      </dgm:t>
    </dgm:pt>
    <dgm:pt modelId="{DD4AE305-AD34-4BC1-A5A5-509574AFB637}" type="parTrans" cxnId="{890434CD-EE4D-41D0-9AFB-AEC3C8395B64}">
      <dgm:prSet/>
      <dgm:spPr/>
      <dgm:t>
        <a:bodyPr/>
        <a:lstStyle/>
        <a:p>
          <a:endParaRPr lang="en-CA"/>
        </a:p>
      </dgm:t>
    </dgm:pt>
    <dgm:pt modelId="{B73D8D5A-A823-4C84-B1E4-217874633373}" type="sibTrans" cxnId="{890434CD-EE4D-41D0-9AFB-AEC3C8395B64}">
      <dgm:prSet/>
      <dgm:spPr/>
      <dgm:t>
        <a:bodyPr/>
        <a:lstStyle/>
        <a:p>
          <a:endParaRPr lang="en-CA"/>
        </a:p>
      </dgm:t>
    </dgm:pt>
    <dgm:pt modelId="{A1EE09F4-A6FE-488F-B00F-D63B721FBDD5}" type="pres">
      <dgm:prSet presAssocID="{946AB47E-5852-43E6-A04D-5E1491FA40DA}" presName="Name0" presStyleCnt="0">
        <dgm:presLayoutVars>
          <dgm:chPref val="1"/>
          <dgm:dir/>
          <dgm:animOne val="branch"/>
          <dgm:animLvl val="lvl"/>
          <dgm:resizeHandles/>
        </dgm:presLayoutVars>
      </dgm:prSet>
      <dgm:spPr/>
      <dgm:t>
        <a:bodyPr/>
        <a:lstStyle/>
        <a:p>
          <a:endParaRPr lang="en-CA"/>
        </a:p>
      </dgm:t>
    </dgm:pt>
    <dgm:pt modelId="{E054CC13-8F40-455C-93B2-B8A38E3F1C95}" type="pres">
      <dgm:prSet presAssocID="{3B7FD64D-7B20-47A5-AA29-0C80C9D6AD98}" presName="vertOne" presStyleCnt="0"/>
      <dgm:spPr/>
    </dgm:pt>
    <dgm:pt modelId="{75020C54-B938-4966-BACD-2A8DA59CA3A1}" type="pres">
      <dgm:prSet presAssocID="{3B7FD64D-7B20-47A5-AA29-0C80C9D6AD98}" presName="txOne" presStyleLbl="node0" presStyleIdx="0" presStyleCnt="3">
        <dgm:presLayoutVars>
          <dgm:chPref val="3"/>
        </dgm:presLayoutVars>
      </dgm:prSet>
      <dgm:spPr/>
      <dgm:t>
        <a:bodyPr/>
        <a:lstStyle/>
        <a:p>
          <a:endParaRPr lang="en-CA"/>
        </a:p>
      </dgm:t>
    </dgm:pt>
    <dgm:pt modelId="{C17CB9A8-CAD0-43E9-8E5F-92B205BBB961}" type="pres">
      <dgm:prSet presAssocID="{3B7FD64D-7B20-47A5-AA29-0C80C9D6AD98}" presName="horzOne" presStyleCnt="0"/>
      <dgm:spPr/>
    </dgm:pt>
    <dgm:pt modelId="{0AB11928-EF2B-4072-BB58-1B3D487EB4F5}" type="pres">
      <dgm:prSet presAssocID="{7D6FA8DA-9D15-42CE-B89C-A0988ACDFE88}" presName="sibSpaceOne" presStyleCnt="0"/>
      <dgm:spPr/>
    </dgm:pt>
    <dgm:pt modelId="{08BA8533-860D-4F49-B7D6-0869A812B93C}" type="pres">
      <dgm:prSet presAssocID="{FF4B2279-658A-4B6E-A895-00FB72D719A6}" presName="vertOne" presStyleCnt="0"/>
      <dgm:spPr/>
    </dgm:pt>
    <dgm:pt modelId="{B9E45CB0-1903-42D5-BD8D-525B551B07A2}" type="pres">
      <dgm:prSet presAssocID="{FF4B2279-658A-4B6E-A895-00FB72D719A6}" presName="txOne" presStyleLbl="node0" presStyleIdx="1" presStyleCnt="3" custLinFactNeighborX="-425" custLinFactNeighborY="-719">
        <dgm:presLayoutVars>
          <dgm:chPref val="3"/>
        </dgm:presLayoutVars>
      </dgm:prSet>
      <dgm:spPr/>
      <dgm:t>
        <a:bodyPr/>
        <a:lstStyle/>
        <a:p>
          <a:endParaRPr lang="en-CA"/>
        </a:p>
      </dgm:t>
    </dgm:pt>
    <dgm:pt modelId="{76B90342-90D4-4235-ACF5-027FC73CFA99}" type="pres">
      <dgm:prSet presAssocID="{FF4B2279-658A-4B6E-A895-00FB72D719A6}" presName="parTransOne" presStyleCnt="0"/>
      <dgm:spPr/>
    </dgm:pt>
    <dgm:pt modelId="{4EC015E9-A08A-4BCB-AE28-5866177A997A}" type="pres">
      <dgm:prSet presAssocID="{FF4B2279-658A-4B6E-A895-00FB72D719A6}" presName="horzOne" presStyleCnt="0"/>
      <dgm:spPr/>
    </dgm:pt>
    <dgm:pt modelId="{D81EE77B-EF36-412D-B62F-81AAD6208220}" type="pres">
      <dgm:prSet presAssocID="{B779A91E-26B5-4D02-BCCE-7CE4F686AF40}" presName="vertTwo" presStyleCnt="0"/>
      <dgm:spPr/>
    </dgm:pt>
    <dgm:pt modelId="{E13BAFF7-DC3D-4FE8-A616-B12BF725DA93}" type="pres">
      <dgm:prSet presAssocID="{B779A91E-26B5-4D02-BCCE-7CE4F686AF40}" presName="txTwo" presStyleLbl="node2" presStyleIdx="0" presStyleCnt="1">
        <dgm:presLayoutVars>
          <dgm:chPref val="3"/>
        </dgm:presLayoutVars>
      </dgm:prSet>
      <dgm:spPr/>
      <dgm:t>
        <a:bodyPr/>
        <a:lstStyle/>
        <a:p>
          <a:endParaRPr lang="en-CA"/>
        </a:p>
      </dgm:t>
    </dgm:pt>
    <dgm:pt modelId="{66EC53C0-9AB8-42D9-A0AB-F86B9477E3E0}" type="pres">
      <dgm:prSet presAssocID="{B779A91E-26B5-4D02-BCCE-7CE4F686AF40}" presName="horzTwo" presStyleCnt="0"/>
      <dgm:spPr/>
    </dgm:pt>
    <dgm:pt modelId="{37B20FD3-AE7F-4F2B-8FCB-B11EE425927D}" type="pres">
      <dgm:prSet presAssocID="{ED1FAC83-E57A-427B-AC10-6D9AD70034AD}" presName="sibSpaceOne" presStyleCnt="0"/>
      <dgm:spPr/>
    </dgm:pt>
    <dgm:pt modelId="{21084126-FC3B-4C03-9E4C-30B5DC21523F}" type="pres">
      <dgm:prSet presAssocID="{40C209AF-E158-4EDC-992C-E8B109CD387E}" presName="vertOne" presStyleCnt="0"/>
      <dgm:spPr/>
    </dgm:pt>
    <dgm:pt modelId="{2F78CE19-603D-4752-B0A0-2F428500DE63}" type="pres">
      <dgm:prSet presAssocID="{40C209AF-E158-4EDC-992C-E8B109CD387E}" presName="txOne" presStyleLbl="node0" presStyleIdx="2" presStyleCnt="3">
        <dgm:presLayoutVars>
          <dgm:chPref val="3"/>
        </dgm:presLayoutVars>
      </dgm:prSet>
      <dgm:spPr/>
      <dgm:t>
        <a:bodyPr/>
        <a:lstStyle/>
        <a:p>
          <a:endParaRPr lang="en-CA"/>
        </a:p>
      </dgm:t>
    </dgm:pt>
    <dgm:pt modelId="{84F7E4AA-A5C4-46BE-B87B-797D51D1379B}" type="pres">
      <dgm:prSet presAssocID="{40C209AF-E158-4EDC-992C-E8B109CD387E}" presName="horzOne" presStyleCnt="0"/>
      <dgm:spPr/>
    </dgm:pt>
  </dgm:ptLst>
  <dgm:cxnLst>
    <dgm:cxn modelId="{1B188505-C0AF-41FF-8A6E-39ADDD3EE0CE}" srcId="{FF4B2279-658A-4B6E-A895-00FB72D719A6}" destId="{B779A91E-26B5-4D02-BCCE-7CE4F686AF40}" srcOrd="0" destOrd="0" parTransId="{E9E13D89-6929-478C-BB6F-A655F34F55FB}" sibTransId="{1B598265-5ED7-4A05-9A54-328D6528151E}"/>
    <dgm:cxn modelId="{1DC24C82-2B8C-4734-96FB-164C528EC9CB}" type="presOf" srcId="{FF4B2279-658A-4B6E-A895-00FB72D719A6}" destId="{B9E45CB0-1903-42D5-BD8D-525B551B07A2}" srcOrd="0" destOrd="0" presId="urn:microsoft.com/office/officeart/2005/8/layout/hierarchy4"/>
    <dgm:cxn modelId="{890434CD-EE4D-41D0-9AFB-AEC3C8395B64}" srcId="{946AB47E-5852-43E6-A04D-5E1491FA40DA}" destId="{40C209AF-E158-4EDC-992C-E8B109CD387E}" srcOrd="2" destOrd="0" parTransId="{DD4AE305-AD34-4BC1-A5A5-509574AFB637}" sibTransId="{B73D8D5A-A823-4C84-B1E4-217874633373}"/>
    <dgm:cxn modelId="{B1921AD1-A976-4556-A2EE-CAFCFA117C09}" type="presOf" srcId="{3B7FD64D-7B20-47A5-AA29-0C80C9D6AD98}" destId="{75020C54-B938-4966-BACD-2A8DA59CA3A1}" srcOrd="0" destOrd="0" presId="urn:microsoft.com/office/officeart/2005/8/layout/hierarchy4"/>
    <dgm:cxn modelId="{E43B319D-B73E-4D29-8FB5-CF5D18E0E754}" type="presOf" srcId="{B779A91E-26B5-4D02-BCCE-7CE4F686AF40}" destId="{E13BAFF7-DC3D-4FE8-A616-B12BF725DA93}" srcOrd="0" destOrd="0" presId="urn:microsoft.com/office/officeart/2005/8/layout/hierarchy4"/>
    <dgm:cxn modelId="{DBDA5A61-D304-442E-AFD6-46F325DAE8AB}" type="presOf" srcId="{946AB47E-5852-43E6-A04D-5E1491FA40DA}" destId="{A1EE09F4-A6FE-488F-B00F-D63B721FBDD5}" srcOrd="0" destOrd="0" presId="urn:microsoft.com/office/officeart/2005/8/layout/hierarchy4"/>
    <dgm:cxn modelId="{C5520483-9700-4BC4-972A-B91E17635723}" srcId="{946AB47E-5852-43E6-A04D-5E1491FA40DA}" destId="{3B7FD64D-7B20-47A5-AA29-0C80C9D6AD98}" srcOrd="0" destOrd="0" parTransId="{6750115B-5B3A-4100-820E-CBD5FE045805}" sibTransId="{7D6FA8DA-9D15-42CE-B89C-A0988ACDFE88}"/>
    <dgm:cxn modelId="{D5B4CE38-6DCB-47F1-9CBA-513CF989BF2B}" srcId="{946AB47E-5852-43E6-A04D-5E1491FA40DA}" destId="{FF4B2279-658A-4B6E-A895-00FB72D719A6}" srcOrd="1" destOrd="0" parTransId="{2E6B54D1-5B1C-42BA-8AF8-C2A69AD993B1}" sibTransId="{ED1FAC83-E57A-427B-AC10-6D9AD70034AD}"/>
    <dgm:cxn modelId="{6EF8BF8B-2D5F-487A-B572-C34C7A3BFA67}" type="presOf" srcId="{40C209AF-E158-4EDC-992C-E8B109CD387E}" destId="{2F78CE19-603D-4752-B0A0-2F428500DE63}" srcOrd="0" destOrd="0" presId="urn:microsoft.com/office/officeart/2005/8/layout/hierarchy4"/>
    <dgm:cxn modelId="{FEF53F16-C553-4D6A-A458-25C9D037996A}" type="presParOf" srcId="{A1EE09F4-A6FE-488F-B00F-D63B721FBDD5}" destId="{E054CC13-8F40-455C-93B2-B8A38E3F1C95}" srcOrd="0" destOrd="0" presId="urn:microsoft.com/office/officeart/2005/8/layout/hierarchy4"/>
    <dgm:cxn modelId="{98A2CE34-8066-435C-8B48-8DBE3DB35A8A}" type="presParOf" srcId="{E054CC13-8F40-455C-93B2-B8A38E3F1C95}" destId="{75020C54-B938-4966-BACD-2A8DA59CA3A1}" srcOrd="0" destOrd="0" presId="urn:microsoft.com/office/officeart/2005/8/layout/hierarchy4"/>
    <dgm:cxn modelId="{E7F208A7-9891-4FAF-94B0-6D57E6041F5F}" type="presParOf" srcId="{E054CC13-8F40-455C-93B2-B8A38E3F1C95}" destId="{C17CB9A8-CAD0-43E9-8E5F-92B205BBB961}" srcOrd="1" destOrd="0" presId="urn:microsoft.com/office/officeart/2005/8/layout/hierarchy4"/>
    <dgm:cxn modelId="{2C8F0585-AEF2-4D51-9EBE-25916A2F4646}" type="presParOf" srcId="{A1EE09F4-A6FE-488F-B00F-D63B721FBDD5}" destId="{0AB11928-EF2B-4072-BB58-1B3D487EB4F5}" srcOrd="1" destOrd="0" presId="urn:microsoft.com/office/officeart/2005/8/layout/hierarchy4"/>
    <dgm:cxn modelId="{83E5C26F-C3C7-4AF9-A966-ED3C3AB56960}" type="presParOf" srcId="{A1EE09F4-A6FE-488F-B00F-D63B721FBDD5}" destId="{08BA8533-860D-4F49-B7D6-0869A812B93C}" srcOrd="2" destOrd="0" presId="urn:microsoft.com/office/officeart/2005/8/layout/hierarchy4"/>
    <dgm:cxn modelId="{C6095DF1-0E96-4736-A9BA-1015DC5A31E0}" type="presParOf" srcId="{08BA8533-860D-4F49-B7D6-0869A812B93C}" destId="{B9E45CB0-1903-42D5-BD8D-525B551B07A2}" srcOrd="0" destOrd="0" presId="urn:microsoft.com/office/officeart/2005/8/layout/hierarchy4"/>
    <dgm:cxn modelId="{E3F16485-5760-43E2-9517-93438B128C99}" type="presParOf" srcId="{08BA8533-860D-4F49-B7D6-0869A812B93C}" destId="{76B90342-90D4-4235-ACF5-027FC73CFA99}" srcOrd="1" destOrd="0" presId="urn:microsoft.com/office/officeart/2005/8/layout/hierarchy4"/>
    <dgm:cxn modelId="{34AEF604-B905-4DDD-BD78-7D929EC069F4}" type="presParOf" srcId="{08BA8533-860D-4F49-B7D6-0869A812B93C}" destId="{4EC015E9-A08A-4BCB-AE28-5866177A997A}" srcOrd="2" destOrd="0" presId="urn:microsoft.com/office/officeart/2005/8/layout/hierarchy4"/>
    <dgm:cxn modelId="{4299EA22-713F-4146-89E1-989CE9457B8A}" type="presParOf" srcId="{4EC015E9-A08A-4BCB-AE28-5866177A997A}" destId="{D81EE77B-EF36-412D-B62F-81AAD6208220}" srcOrd="0" destOrd="0" presId="urn:microsoft.com/office/officeart/2005/8/layout/hierarchy4"/>
    <dgm:cxn modelId="{07EA034B-11A8-41C9-A622-0F0CCE40D06F}" type="presParOf" srcId="{D81EE77B-EF36-412D-B62F-81AAD6208220}" destId="{E13BAFF7-DC3D-4FE8-A616-B12BF725DA93}" srcOrd="0" destOrd="0" presId="urn:microsoft.com/office/officeart/2005/8/layout/hierarchy4"/>
    <dgm:cxn modelId="{98DA9A2E-C4D7-4CD3-82E6-A561480BC0F4}" type="presParOf" srcId="{D81EE77B-EF36-412D-B62F-81AAD6208220}" destId="{66EC53C0-9AB8-42D9-A0AB-F86B9477E3E0}" srcOrd="1" destOrd="0" presId="urn:microsoft.com/office/officeart/2005/8/layout/hierarchy4"/>
    <dgm:cxn modelId="{4D0005BA-B729-44B8-994D-6F4360C00989}" type="presParOf" srcId="{A1EE09F4-A6FE-488F-B00F-D63B721FBDD5}" destId="{37B20FD3-AE7F-4F2B-8FCB-B11EE425927D}" srcOrd="3" destOrd="0" presId="urn:microsoft.com/office/officeart/2005/8/layout/hierarchy4"/>
    <dgm:cxn modelId="{46373B13-200F-4903-B7A2-AA910BAE95E8}" type="presParOf" srcId="{A1EE09F4-A6FE-488F-B00F-D63B721FBDD5}" destId="{21084126-FC3B-4C03-9E4C-30B5DC21523F}" srcOrd="4" destOrd="0" presId="urn:microsoft.com/office/officeart/2005/8/layout/hierarchy4"/>
    <dgm:cxn modelId="{17BEE789-5FF3-454C-B8E6-D0561C9AE73F}" type="presParOf" srcId="{21084126-FC3B-4C03-9E4C-30B5DC21523F}" destId="{2F78CE19-603D-4752-B0A0-2F428500DE63}" srcOrd="0" destOrd="0" presId="urn:microsoft.com/office/officeart/2005/8/layout/hierarchy4"/>
    <dgm:cxn modelId="{48E6DC8D-5E44-42F9-97E1-5F04C95DEC56}" type="presParOf" srcId="{21084126-FC3B-4C03-9E4C-30B5DC21523F}" destId="{84F7E4AA-A5C4-46BE-B87B-797D51D1379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0D973C-2094-4BE5-8A30-23B619C4025A}"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CA"/>
        </a:p>
      </dgm:t>
    </dgm:pt>
    <dgm:pt modelId="{4C1C5026-567E-4897-A369-EE2CC455FB09}">
      <dgm:prSet/>
      <dgm:spPr/>
      <dgm:t>
        <a:bodyPr/>
        <a:lstStyle/>
        <a:p>
          <a:pPr rtl="0"/>
          <a:r>
            <a:rPr lang="en-US" dirty="0" smtClean="0">
              <a:latin typeface="Arial" panose="020B0604020202020204" pitchFamily="34" charset="0"/>
              <a:cs typeface="Arial" panose="020B0604020202020204" pitchFamily="34" charset="0"/>
            </a:rPr>
            <a:t>Please ensure that when completing your reconciliation if you have an “unmatched” transaction in your ZZCR DO NOT select “accept” for that line. You must select “change” and complete the manual reconciliation process” </a:t>
          </a:r>
          <a:r>
            <a:rPr lang="en-US" b="1" i="1" dirty="0" smtClean="0">
              <a:latin typeface="Arial" panose="020B0604020202020204" pitchFamily="34" charset="0"/>
              <a:cs typeface="Arial" panose="020B0604020202020204" pitchFamily="34" charset="0"/>
            </a:rPr>
            <a:t>Only if the transaction is “matched” can you accept </a:t>
          </a:r>
          <a:r>
            <a:rPr lang="en-US" b="1" dirty="0" smtClean="0">
              <a:latin typeface="Arial" panose="020B0604020202020204" pitchFamily="34" charset="0"/>
              <a:cs typeface="Arial" panose="020B0604020202020204" pitchFamily="34" charset="0"/>
            </a:rPr>
            <a:t>it.</a:t>
          </a:r>
          <a:endParaRPr lang="en-CA" dirty="0">
            <a:latin typeface="Arial" panose="020B0604020202020204" pitchFamily="34" charset="0"/>
            <a:cs typeface="Arial" panose="020B0604020202020204" pitchFamily="34" charset="0"/>
          </a:endParaRPr>
        </a:p>
      </dgm:t>
    </dgm:pt>
    <dgm:pt modelId="{CB8644C4-F954-4DDD-B52E-C081E8FD01D7}" type="parTrans" cxnId="{F098B0EC-B0F0-4BF8-9FE8-93FFED1F4753}">
      <dgm:prSet/>
      <dgm:spPr/>
      <dgm:t>
        <a:bodyPr/>
        <a:lstStyle/>
        <a:p>
          <a:endParaRPr lang="en-CA"/>
        </a:p>
      </dgm:t>
    </dgm:pt>
    <dgm:pt modelId="{99E2C148-80B1-4F02-A457-8A5BD562CA79}" type="sibTrans" cxnId="{F098B0EC-B0F0-4BF8-9FE8-93FFED1F4753}">
      <dgm:prSet/>
      <dgm:spPr/>
      <dgm:t>
        <a:bodyPr/>
        <a:lstStyle/>
        <a:p>
          <a:endParaRPr lang="en-CA"/>
        </a:p>
      </dgm:t>
    </dgm:pt>
    <dgm:pt modelId="{219AE6B1-6D78-433A-BF04-95255B04330B}">
      <dgm:prSet/>
      <dgm:spPr/>
      <dgm:t>
        <a:bodyPr/>
        <a:lstStyle/>
        <a:p>
          <a:pPr rtl="0"/>
          <a:r>
            <a:rPr lang="en-US" dirty="0" smtClean="0">
              <a:latin typeface="Arial" panose="020B0604020202020204" pitchFamily="34" charset="0"/>
              <a:cs typeface="Arial" panose="020B0604020202020204" pitchFamily="34" charset="0"/>
            </a:rPr>
            <a:t>The impact of accepting an unmatched transaction : </a:t>
          </a:r>
          <a:r>
            <a:rPr lang="en-US" b="1" dirty="0" smtClean="0">
              <a:latin typeface="Arial" panose="020B0604020202020204" pitchFamily="34" charset="0"/>
              <a:cs typeface="Arial" panose="020B0604020202020204" pitchFamily="34" charset="0"/>
            </a:rPr>
            <a:t>it is coded to your default coding without any taxes</a:t>
          </a:r>
          <a:r>
            <a:rPr lang="en-US" dirty="0" smtClean="0">
              <a:latin typeface="Arial" panose="020B0604020202020204" pitchFamily="34" charset="0"/>
              <a:cs typeface="Arial" panose="020B0604020202020204" pitchFamily="34" charset="0"/>
            </a:rPr>
            <a:t>, which is likely the incorrect coding and ultimately has an impact on the budgets. You will then have to request a journal voucher and obtain approval from the delegated manager to correct the coding. </a:t>
          </a:r>
          <a:endParaRPr lang="en-CA" dirty="0">
            <a:latin typeface="Arial" panose="020B0604020202020204" pitchFamily="34" charset="0"/>
            <a:cs typeface="Arial" panose="020B0604020202020204" pitchFamily="34" charset="0"/>
          </a:endParaRPr>
        </a:p>
      </dgm:t>
    </dgm:pt>
    <dgm:pt modelId="{F6DFC058-4847-4864-B47A-D4803B89CA86}" type="parTrans" cxnId="{ACE0BC24-2DD4-4332-A8B9-0481D7FBCA5A}">
      <dgm:prSet/>
      <dgm:spPr/>
      <dgm:t>
        <a:bodyPr/>
        <a:lstStyle/>
        <a:p>
          <a:endParaRPr lang="en-CA"/>
        </a:p>
      </dgm:t>
    </dgm:pt>
    <dgm:pt modelId="{E05103BB-9C8C-4835-B447-1365D404A5BA}" type="sibTrans" cxnId="{ACE0BC24-2DD4-4332-A8B9-0481D7FBCA5A}">
      <dgm:prSet/>
      <dgm:spPr/>
      <dgm:t>
        <a:bodyPr/>
        <a:lstStyle/>
        <a:p>
          <a:endParaRPr lang="en-CA"/>
        </a:p>
      </dgm:t>
    </dgm:pt>
    <dgm:pt modelId="{DD8EF887-EB29-42C5-9210-B6F745F38CD7}">
      <dgm:prSet custT="1"/>
      <dgm:spPr/>
      <dgm:t>
        <a:bodyPr/>
        <a:lstStyle/>
        <a:p>
          <a:pPr rtl="0"/>
          <a:endParaRPr lang="en-US" sz="1400" dirty="0" smtClean="0">
            <a:latin typeface="Arial" panose="020B0604020202020204" pitchFamily="34" charset="0"/>
            <a:cs typeface="Arial" panose="020B0604020202020204" pitchFamily="34" charset="0"/>
          </a:endParaRPr>
        </a:p>
        <a:p>
          <a:pPr rtl="0"/>
          <a:endParaRPr lang="en-US" sz="1400" dirty="0" smtClean="0">
            <a:latin typeface="Arial" panose="020B0604020202020204" pitchFamily="34" charset="0"/>
            <a:cs typeface="Arial" panose="020B0604020202020204" pitchFamily="34" charset="0"/>
          </a:endParaRPr>
        </a:p>
        <a:p>
          <a:pPr rtl="0"/>
          <a:endParaRPr lang="en-US" sz="1400" dirty="0" smtClean="0">
            <a:latin typeface="Arial" panose="020B0604020202020204" pitchFamily="34" charset="0"/>
            <a:cs typeface="Arial" panose="020B0604020202020204" pitchFamily="34" charset="0"/>
          </a:endParaRPr>
        </a:p>
        <a:p>
          <a:pPr rtl="0"/>
          <a:r>
            <a:rPr lang="en-US" sz="1400" dirty="0" smtClean="0">
              <a:latin typeface="Arial" panose="020B0604020202020204" pitchFamily="34" charset="0"/>
              <a:cs typeface="Arial" panose="020B0604020202020204" pitchFamily="34" charset="0"/>
            </a:rPr>
            <a:t>When running your ZZCCAR report always select “include corrections” and “show tax lines” prior to running and printing your activity report for signature section 34.</a:t>
          </a:r>
          <a:endParaRPr lang="en-CA" sz="1400" dirty="0">
            <a:latin typeface="Arial" panose="020B0604020202020204" pitchFamily="34" charset="0"/>
            <a:cs typeface="Arial" panose="020B0604020202020204" pitchFamily="34" charset="0"/>
          </a:endParaRPr>
        </a:p>
      </dgm:t>
    </dgm:pt>
    <dgm:pt modelId="{F1BDABA7-0D0B-4198-ADB0-5D46D351954D}" type="parTrans" cxnId="{11767497-75E0-4FF9-BF73-7A08C648A069}">
      <dgm:prSet/>
      <dgm:spPr/>
      <dgm:t>
        <a:bodyPr/>
        <a:lstStyle/>
        <a:p>
          <a:endParaRPr lang="en-CA"/>
        </a:p>
      </dgm:t>
    </dgm:pt>
    <dgm:pt modelId="{A3B11075-A88E-4335-BE23-BC4B6C8DC49C}" type="sibTrans" cxnId="{11767497-75E0-4FF9-BF73-7A08C648A069}">
      <dgm:prSet/>
      <dgm:spPr/>
      <dgm:t>
        <a:bodyPr/>
        <a:lstStyle/>
        <a:p>
          <a:endParaRPr lang="en-CA"/>
        </a:p>
      </dgm:t>
    </dgm:pt>
    <dgm:pt modelId="{FDA32E5D-8DB3-439C-8E1D-683F6A402182}">
      <dgm:prSet custT="1"/>
      <dgm:spPr/>
      <dgm:t>
        <a:bodyPr/>
        <a:lstStyle/>
        <a:p>
          <a:pPr rtl="0"/>
          <a:endParaRPr lang="en-US" sz="1400" dirty="0" smtClean="0">
            <a:latin typeface="Arial" panose="020B0604020202020204" pitchFamily="34" charset="0"/>
            <a:cs typeface="Arial" panose="020B0604020202020204" pitchFamily="34" charset="0"/>
          </a:endParaRPr>
        </a:p>
        <a:p>
          <a:pPr rtl="0"/>
          <a:endParaRPr lang="en-US" sz="1400" dirty="0" smtClean="0">
            <a:latin typeface="Arial" panose="020B0604020202020204" pitchFamily="34" charset="0"/>
            <a:cs typeface="Arial" panose="020B0604020202020204" pitchFamily="34" charset="0"/>
          </a:endParaRPr>
        </a:p>
        <a:p>
          <a:pPr rtl="0"/>
          <a:r>
            <a:rPr lang="en-US" sz="1400" dirty="0" smtClean="0">
              <a:latin typeface="Arial" panose="020B0604020202020204" pitchFamily="34" charset="0"/>
              <a:cs typeface="Arial" panose="020B0604020202020204" pitchFamily="34" charset="0"/>
            </a:rPr>
            <a:t>On your monthly activity report please ensure to include the signature date and the printed name of the manager with section 34.</a:t>
          </a:r>
          <a:endParaRPr lang="en-CA" sz="1400" dirty="0">
            <a:latin typeface="Arial" panose="020B0604020202020204" pitchFamily="34" charset="0"/>
            <a:cs typeface="Arial" panose="020B0604020202020204" pitchFamily="34" charset="0"/>
          </a:endParaRPr>
        </a:p>
      </dgm:t>
    </dgm:pt>
    <dgm:pt modelId="{8599E2A5-F6C0-4BDA-8382-BE64672479ED}" type="parTrans" cxnId="{7D8B2883-0CE9-4C92-8381-75876392CCD6}">
      <dgm:prSet/>
      <dgm:spPr/>
      <dgm:t>
        <a:bodyPr/>
        <a:lstStyle/>
        <a:p>
          <a:endParaRPr lang="en-CA"/>
        </a:p>
      </dgm:t>
    </dgm:pt>
    <dgm:pt modelId="{7C465F22-5F85-44D4-BEFF-E45F642235CE}" type="sibTrans" cxnId="{7D8B2883-0CE9-4C92-8381-75876392CCD6}">
      <dgm:prSet/>
      <dgm:spPr/>
      <dgm:t>
        <a:bodyPr/>
        <a:lstStyle/>
        <a:p>
          <a:endParaRPr lang="en-CA"/>
        </a:p>
      </dgm:t>
    </dgm:pt>
    <dgm:pt modelId="{675F5822-1486-4998-BA12-9243DE1B5AB1}">
      <dgm:prSet custT="1"/>
      <dgm:spPr/>
      <dgm:t>
        <a:bodyPr/>
        <a:lstStyle/>
        <a:p>
          <a:pPr rtl="0"/>
          <a:endParaRPr lang="en-US" sz="1200" dirty="0" smtClean="0">
            <a:latin typeface="Arial" panose="020B0604020202020204" pitchFamily="34" charset="0"/>
            <a:cs typeface="Arial" panose="020B0604020202020204" pitchFamily="34" charset="0"/>
          </a:endParaRPr>
        </a:p>
        <a:p>
          <a:pPr rtl="0"/>
          <a:r>
            <a:rPr lang="en-US" sz="1200" dirty="0" smtClean="0">
              <a:latin typeface="Arial" panose="020B0604020202020204" pitchFamily="34" charset="0"/>
              <a:cs typeface="Arial" panose="020B0604020202020204" pitchFamily="34" charset="0"/>
            </a:rPr>
            <a:t>If the invoices are signed instead of the activity report, ensure that on every invoice : </a:t>
          </a:r>
          <a:endParaRPr lang="en-CA" sz="1200" dirty="0">
            <a:latin typeface="Arial" panose="020B0604020202020204" pitchFamily="34" charset="0"/>
            <a:cs typeface="Arial" panose="020B0604020202020204" pitchFamily="34" charset="0"/>
          </a:endParaRPr>
        </a:p>
      </dgm:t>
    </dgm:pt>
    <dgm:pt modelId="{5FCC9899-08E4-489A-92C9-DDF04FB976DC}" type="parTrans" cxnId="{BC6FCF85-10B1-41E4-BC9C-9A8FC8B2481C}">
      <dgm:prSet/>
      <dgm:spPr/>
      <dgm:t>
        <a:bodyPr/>
        <a:lstStyle/>
        <a:p>
          <a:endParaRPr lang="en-CA"/>
        </a:p>
      </dgm:t>
    </dgm:pt>
    <dgm:pt modelId="{5734FD4D-C51F-4C4A-B2DA-30996347D90F}" type="sibTrans" cxnId="{BC6FCF85-10B1-41E4-BC9C-9A8FC8B2481C}">
      <dgm:prSet/>
      <dgm:spPr/>
      <dgm:t>
        <a:bodyPr/>
        <a:lstStyle/>
        <a:p>
          <a:endParaRPr lang="en-CA"/>
        </a:p>
      </dgm:t>
    </dgm:pt>
    <dgm:pt modelId="{5C2BAA2E-9472-4032-BBA5-9A3FCF157643}">
      <dgm:prSet custT="1"/>
      <dgm:spPr/>
      <dgm:t>
        <a:bodyPr/>
        <a:lstStyle/>
        <a:p>
          <a:pPr rtl="0"/>
          <a:r>
            <a:rPr lang="en-US" sz="1200" dirty="0" smtClean="0">
              <a:latin typeface="Arial" panose="020B0604020202020204" pitchFamily="34" charset="0"/>
              <a:cs typeface="Arial" panose="020B0604020202020204" pitchFamily="34" charset="0"/>
            </a:rPr>
            <a:t>The financial coding is identified and it is the same as the information that is on your activity report.</a:t>
          </a:r>
          <a:endParaRPr lang="en-CA" sz="1200" dirty="0">
            <a:latin typeface="Arial" panose="020B0604020202020204" pitchFamily="34" charset="0"/>
            <a:cs typeface="Arial" panose="020B0604020202020204" pitchFamily="34" charset="0"/>
          </a:endParaRPr>
        </a:p>
      </dgm:t>
    </dgm:pt>
    <dgm:pt modelId="{3448E38A-8F86-486E-ACD6-36889DA20210}" type="parTrans" cxnId="{1E383D14-B47A-4CFF-B00D-E2708FBB29FA}">
      <dgm:prSet/>
      <dgm:spPr/>
      <dgm:t>
        <a:bodyPr/>
        <a:lstStyle/>
        <a:p>
          <a:endParaRPr lang="en-CA"/>
        </a:p>
      </dgm:t>
    </dgm:pt>
    <dgm:pt modelId="{4502CFA4-08E1-4DEC-B753-9B186A836D39}" type="sibTrans" cxnId="{1E383D14-B47A-4CFF-B00D-E2708FBB29FA}">
      <dgm:prSet/>
      <dgm:spPr/>
      <dgm:t>
        <a:bodyPr/>
        <a:lstStyle/>
        <a:p>
          <a:endParaRPr lang="en-CA"/>
        </a:p>
      </dgm:t>
    </dgm:pt>
    <dgm:pt modelId="{594802C2-D03A-4DD0-8C30-798B30A74EA7}">
      <dgm:prSet custT="1"/>
      <dgm:spPr/>
      <dgm:t>
        <a:bodyPr/>
        <a:lstStyle/>
        <a:p>
          <a:pPr rtl="0"/>
          <a:r>
            <a:rPr lang="en-US" sz="1200" dirty="0" smtClean="0">
              <a:latin typeface="Arial" panose="020B0604020202020204" pitchFamily="34" charset="0"/>
              <a:cs typeface="Arial" panose="020B0604020202020204" pitchFamily="34" charset="0"/>
            </a:rPr>
            <a:t>The printed name of the manager and the date is next to his signature. </a:t>
          </a:r>
          <a:endParaRPr lang="en-CA" sz="1200" dirty="0">
            <a:latin typeface="Arial" panose="020B0604020202020204" pitchFamily="34" charset="0"/>
            <a:cs typeface="Arial" panose="020B0604020202020204" pitchFamily="34" charset="0"/>
          </a:endParaRPr>
        </a:p>
      </dgm:t>
    </dgm:pt>
    <dgm:pt modelId="{D972377B-956A-4C5B-B600-3D247C38F193}" type="parTrans" cxnId="{8CF67DA3-3058-4567-A91F-A305439AE3E7}">
      <dgm:prSet/>
      <dgm:spPr/>
      <dgm:t>
        <a:bodyPr/>
        <a:lstStyle/>
        <a:p>
          <a:endParaRPr lang="en-CA"/>
        </a:p>
      </dgm:t>
    </dgm:pt>
    <dgm:pt modelId="{2AD94A8C-0339-4346-8DED-DDDB48153D23}" type="sibTrans" cxnId="{8CF67DA3-3058-4567-A91F-A305439AE3E7}">
      <dgm:prSet/>
      <dgm:spPr/>
      <dgm:t>
        <a:bodyPr/>
        <a:lstStyle/>
        <a:p>
          <a:endParaRPr lang="en-CA"/>
        </a:p>
      </dgm:t>
    </dgm:pt>
    <dgm:pt modelId="{3256C4AA-E47E-4369-B75B-B529879E31A8}" type="pres">
      <dgm:prSet presAssocID="{560D973C-2094-4BE5-8A30-23B619C4025A}" presName="mainComposite" presStyleCnt="0">
        <dgm:presLayoutVars>
          <dgm:chPref val="1"/>
          <dgm:dir/>
          <dgm:animOne val="branch"/>
          <dgm:animLvl val="lvl"/>
          <dgm:resizeHandles val="exact"/>
        </dgm:presLayoutVars>
      </dgm:prSet>
      <dgm:spPr/>
      <dgm:t>
        <a:bodyPr/>
        <a:lstStyle/>
        <a:p>
          <a:endParaRPr lang="en-CA"/>
        </a:p>
      </dgm:t>
    </dgm:pt>
    <dgm:pt modelId="{37F37613-7B44-4EC6-9469-D45BD0F0780F}" type="pres">
      <dgm:prSet presAssocID="{560D973C-2094-4BE5-8A30-23B619C4025A}" presName="hierFlow" presStyleCnt="0"/>
      <dgm:spPr/>
    </dgm:pt>
    <dgm:pt modelId="{C3376444-D62C-45EB-A51B-58A20714E8C9}" type="pres">
      <dgm:prSet presAssocID="{560D973C-2094-4BE5-8A30-23B619C4025A}" presName="firstBuf" presStyleCnt="0"/>
      <dgm:spPr/>
    </dgm:pt>
    <dgm:pt modelId="{C8AF48D0-F9D1-4987-A884-56F17EF46B4D}" type="pres">
      <dgm:prSet presAssocID="{560D973C-2094-4BE5-8A30-23B619C4025A}" presName="hierChild1" presStyleCnt="0">
        <dgm:presLayoutVars>
          <dgm:chPref val="1"/>
          <dgm:animOne val="branch"/>
          <dgm:animLvl val="lvl"/>
        </dgm:presLayoutVars>
      </dgm:prSet>
      <dgm:spPr/>
    </dgm:pt>
    <dgm:pt modelId="{4ED70E71-63D7-4770-B071-10FAE4DE0C1F}" type="pres">
      <dgm:prSet presAssocID="{4C1C5026-567E-4897-A369-EE2CC455FB09}" presName="Name17" presStyleCnt="0"/>
      <dgm:spPr/>
    </dgm:pt>
    <dgm:pt modelId="{7B14A712-19EC-4DC6-9613-45AFF8EC3A35}" type="pres">
      <dgm:prSet presAssocID="{4C1C5026-567E-4897-A369-EE2CC455FB09}" presName="level1Shape" presStyleLbl="node0" presStyleIdx="0" presStyleCnt="1" custLinFactNeighborX="-5357" custLinFactNeighborY="40451">
        <dgm:presLayoutVars>
          <dgm:chPref val="3"/>
        </dgm:presLayoutVars>
      </dgm:prSet>
      <dgm:spPr/>
      <dgm:t>
        <a:bodyPr/>
        <a:lstStyle/>
        <a:p>
          <a:endParaRPr lang="en-CA"/>
        </a:p>
      </dgm:t>
    </dgm:pt>
    <dgm:pt modelId="{26634AED-4107-4FF2-AD25-A4E9AB4B3C67}" type="pres">
      <dgm:prSet presAssocID="{4C1C5026-567E-4897-A369-EE2CC455FB09}" presName="hierChild2" presStyleCnt="0"/>
      <dgm:spPr/>
    </dgm:pt>
    <dgm:pt modelId="{9CC69D0E-8F4F-467B-B5A3-B43F0C5DE3E4}" type="pres">
      <dgm:prSet presAssocID="{F6DFC058-4847-4864-B47A-D4803B89CA86}" presName="Name25" presStyleLbl="parChTrans1D2" presStyleIdx="0" presStyleCnt="1"/>
      <dgm:spPr/>
      <dgm:t>
        <a:bodyPr/>
        <a:lstStyle/>
        <a:p>
          <a:endParaRPr lang="en-CA"/>
        </a:p>
      </dgm:t>
    </dgm:pt>
    <dgm:pt modelId="{D5ADA6F5-9DE6-4A45-9D0F-45449FF7CC4E}" type="pres">
      <dgm:prSet presAssocID="{F6DFC058-4847-4864-B47A-D4803B89CA86}" presName="connTx" presStyleLbl="parChTrans1D2" presStyleIdx="0" presStyleCnt="1"/>
      <dgm:spPr/>
      <dgm:t>
        <a:bodyPr/>
        <a:lstStyle/>
        <a:p>
          <a:endParaRPr lang="en-CA"/>
        </a:p>
      </dgm:t>
    </dgm:pt>
    <dgm:pt modelId="{F7410682-DE91-48B0-9D63-4D615BBB0F68}" type="pres">
      <dgm:prSet presAssocID="{219AE6B1-6D78-433A-BF04-95255B04330B}" presName="Name30" presStyleCnt="0"/>
      <dgm:spPr/>
    </dgm:pt>
    <dgm:pt modelId="{1E6E5539-FE08-497C-A8FF-D8C9D2196584}" type="pres">
      <dgm:prSet presAssocID="{219AE6B1-6D78-433A-BF04-95255B04330B}" presName="level2Shape" presStyleLbl="node2" presStyleIdx="0" presStyleCnt="1" custLinFactNeighborX="1028" custLinFactNeighborY="41136"/>
      <dgm:spPr/>
      <dgm:t>
        <a:bodyPr/>
        <a:lstStyle/>
        <a:p>
          <a:endParaRPr lang="en-CA"/>
        </a:p>
      </dgm:t>
    </dgm:pt>
    <dgm:pt modelId="{3B62A39D-7020-4157-B371-DF94447F6BCC}" type="pres">
      <dgm:prSet presAssocID="{219AE6B1-6D78-433A-BF04-95255B04330B}" presName="hierChild3" presStyleCnt="0"/>
      <dgm:spPr/>
    </dgm:pt>
    <dgm:pt modelId="{B1F97324-B43D-43C1-96EF-7B49414CE9E5}" type="pres">
      <dgm:prSet presAssocID="{560D973C-2094-4BE5-8A30-23B619C4025A}" presName="bgShapesFlow" presStyleCnt="0"/>
      <dgm:spPr/>
    </dgm:pt>
    <dgm:pt modelId="{05AB2912-8E87-4AFB-8274-F77B2D1F93C5}" type="pres">
      <dgm:prSet presAssocID="{DD8EF887-EB29-42C5-9210-B6F745F38CD7}" presName="rectComp" presStyleCnt="0"/>
      <dgm:spPr/>
    </dgm:pt>
    <dgm:pt modelId="{CA829913-08C4-4C64-B0A3-D3570DDF4152}" type="pres">
      <dgm:prSet presAssocID="{DD8EF887-EB29-42C5-9210-B6F745F38CD7}" presName="bgRect" presStyleLbl="bgShp" presStyleIdx="0" presStyleCnt="3"/>
      <dgm:spPr/>
      <dgm:t>
        <a:bodyPr/>
        <a:lstStyle/>
        <a:p>
          <a:endParaRPr lang="en-CA"/>
        </a:p>
      </dgm:t>
    </dgm:pt>
    <dgm:pt modelId="{73B45909-A295-4396-A853-790233FAD61D}" type="pres">
      <dgm:prSet presAssocID="{DD8EF887-EB29-42C5-9210-B6F745F38CD7}" presName="bgRectTx" presStyleLbl="bgShp" presStyleIdx="0" presStyleCnt="3">
        <dgm:presLayoutVars>
          <dgm:bulletEnabled val="1"/>
        </dgm:presLayoutVars>
      </dgm:prSet>
      <dgm:spPr/>
      <dgm:t>
        <a:bodyPr/>
        <a:lstStyle/>
        <a:p>
          <a:endParaRPr lang="en-CA"/>
        </a:p>
      </dgm:t>
    </dgm:pt>
    <dgm:pt modelId="{6D37D997-A15A-4930-9D76-1563C87502C5}" type="pres">
      <dgm:prSet presAssocID="{DD8EF887-EB29-42C5-9210-B6F745F38CD7}" presName="spComp" presStyleCnt="0"/>
      <dgm:spPr/>
    </dgm:pt>
    <dgm:pt modelId="{2BF10868-C4E6-442E-A530-F3558B256015}" type="pres">
      <dgm:prSet presAssocID="{DD8EF887-EB29-42C5-9210-B6F745F38CD7}" presName="hSp" presStyleCnt="0"/>
      <dgm:spPr/>
    </dgm:pt>
    <dgm:pt modelId="{B5154810-20C3-49F6-8BE3-44C914602486}" type="pres">
      <dgm:prSet presAssocID="{FDA32E5D-8DB3-439C-8E1D-683F6A402182}" presName="rectComp" presStyleCnt="0"/>
      <dgm:spPr/>
    </dgm:pt>
    <dgm:pt modelId="{CFCDAC72-2A1A-4921-BCEB-4C3AB38E7DAB}" type="pres">
      <dgm:prSet presAssocID="{FDA32E5D-8DB3-439C-8E1D-683F6A402182}" presName="bgRect" presStyleLbl="bgShp" presStyleIdx="1" presStyleCnt="3"/>
      <dgm:spPr/>
      <dgm:t>
        <a:bodyPr/>
        <a:lstStyle/>
        <a:p>
          <a:endParaRPr lang="en-CA"/>
        </a:p>
      </dgm:t>
    </dgm:pt>
    <dgm:pt modelId="{0D1A0AD4-ECDD-416F-BBD5-A140552F2982}" type="pres">
      <dgm:prSet presAssocID="{FDA32E5D-8DB3-439C-8E1D-683F6A402182}" presName="bgRectTx" presStyleLbl="bgShp" presStyleIdx="1" presStyleCnt="3">
        <dgm:presLayoutVars>
          <dgm:bulletEnabled val="1"/>
        </dgm:presLayoutVars>
      </dgm:prSet>
      <dgm:spPr/>
      <dgm:t>
        <a:bodyPr/>
        <a:lstStyle/>
        <a:p>
          <a:endParaRPr lang="en-CA"/>
        </a:p>
      </dgm:t>
    </dgm:pt>
    <dgm:pt modelId="{1C7F3265-B911-4BD6-B316-636DAD30C72F}" type="pres">
      <dgm:prSet presAssocID="{FDA32E5D-8DB3-439C-8E1D-683F6A402182}" presName="spComp" presStyleCnt="0"/>
      <dgm:spPr/>
    </dgm:pt>
    <dgm:pt modelId="{6A499B3B-CE4F-4A43-A7C4-0481151D4547}" type="pres">
      <dgm:prSet presAssocID="{FDA32E5D-8DB3-439C-8E1D-683F6A402182}" presName="hSp" presStyleCnt="0"/>
      <dgm:spPr/>
    </dgm:pt>
    <dgm:pt modelId="{8CCEEB2B-833E-47A9-BD7E-3B55414F44AC}" type="pres">
      <dgm:prSet presAssocID="{675F5822-1486-4998-BA12-9243DE1B5AB1}" presName="rectComp" presStyleCnt="0"/>
      <dgm:spPr/>
    </dgm:pt>
    <dgm:pt modelId="{1F7B1F12-80B9-4E70-BFB3-EB583EF59F7E}" type="pres">
      <dgm:prSet presAssocID="{675F5822-1486-4998-BA12-9243DE1B5AB1}" presName="bgRect" presStyleLbl="bgShp" presStyleIdx="2" presStyleCnt="3"/>
      <dgm:spPr/>
      <dgm:t>
        <a:bodyPr/>
        <a:lstStyle/>
        <a:p>
          <a:endParaRPr lang="en-CA"/>
        </a:p>
      </dgm:t>
    </dgm:pt>
    <dgm:pt modelId="{6171533C-4AE9-4F62-94EE-D50DD8426C5A}" type="pres">
      <dgm:prSet presAssocID="{675F5822-1486-4998-BA12-9243DE1B5AB1}" presName="bgRectTx" presStyleLbl="bgShp" presStyleIdx="2" presStyleCnt="3">
        <dgm:presLayoutVars>
          <dgm:bulletEnabled val="1"/>
        </dgm:presLayoutVars>
      </dgm:prSet>
      <dgm:spPr/>
      <dgm:t>
        <a:bodyPr/>
        <a:lstStyle/>
        <a:p>
          <a:endParaRPr lang="en-CA"/>
        </a:p>
      </dgm:t>
    </dgm:pt>
  </dgm:ptLst>
  <dgm:cxnLst>
    <dgm:cxn modelId="{7D8B2883-0CE9-4C92-8381-75876392CCD6}" srcId="{560D973C-2094-4BE5-8A30-23B619C4025A}" destId="{FDA32E5D-8DB3-439C-8E1D-683F6A402182}" srcOrd="2" destOrd="0" parTransId="{8599E2A5-F6C0-4BDA-8382-BE64672479ED}" sibTransId="{7C465F22-5F85-44D4-BEFF-E45F642235CE}"/>
    <dgm:cxn modelId="{1E383D14-B47A-4CFF-B00D-E2708FBB29FA}" srcId="{675F5822-1486-4998-BA12-9243DE1B5AB1}" destId="{5C2BAA2E-9472-4032-BBA5-9A3FCF157643}" srcOrd="0" destOrd="0" parTransId="{3448E38A-8F86-486E-ACD6-36889DA20210}" sibTransId="{4502CFA4-08E1-4DEC-B753-9B186A836D39}"/>
    <dgm:cxn modelId="{83E6B4AA-B52C-4DF5-9496-A96E16ECB579}" type="presOf" srcId="{594802C2-D03A-4DD0-8C30-798B30A74EA7}" destId="{6171533C-4AE9-4F62-94EE-D50DD8426C5A}" srcOrd="1" destOrd="2" presId="urn:microsoft.com/office/officeart/2005/8/layout/hierarchy5"/>
    <dgm:cxn modelId="{B1857CCD-AEEC-4A7F-8270-CB9A8AF383CA}" type="presOf" srcId="{560D973C-2094-4BE5-8A30-23B619C4025A}" destId="{3256C4AA-E47E-4369-B75B-B529879E31A8}" srcOrd="0" destOrd="0" presId="urn:microsoft.com/office/officeart/2005/8/layout/hierarchy5"/>
    <dgm:cxn modelId="{2CC252AB-31C7-4142-AA3A-182846E397C3}" type="presOf" srcId="{5C2BAA2E-9472-4032-BBA5-9A3FCF157643}" destId="{6171533C-4AE9-4F62-94EE-D50DD8426C5A}" srcOrd="1" destOrd="1" presId="urn:microsoft.com/office/officeart/2005/8/layout/hierarchy5"/>
    <dgm:cxn modelId="{A97CDBE9-A013-4023-81FC-22DB0B09C2FF}" type="presOf" srcId="{DD8EF887-EB29-42C5-9210-B6F745F38CD7}" destId="{CA829913-08C4-4C64-B0A3-D3570DDF4152}" srcOrd="0" destOrd="0" presId="urn:microsoft.com/office/officeart/2005/8/layout/hierarchy5"/>
    <dgm:cxn modelId="{11767497-75E0-4FF9-BF73-7A08C648A069}" srcId="{560D973C-2094-4BE5-8A30-23B619C4025A}" destId="{DD8EF887-EB29-42C5-9210-B6F745F38CD7}" srcOrd="1" destOrd="0" parTransId="{F1BDABA7-0D0B-4198-ADB0-5D46D351954D}" sibTransId="{A3B11075-A88E-4335-BE23-BC4B6C8DC49C}"/>
    <dgm:cxn modelId="{AEA73D98-5A59-4369-A2D8-9A3AA46EF895}" type="presOf" srcId="{FDA32E5D-8DB3-439C-8E1D-683F6A402182}" destId="{0D1A0AD4-ECDD-416F-BBD5-A140552F2982}" srcOrd="1" destOrd="0" presId="urn:microsoft.com/office/officeart/2005/8/layout/hierarchy5"/>
    <dgm:cxn modelId="{7BDFECB0-0475-4F56-A35B-D0065AACADBF}" type="presOf" srcId="{675F5822-1486-4998-BA12-9243DE1B5AB1}" destId="{6171533C-4AE9-4F62-94EE-D50DD8426C5A}" srcOrd="1" destOrd="0" presId="urn:microsoft.com/office/officeart/2005/8/layout/hierarchy5"/>
    <dgm:cxn modelId="{391EBB58-5853-4F2B-95E2-CD4738032862}" type="presOf" srcId="{FDA32E5D-8DB3-439C-8E1D-683F6A402182}" destId="{CFCDAC72-2A1A-4921-BCEB-4C3AB38E7DAB}" srcOrd="0" destOrd="0" presId="urn:microsoft.com/office/officeart/2005/8/layout/hierarchy5"/>
    <dgm:cxn modelId="{ACE0BC24-2DD4-4332-A8B9-0481D7FBCA5A}" srcId="{4C1C5026-567E-4897-A369-EE2CC455FB09}" destId="{219AE6B1-6D78-433A-BF04-95255B04330B}" srcOrd="0" destOrd="0" parTransId="{F6DFC058-4847-4864-B47A-D4803B89CA86}" sibTransId="{E05103BB-9C8C-4835-B447-1365D404A5BA}"/>
    <dgm:cxn modelId="{F098B0EC-B0F0-4BF8-9FE8-93FFED1F4753}" srcId="{560D973C-2094-4BE5-8A30-23B619C4025A}" destId="{4C1C5026-567E-4897-A369-EE2CC455FB09}" srcOrd="0" destOrd="0" parTransId="{CB8644C4-F954-4DDD-B52E-C081E8FD01D7}" sibTransId="{99E2C148-80B1-4F02-A457-8A5BD562CA79}"/>
    <dgm:cxn modelId="{A270C240-7D15-4877-B3B5-1FDD12F1DB0B}" type="presOf" srcId="{4C1C5026-567E-4897-A369-EE2CC455FB09}" destId="{7B14A712-19EC-4DC6-9613-45AFF8EC3A35}" srcOrd="0" destOrd="0" presId="urn:microsoft.com/office/officeart/2005/8/layout/hierarchy5"/>
    <dgm:cxn modelId="{BC6FCF85-10B1-41E4-BC9C-9A8FC8B2481C}" srcId="{560D973C-2094-4BE5-8A30-23B619C4025A}" destId="{675F5822-1486-4998-BA12-9243DE1B5AB1}" srcOrd="3" destOrd="0" parTransId="{5FCC9899-08E4-489A-92C9-DDF04FB976DC}" sibTransId="{5734FD4D-C51F-4C4A-B2DA-30996347D90F}"/>
    <dgm:cxn modelId="{2BA6B964-CD6B-45AA-AFBB-37E0641AB0A7}" type="presOf" srcId="{F6DFC058-4847-4864-B47A-D4803B89CA86}" destId="{9CC69D0E-8F4F-467B-B5A3-B43F0C5DE3E4}" srcOrd="0" destOrd="0" presId="urn:microsoft.com/office/officeart/2005/8/layout/hierarchy5"/>
    <dgm:cxn modelId="{EA601A2D-B148-45CB-A853-4FBEE7A97407}" type="presOf" srcId="{219AE6B1-6D78-433A-BF04-95255B04330B}" destId="{1E6E5539-FE08-497C-A8FF-D8C9D2196584}" srcOrd="0" destOrd="0" presId="urn:microsoft.com/office/officeart/2005/8/layout/hierarchy5"/>
    <dgm:cxn modelId="{A8CA7BA7-9A2F-45C8-8D73-FCA5FF14FA79}" type="presOf" srcId="{F6DFC058-4847-4864-B47A-D4803B89CA86}" destId="{D5ADA6F5-9DE6-4A45-9D0F-45449FF7CC4E}" srcOrd="1" destOrd="0" presId="urn:microsoft.com/office/officeart/2005/8/layout/hierarchy5"/>
    <dgm:cxn modelId="{995A5F19-1A80-4D51-AC87-E8C99893F522}" type="presOf" srcId="{594802C2-D03A-4DD0-8C30-798B30A74EA7}" destId="{1F7B1F12-80B9-4E70-BFB3-EB583EF59F7E}" srcOrd="0" destOrd="2" presId="urn:microsoft.com/office/officeart/2005/8/layout/hierarchy5"/>
    <dgm:cxn modelId="{8CF67DA3-3058-4567-A91F-A305439AE3E7}" srcId="{675F5822-1486-4998-BA12-9243DE1B5AB1}" destId="{594802C2-D03A-4DD0-8C30-798B30A74EA7}" srcOrd="1" destOrd="0" parTransId="{D972377B-956A-4C5B-B600-3D247C38F193}" sibTransId="{2AD94A8C-0339-4346-8DED-DDDB48153D23}"/>
    <dgm:cxn modelId="{1E3A13F3-EDFF-48C0-AF4A-A15F6B68EA43}" type="presOf" srcId="{675F5822-1486-4998-BA12-9243DE1B5AB1}" destId="{1F7B1F12-80B9-4E70-BFB3-EB583EF59F7E}" srcOrd="0" destOrd="0" presId="urn:microsoft.com/office/officeart/2005/8/layout/hierarchy5"/>
    <dgm:cxn modelId="{43EC8C1F-95B9-4900-83E6-5B1665A628EE}" type="presOf" srcId="{5C2BAA2E-9472-4032-BBA5-9A3FCF157643}" destId="{1F7B1F12-80B9-4E70-BFB3-EB583EF59F7E}" srcOrd="0" destOrd="1" presId="urn:microsoft.com/office/officeart/2005/8/layout/hierarchy5"/>
    <dgm:cxn modelId="{36982BF1-E7BB-4C12-BADE-E8AC1D6998AF}" type="presOf" srcId="{DD8EF887-EB29-42C5-9210-B6F745F38CD7}" destId="{73B45909-A295-4396-A853-790233FAD61D}" srcOrd="1" destOrd="0" presId="urn:microsoft.com/office/officeart/2005/8/layout/hierarchy5"/>
    <dgm:cxn modelId="{F785954E-5C7C-4BA6-98AF-C94DDF4EE3A9}" type="presParOf" srcId="{3256C4AA-E47E-4369-B75B-B529879E31A8}" destId="{37F37613-7B44-4EC6-9469-D45BD0F0780F}" srcOrd="0" destOrd="0" presId="urn:microsoft.com/office/officeart/2005/8/layout/hierarchy5"/>
    <dgm:cxn modelId="{707CABF7-483A-4C98-AC19-E3206AE91EAA}" type="presParOf" srcId="{37F37613-7B44-4EC6-9469-D45BD0F0780F}" destId="{C3376444-D62C-45EB-A51B-58A20714E8C9}" srcOrd="0" destOrd="0" presId="urn:microsoft.com/office/officeart/2005/8/layout/hierarchy5"/>
    <dgm:cxn modelId="{D346C0D7-F98A-4C9B-90DA-A10184B97CD0}" type="presParOf" srcId="{37F37613-7B44-4EC6-9469-D45BD0F0780F}" destId="{C8AF48D0-F9D1-4987-A884-56F17EF46B4D}" srcOrd="1" destOrd="0" presId="urn:microsoft.com/office/officeart/2005/8/layout/hierarchy5"/>
    <dgm:cxn modelId="{280DCE49-C0FC-44B1-A0E0-3160DB1C7A18}" type="presParOf" srcId="{C8AF48D0-F9D1-4987-A884-56F17EF46B4D}" destId="{4ED70E71-63D7-4770-B071-10FAE4DE0C1F}" srcOrd="0" destOrd="0" presId="urn:microsoft.com/office/officeart/2005/8/layout/hierarchy5"/>
    <dgm:cxn modelId="{0F4DFCE8-F524-4258-962B-ADCCAD3B5621}" type="presParOf" srcId="{4ED70E71-63D7-4770-B071-10FAE4DE0C1F}" destId="{7B14A712-19EC-4DC6-9613-45AFF8EC3A35}" srcOrd="0" destOrd="0" presId="urn:microsoft.com/office/officeart/2005/8/layout/hierarchy5"/>
    <dgm:cxn modelId="{AB06EFAD-318A-438C-83C9-01BDDED07D66}" type="presParOf" srcId="{4ED70E71-63D7-4770-B071-10FAE4DE0C1F}" destId="{26634AED-4107-4FF2-AD25-A4E9AB4B3C67}" srcOrd="1" destOrd="0" presId="urn:microsoft.com/office/officeart/2005/8/layout/hierarchy5"/>
    <dgm:cxn modelId="{EEE4401C-FA4D-42F3-9AFD-3E24C020FF3B}" type="presParOf" srcId="{26634AED-4107-4FF2-AD25-A4E9AB4B3C67}" destId="{9CC69D0E-8F4F-467B-B5A3-B43F0C5DE3E4}" srcOrd="0" destOrd="0" presId="urn:microsoft.com/office/officeart/2005/8/layout/hierarchy5"/>
    <dgm:cxn modelId="{D1A40F2F-37E9-43A6-AA7E-EC9484B42F89}" type="presParOf" srcId="{9CC69D0E-8F4F-467B-B5A3-B43F0C5DE3E4}" destId="{D5ADA6F5-9DE6-4A45-9D0F-45449FF7CC4E}" srcOrd="0" destOrd="0" presId="urn:microsoft.com/office/officeart/2005/8/layout/hierarchy5"/>
    <dgm:cxn modelId="{9F932454-25D4-4AB0-B200-B748039E6C97}" type="presParOf" srcId="{26634AED-4107-4FF2-AD25-A4E9AB4B3C67}" destId="{F7410682-DE91-48B0-9D63-4D615BBB0F68}" srcOrd="1" destOrd="0" presId="urn:microsoft.com/office/officeart/2005/8/layout/hierarchy5"/>
    <dgm:cxn modelId="{E159AE47-29BC-4C61-B162-CEFD37D5CAFC}" type="presParOf" srcId="{F7410682-DE91-48B0-9D63-4D615BBB0F68}" destId="{1E6E5539-FE08-497C-A8FF-D8C9D2196584}" srcOrd="0" destOrd="0" presId="urn:microsoft.com/office/officeart/2005/8/layout/hierarchy5"/>
    <dgm:cxn modelId="{F41F6DBE-484E-4E1D-9735-50845C6AEF71}" type="presParOf" srcId="{F7410682-DE91-48B0-9D63-4D615BBB0F68}" destId="{3B62A39D-7020-4157-B371-DF94447F6BCC}" srcOrd="1" destOrd="0" presId="urn:microsoft.com/office/officeart/2005/8/layout/hierarchy5"/>
    <dgm:cxn modelId="{7B37399B-FAE6-429D-8010-D6B73DC9F581}" type="presParOf" srcId="{3256C4AA-E47E-4369-B75B-B529879E31A8}" destId="{B1F97324-B43D-43C1-96EF-7B49414CE9E5}" srcOrd="1" destOrd="0" presId="urn:microsoft.com/office/officeart/2005/8/layout/hierarchy5"/>
    <dgm:cxn modelId="{34E549B9-67CC-4119-8BAE-02BF6FB54FE7}" type="presParOf" srcId="{B1F97324-B43D-43C1-96EF-7B49414CE9E5}" destId="{05AB2912-8E87-4AFB-8274-F77B2D1F93C5}" srcOrd="0" destOrd="0" presId="urn:microsoft.com/office/officeart/2005/8/layout/hierarchy5"/>
    <dgm:cxn modelId="{4ABF6A37-8D1A-42F1-B9CF-E89AB23E3F0A}" type="presParOf" srcId="{05AB2912-8E87-4AFB-8274-F77B2D1F93C5}" destId="{CA829913-08C4-4C64-B0A3-D3570DDF4152}" srcOrd="0" destOrd="0" presId="urn:microsoft.com/office/officeart/2005/8/layout/hierarchy5"/>
    <dgm:cxn modelId="{D1959047-866D-4AAA-B6B8-CF8156E84D6A}" type="presParOf" srcId="{05AB2912-8E87-4AFB-8274-F77B2D1F93C5}" destId="{73B45909-A295-4396-A853-790233FAD61D}" srcOrd="1" destOrd="0" presId="urn:microsoft.com/office/officeart/2005/8/layout/hierarchy5"/>
    <dgm:cxn modelId="{F2AFEAD7-C268-4CDA-B658-490A9643F74C}" type="presParOf" srcId="{B1F97324-B43D-43C1-96EF-7B49414CE9E5}" destId="{6D37D997-A15A-4930-9D76-1563C87502C5}" srcOrd="1" destOrd="0" presId="urn:microsoft.com/office/officeart/2005/8/layout/hierarchy5"/>
    <dgm:cxn modelId="{10F260EB-0993-4301-9405-4308A3EB9620}" type="presParOf" srcId="{6D37D997-A15A-4930-9D76-1563C87502C5}" destId="{2BF10868-C4E6-442E-A530-F3558B256015}" srcOrd="0" destOrd="0" presId="urn:microsoft.com/office/officeart/2005/8/layout/hierarchy5"/>
    <dgm:cxn modelId="{9AEA34A9-4389-4275-8CBD-56D9F9368610}" type="presParOf" srcId="{B1F97324-B43D-43C1-96EF-7B49414CE9E5}" destId="{B5154810-20C3-49F6-8BE3-44C914602486}" srcOrd="2" destOrd="0" presId="urn:microsoft.com/office/officeart/2005/8/layout/hierarchy5"/>
    <dgm:cxn modelId="{14278D9E-1B07-4743-B0C2-DC78D273E8E6}" type="presParOf" srcId="{B5154810-20C3-49F6-8BE3-44C914602486}" destId="{CFCDAC72-2A1A-4921-BCEB-4C3AB38E7DAB}" srcOrd="0" destOrd="0" presId="urn:microsoft.com/office/officeart/2005/8/layout/hierarchy5"/>
    <dgm:cxn modelId="{6907F715-BD8F-4D6A-B6C6-2DF35ABDEC0F}" type="presParOf" srcId="{B5154810-20C3-49F6-8BE3-44C914602486}" destId="{0D1A0AD4-ECDD-416F-BBD5-A140552F2982}" srcOrd="1" destOrd="0" presId="urn:microsoft.com/office/officeart/2005/8/layout/hierarchy5"/>
    <dgm:cxn modelId="{BA1C8E08-34E4-4631-9211-CC2482EEE7F0}" type="presParOf" srcId="{B1F97324-B43D-43C1-96EF-7B49414CE9E5}" destId="{1C7F3265-B911-4BD6-B316-636DAD30C72F}" srcOrd="3" destOrd="0" presId="urn:microsoft.com/office/officeart/2005/8/layout/hierarchy5"/>
    <dgm:cxn modelId="{79216406-C22C-400E-B75D-4294144DA22B}" type="presParOf" srcId="{1C7F3265-B911-4BD6-B316-636DAD30C72F}" destId="{6A499B3B-CE4F-4A43-A7C4-0481151D4547}" srcOrd="0" destOrd="0" presId="urn:microsoft.com/office/officeart/2005/8/layout/hierarchy5"/>
    <dgm:cxn modelId="{F1A3B320-1F49-4DC0-8518-6B0951168471}" type="presParOf" srcId="{B1F97324-B43D-43C1-96EF-7B49414CE9E5}" destId="{8CCEEB2B-833E-47A9-BD7E-3B55414F44AC}" srcOrd="4" destOrd="0" presId="urn:microsoft.com/office/officeart/2005/8/layout/hierarchy5"/>
    <dgm:cxn modelId="{EC931EF7-1866-4966-B24D-762C5198BF4E}" type="presParOf" srcId="{8CCEEB2B-833E-47A9-BD7E-3B55414F44AC}" destId="{1F7B1F12-80B9-4E70-BFB3-EB583EF59F7E}" srcOrd="0" destOrd="0" presId="urn:microsoft.com/office/officeart/2005/8/layout/hierarchy5"/>
    <dgm:cxn modelId="{D478CF7E-F5CF-4B8E-A216-EB2BFD9E7E37}" type="presParOf" srcId="{8CCEEB2B-833E-47A9-BD7E-3B55414F44AC}" destId="{6171533C-4AE9-4F62-94EE-D50DD8426C5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CE928C-A3D9-4F53-BEFA-E133200359D3}" type="doc">
      <dgm:prSet loTypeId="urn:microsoft.com/office/officeart/2005/8/layout/bList2" loCatId="list" qsTypeId="urn:microsoft.com/office/officeart/2005/8/quickstyle/simple2" qsCatId="simple" csTypeId="urn:microsoft.com/office/officeart/2005/8/colors/accent1_2" csCatId="accent1" phldr="1"/>
      <dgm:spPr/>
      <dgm:t>
        <a:bodyPr/>
        <a:lstStyle/>
        <a:p>
          <a:endParaRPr lang="en-CA"/>
        </a:p>
      </dgm:t>
    </dgm:pt>
    <dgm:pt modelId="{B7FDDC99-3012-4918-BFD0-3A82554803FC}">
      <dgm:prSet/>
      <dgm:spPr>
        <a:solidFill>
          <a:srgbClr val="CDCDFF"/>
        </a:solidFill>
      </dgm:spPr>
      <dgm:t>
        <a:bodyPr/>
        <a:lstStyle/>
        <a:p>
          <a:pPr rtl="0"/>
          <a:r>
            <a:rPr lang="en-CA" dirty="0" smtClean="0">
              <a:latin typeface="Arial" panose="020B0604020202020204" pitchFamily="34" charset="0"/>
              <a:cs typeface="Arial" panose="020B0604020202020204" pitchFamily="34" charset="0"/>
            </a:rPr>
            <a:t>Your monthly activity report should be sent to your corresponding processing center </a:t>
          </a:r>
          <a:r>
            <a:rPr lang="en-CA" b="1" dirty="0" smtClean="0">
              <a:latin typeface="Arial" panose="020B0604020202020204" pitchFamily="34" charset="0"/>
              <a:cs typeface="Arial" panose="020B0604020202020204" pitchFamily="34" charset="0"/>
            </a:rPr>
            <a:t>before the next BMO statement</a:t>
          </a:r>
          <a:r>
            <a:rPr lang="en-CA" dirty="0" smtClean="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dgm:t>
    </dgm:pt>
    <dgm:pt modelId="{47C82CCD-1442-4C11-BFDA-C6173852A365}" type="parTrans" cxnId="{43CBDFAB-6BDE-4627-9EEF-C19F4189262C}">
      <dgm:prSet/>
      <dgm:spPr/>
      <dgm:t>
        <a:bodyPr/>
        <a:lstStyle/>
        <a:p>
          <a:endParaRPr lang="en-CA"/>
        </a:p>
      </dgm:t>
    </dgm:pt>
    <dgm:pt modelId="{55558C56-A76C-4F46-BEFE-0627DCDF07A0}" type="sibTrans" cxnId="{43CBDFAB-6BDE-4627-9EEF-C19F4189262C}">
      <dgm:prSet/>
      <dgm:spPr/>
      <dgm:t>
        <a:bodyPr/>
        <a:lstStyle/>
        <a:p>
          <a:endParaRPr lang="en-CA"/>
        </a:p>
      </dgm:t>
    </dgm:pt>
    <dgm:pt modelId="{939A45F9-BC60-4BEF-BE26-4A19B3D5CA31}">
      <dgm:prSet custT="1"/>
      <dgm:spPr/>
      <dgm:t>
        <a:bodyPr/>
        <a:lstStyle/>
        <a:p>
          <a:pPr rtl="0"/>
          <a:r>
            <a:rPr lang="en-CA" sz="2000" dirty="0" smtClean="0">
              <a:latin typeface="Arial" panose="020B0604020202020204" pitchFamily="34" charset="0"/>
              <a:cs typeface="Arial" panose="020B0604020202020204" pitchFamily="34" charset="0"/>
            </a:rPr>
            <a:t>It is important to send your approved activity report as soon as possible because it is the only proof that a valid Section 34 was performed.</a:t>
          </a:r>
          <a:endParaRPr lang="en-CA" sz="2000" dirty="0">
            <a:latin typeface="Arial" panose="020B0604020202020204" pitchFamily="34" charset="0"/>
            <a:cs typeface="Arial" panose="020B0604020202020204" pitchFamily="34" charset="0"/>
          </a:endParaRPr>
        </a:p>
      </dgm:t>
    </dgm:pt>
    <dgm:pt modelId="{6264C69D-75DB-437A-A46D-879D3ADCA908}" type="parTrans" cxnId="{DDB70F2D-1284-479B-895A-EE6C3C0BC040}">
      <dgm:prSet/>
      <dgm:spPr/>
      <dgm:t>
        <a:bodyPr/>
        <a:lstStyle/>
        <a:p>
          <a:endParaRPr lang="en-CA"/>
        </a:p>
      </dgm:t>
    </dgm:pt>
    <dgm:pt modelId="{B3585248-C91B-47E7-95CE-7EE322898FF8}" type="sibTrans" cxnId="{DDB70F2D-1284-479B-895A-EE6C3C0BC040}">
      <dgm:prSet/>
      <dgm:spPr/>
      <dgm:t>
        <a:bodyPr/>
        <a:lstStyle/>
        <a:p>
          <a:endParaRPr lang="en-CA"/>
        </a:p>
      </dgm:t>
    </dgm:pt>
    <dgm:pt modelId="{8EC89148-E76E-4384-8AC4-8DADF37C390E}">
      <dgm:prSet custT="1"/>
      <dgm:spPr/>
      <dgm:t>
        <a:bodyPr/>
        <a:lstStyle/>
        <a:p>
          <a:pPr rtl="0"/>
          <a:r>
            <a:rPr lang="en-CA" sz="2000" dirty="0" smtClean="0">
              <a:latin typeface="Arial" panose="020B0604020202020204" pitchFamily="34" charset="0"/>
              <a:cs typeface="Arial" panose="020B0604020202020204" pitchFamily="34" charset="0"/>
            </a:rPr>
            <a:t>There is no electronic approval for BMO acquisition cards. </a:t>
          </a:r>
          <a:endParaRPr lang="en-CA" sz="2000" dirty="0">
            <a:latin typeface="Arial" panose="020B0604020202020204" pitchFamily="34" charset="0"/>
            <a:cs typeface="Arial" panose="020B0604020202020204" pitchFamily="34" charset="0"/>
          </a:endParaRPr>
        </a:p>
      </dgm:t>
    </dgm:pt>
    <dgm:pt modelId="{2C582E00-7E87-4324-AE56-46B8F549004C}" type="parTrans" cxnId="{97CCC83E-7700-4D90-80CA-573DAD31E320}">
      <dgm:prSet/>
      <dgm:spPr/>
      <dgm:t>
        <a:bodyPr/>
        <a:lstStyle/>
        <a:p>
          <a:endParaRPr lang="en-CA"/>
        </a:p>
      </dgm:t>
    </dgm:pt>
    <dgm:pt modelId="{7EC42B61-3D0C-4A38-B049-D69574A62558}" type="sibTrans" cxnId="{97CCC83E-7700-4D90-80CA-573DAD31E320}">
      <dgm:prSet/>
      <dgm:spPr/>
      <dgm:t>
        <a:bodyPr/>
        <a:lstStyle/>
        <a:p>
          <a:endParaRPr lang="en-CA"/>
        </a:p>
      </dgm:t>
    </dgm:pt>
    <dgm:pt modelId="{D1E3C482-C3FF-419A-9327-A0DD285029D1}">
      <dgm:prSet/>
      <dgm:spPr>
        <a:solidFill>
          <a:srgbClr val="CDCDFF"/>
        </a:solidFill>
      </dgm:spPr>
      <dgm:t>
        <a:bodyPr/>
        <a:lstStyle/>
        <a:p>
          <a:pPr rtl="0"/>
          <a:r>
            <a:rPr lang="en-CA" dirty="0" smtClean="0">
              <a:latin typeface="Arial" panose="020B0604020202020204" pitchFamily="34" charset="0"/>
              <a:cs typeface="Arial" panose="020B0604020202020204" pitchFamily="34" charset="0"/>
            </a:rPr>
            <a:t>Ensure all corresponding documents are included with your monthly activity report: </a:t>
          </a:r>
          <a:r>
            <a:rPr lang="en-CA" dirty="0" smtClean="0"/>
            <a:t> </a:t>
          </a:r>
          <a:endParaRPr lang="en-CA" dirty="0"/>
        </a:p>
      </dgm:t>
    </dgm:pt>
    <dgm:pt modelId="{0A241177-9E83-41F2-9516-229505262E1B}" type="parTrans" cxnId="{98352DD3-A7C7-46C1-9C95-CC9DFF63456D}">
      <dgm:prSet/>
      <dgm:spPr/>
      <dgm:t>
        <a:bodyPr/>
        <a:lstStyle/>
        <a:p>
          <a:endParaRPr lang="en-CA"/>
        </a:p>
      </dgm:t>
    </dgm:pt>
    <dgm:pt modelId="{E372F0DA-A394-43CB-8AF0-7DE6C99B7AA1}" type="sibTrans" cxnId="{98352DD3-A7C7-46C1-9C95-CC9DFF63456D}">
      <dgm:prSet/>
      <dgm:spPr/>
      <dgm:t>
        <a:bodyPr/>
        <a:lstStyle/>
        <a:p>
          <a:endParaRPr lang="en-CA"/>
        </a:p>
      </dgm:t>
    </dgm:pt>
    <dgm:pt modelId="{00B1803F-6038-44F7-AE4D-88CC6D26D3D0}">
      <dgm:prSet custT="1"/>
      <dgm:spPr/>
      <dgm:t>
        <a:bodyPr/>
        <a:lstStyle/>
        <a:p>
          <a:pPr rtl="0"/>
          <a:r>
            <a:rPr lang="fr-CA" sz="2000" dirty="0" smtClean="0">
              <a:latin typeface="Arial" panose="020B0604020202020204" pitchFamily="34" charset="0"/>
              <a:cs typeface="Arial" panose="020B0604020202020204" pitchFamily="34" charset="0"/>
            </a:rPr>
            <a:t>Original </a:t>
          </a:r>
          <a:r>
            <a:rPr lang="en-CA" sz="2000" dirty="0" smtClean="0">
              <a:latin typeface="Arial" panose="020B0604020202020204" pitchFamily="34" charset="0"/>
              <a:cs typeface="Arial" panose="020B0604020202020204" pitchFamily="34" charset="0"/>
            </a:rPr>
            <a:t>invoices </a:t>
          </a:r>
          <a:endParaRPr lang="en-CA" sz="2000" dirty="0">
            <a:latin typeface="Arial" panose="020B0604020202020204" pitchFamily="34" charset="0"/>
            <a:cs typeface="Arial" panose="020B0604020202020204" pitchFamily="34" charset="0"/>
          </a:endParaRPr>
        </a:p>
      </dgm:t>
    </dgm:pt>
    <dgm:pt modelId="{3D2227DF-73EC-49E5-92C4-3F8ABA3E4B98}" type="parTrans" cxnId="{9E5F634E-F357-4733-AC99-E6BB27CE6519}">
      <dgm:prSet/>
      <dgm:spPr/>
      <dgm:t>
        <a:bodyPr/>
        <a:lstStyle/>
        <a:p>
          <a:endParaRPr lang="en-CA"/>
        </a:p>
      </dgm:t>
    </dgm:pt>
    <dgm:pt modelId="{5C1748AF-02F5-4496-B494-70DEBD509981}" type="sibTrans" cxnId="{9E5F634E-F357-4733-AC99-E6BB27CE6519}">
      <dgm:prSet/>
      <dgm:spPr/>
      <dgm:t>
        <a:bodyPr/>
        <a:lstStyle/>
        <a:p>
          <a:endParaRPr lang="en-CA"/>
        </a:p>
      </dgm:t>
    </dgm:pt>
    <dgm:pt modelId="{A701003E-DC12-41A7-BB24-7A14030C8CB4}">
      <dgm:prSet custT="1"/>
      <dgm:spPr/>
      <dgm:t>
        <a:bodyPr/>
        <a:lstStyle/>
        <a:p>
          <a:pPr rtl="0"/>
          <a:r>
            <a:rPr lang="en-CA" sz="2000" dirty="0" smtClean="0">
              <a:latin typeface="Arial" panose="020B0604020202020204" pitchFamily="34" charset="0"/>
              <a:cs typeface="Arial" panose="020B0604020202020204" pitchFamily="34" charset="0"/>
            </a:rPr>
            <a:t>Section 32 authorization (approval to purchase from the delegated manager)</a:t>
          </a:r>
          <a:endParaRPr lang="en-CA" sz="2000" dirty="0">
            <a:latin typeface="Arial" panose="020B0604020202020204" pitchFamily="34" charset="0"/>
            <a:cs typeface="Arial" panose="020B0604020202020204" pitchFamily="34" charset="0"/>
          </a:endParaRPr>
        </a:p>
      </dgm:t>
    </dgm:pt>
    <dgm:pt modelId="{DA12C8C7-3E08-4172-9821-99879177E310}" type="parTrans" cxnId="{00249688-35FF-48E5-AEFD-DCD52F3931C9}">
      <dgm:prSet/>
      <dgm:spPr/>
      <dgm:t>
        <a:bodyPr/>
        <a:lstStyle/>
        <a:p>
          <a:endParaRPr lang="en-CA"/>
        </a:p>
      </dgm:t>
    </dgm:pt>
    <dgm:pt modelId="{62C857D7-AFFC-4B69-ADB0-949EC73A8F5D}" type="sibTrans" cxnId="{00249688-35FF-48E5-AEFD-DCD52F3931C9}">
      <dgm:prSet/>
      <dgm:spPr/>
      <dgm:t>
        <a:bodyPr/>
        <a:lstStyle/>
        <a:p>
          <a:endParaRPr lang="en-CA"/>
        </a:p>
      </dgm:t>
    </dgm:pt>
    <dgm:pt modelId="{FFCDB9C0-5E69-40A9-9ACF-292CB62A8696}">
      <dgm:prSet custT="1"/>
      <dgm:spPr/>
      <dgm:t>
        <a:bodyPr/>
        <a:lstStyle/>
        <a:p>
          <a:pPr rtl="0"/>
          <a:r>
            <a:rPr lang="en-CA" sz="2000" dirty="0" smtClean="0">
              <a:latin typeface="Arial" panose="020B0604020202020204" pitchFamily="34" charset="0"/>
              <a:cs typeface="Arial" panose="020B0604020202020204" pitchFamily="34" charset="0"/>
            </a:rPr>
            <a:t>Any other relevant documents (THCEE, GC211 form…)</a:t>
          </a:r>
          <a:endParaRPr lang="en-CA" sz="2000" dirty="0">
            <a:latin typeface="Arial" panose="020B0604020202020204" pitchFamily="34" charset="0"/>
            <a:cs typeface="Arial" panose="020B0604020202020204" pitchFamily="34" charset="0"/>
          </a:endParaRPr>
        </a:p>
      </dgm:t>
    </dgm:pt>
    <dgm:pt modelId="{0AD38BA2-432B-4B96-8233-D27D040BE275}" type="parTrans" cxnId="{77FFD695-4D85-492B-AA96-BA0AA07D87CA}">
      <dgm:prSet/>
      <dgm:spPr/>
      <dgm:t>
        <a:bodyPr/>
        <a:lstStyle/>
        <a:p>
          <a:endParaRPr lang="en-CA"/>
        </a:p>
      </dgm:t>
    </dgm:pt>
    <dgm:pt modelId="{89BEF1A2-7E97-4DC5-9704-9514C4B31CE0}" type="sibTrans" cxnId="{77FFD695-4D85-492B-AA96-BA0AA07D87CA}">
      <dgm:prSet/>
      <dgm:spPr/>
      <dgm:t>
        <a:bodyPr/>
        <a:lstStyle/>
        <a:p>
          <a:endParaRPr lang="en-CA"/>
        </a:p>
      </dgm:t>
    </dgm:pt>
    <dgm:pt modelId="{D6BCB9EC-BDA4-4734-9900-630A27DC2160}">
      <dgm:prSet custT="1"/>
      <dgm:spPr/>
      <dgm:t>
        <a:bodyPr/>
        <a:lstStyle/>
        <a:p>
          <a:pPr rtl="0"/>
          <a:endParaRPr lang="en-CA" sz="2000" dirty="0">
            <a:latin typeface="Arial" panose="020B0604020202020204" pitchFamily="34" charset="0"/>
            <a:cs typeface="Arial" panose="020B0604020202020204" pitchFamily="34" charset="0"/>
          </a:endParaRPr>
        </a:p>
      </dgm:t>
    </dgm:pt>
    <dgm:pt modelId="{D5715F9F-FAC9-4C80-AF17-F3E691E29E0A}" type="parTrans" cxnId="{B51BA5FF-5BA0-47E7-B45F-5F2E572FD85E}">
      <dgm:prSet/>
      <dgm:spPr/>
      <dgm:t>
        <a:bodyPr/>
        <a:lstStyle/>
        <a:p>
          <a:endParaRPr lang="en-CA"/>
        </a:p>
      </dgm:t>
    </dgm:pt>
    <dgm:pt modelId="{6DB12F88-59C1-4330-84C8-1A74C7371210}" type="sibTrans" cxnId="{B51BA5FF-5BA0-47E7-B45F-5F2E572FD85E}">
      <dgm:prSet/>
      <dgm:spPr/>
      <dgm:t>
        <a:bodyPr/>
        <a:lstStyle/>
        <a:p>
          <a:endParaRPr lang="en-CA"/>
        </a:p>
      </dgm:t>
    </dgm:pt>
    <dgm:pt modelId="{481C0F92-158C-4785-BB7D-A25FB17E6074}">
      <dgm:prSet custT="1"/>
      <dgm:spPr/>
      <dgm:t>
        <a:bodyPr/>
        <a:lstStyle/>
        <a:p>
          <a:pPr rtl="0"/>
          <a:endParaRPr lang="en-CA" sz="2000" dirty="0">
            <a:latin typeface="Arial" panose="020B0604020202020204" pitchFamily="34" charset="0"/>
            <a:cs typeface="Arial" panose="020B0604020202020204" pitchFamily="34" charset="0"/>
          </a:endParaRPr>
        </a:p>
      </dgm:t>
    </dgm:pt>
    <dgm:pt modelId="{54C2A66F-CB0D-4227-8D8F-749FD862BEF0}" type="parTrans" cxnId="{6828CD81-9332-4D53-88C6-BA82A0362F86}">
      <dgm:prSet/>
      <dgm:spPr/>
      <dgm:t>
        <a:bodyPr/>
        <a:lstStyle/>
        <a:p>
          <a:endParaRPr lang="en-CA"/>
        </a:p>
      </dgm:t>
    </dgm:pt>
    <dgm:pt modelId="{B4EA8871-054F-4641-B02A-35603C241E73}" type="sibTrans" cxnId="{6828CD81-9332-4D53-88C6-BA82A0362F86}">
      <dgm:prSet/>
      <dgm:spPr/>
      <dgm:t>
        <a:bodyPr/>
        <a:lstStyle/>
        <a:p>
          <a:endParaRPr lang="en-CA"/>
        </a:p>
      </dgm:t>
    </dgm:pt>
    <dgm:pt modelId="{B5CFA49A-3C1E-4970-A0EF-8978AC1A70F6}" type="pres">
      <dgm:prSet presAssocID="{95CE928C-A3D9-4F53-BEFA-E133200359D3}" presName="diagram" presStyleCnt="0">
        <dgm:presLayoutVars>
          <dgm:dir/>
          <dgm:animLvl val="lvl"/>
          <dgm:resizeHandles val="exact"/>
        </dgm:presLayoutVars>
      </dgm:prSet>
      <dgm:spPr/>
      <dgm:t>
        <a:bodyPr/>
        <a:lstStyle/>
        <a:p>
          <a:endParaRPr lang="en-CA"/>
        </a:p>
      </dgm:t>
    </dgm:pt>
    <dgm:pt modelId="{CB4F8B60-E211-4EEA-AAAE-2459912D5088}" type="pres">
      <dgm:prSet presAssocID="{B7FDDC99-3012-4918-BFD0-3A82554803FC}" presName="compNode" presStyleCnt="0"/>
      <dgm:spPr/>
    </dgm:pt>
    <dgm:pt modelId="{9B00A84F-DA8F-41F0-9488-137888744C8D}" type="pres">
      <dgm:prSet presAssocID="{B7FDDC99-3012-4918-BFD0-3A82554803FC}" presName="childRect" presStyleLbl="bgAcc1" presStyleIdx="0" presStyleCnt="2">
        <dgm:presLayoutVars>
          <dgm:bulletEnabled val="1"/>
        </dgm:presLayoutVars>
      </dgm:prSet>
      <dgm:spPr/>
      <dgm:t>
        <a:bodyPr/>
        <a:lstStyle/>
        <a:p>
          <a:endParaRPr lang="en-CA"/>
        </a:p>
      </dgm:t>
    </dgm:pt>
    <dgm:pt modelId="{8F8C8B9A-74DC-466B-9CD4-6BAC3ED2953E}" type="pres">
      <dgm:prSet presAssocID="{B7FDDC99-3012-4918-BFD0-3A82554803FC}" presName="parentText" presStyleLbl="node1" presStyleIdx="0" presStyleCnt="0">
        <dgm:presLayoutVars>
          <dgm:chMax val="0"/>
          <dgm:bulletEnabled val="1"/>
        </dgm:presLayoutVars>
      </dgm:prSet>
      <dgm:spPr/>
      <dgm:t>
        <a:bodyPr/>
        <a:lstStyle/>
        <a:p>
          <a:endParaRPr lang="en-CA"/>
        </a:p>
      </dgm:t>
    </dgm:pt>
    <dgm:pt modelId="{70881362-7015-470D-8A23-F84B7C07AC91}" type="pres">
      <dgm:prSet presAssocID="{B7FDDC99-3012-4918-BFD0-3A82554803FC}" presName="parentRect" presStyleLbl="alignNode1" presStyleIdx="0" presStyleCnt="2"/>
      <dgm:spPr/>
      <dgm:t>
        <a:bodyPr/>
        <a:lstStyle/>
        <a:p>
          <a:endParaRPr lang="en-CA"/>
        </a:p>
      </dgm:t>
    </dgm:pt>
    <dgm:pt modelId="{7367159D-3309-417E-B44F-0397665DD973}" type="pres">
      <dgm:prSet presAssocID="{B7FDDC99-3012-4918-BFD0-3A82554803FC}" presName="adorn" presStyleLbl="fgAccFollowNode1" presStyleIdx="0" presStyleCnt="2"/>
      <dgm:spPr/>
    </dgm:pt>
    <dgm:pt modelId="{FE9643AF-C9F4-45F2-A7BC-6B12B8B9709B}" type="pres">
      <dgm:prSet presAssocID="{55558C56-A76C-4F46-BEFE-0627DCDF07A0}" presName="sibTrans" presStyleLbl="sibTrans2D1" presStyleIdx="0" presStyleCnt="0"/>
      <dgm:spPr/>
      <dgm:t>
        <a:bodyPr/>
        <a:lstStyle/>
        <a:p>
          <a:endParaRPr lang="en-CA"/>
        </a:p>
      </dgm:t>
    </dgm:pt>
    <dgm:pt modelId="{7B08DB8B-AA51-478D-B843-332CDA219E04}" type="pres">
      <dgm:prSet presAssocID="{D1E3C482-C3FF-419A-9327-A0DD285029D1}" presName="compNode" presStyleCnt="0"/>
      <dgm:spPr/>
    </dgm:pt>
    <dgm:pt modelId="{981DAA93-C16A-4A93-8A1F-B10E83C80C1B}" type="pres">
      <dgm:prSet presAssocID="{D1E3C482-C3FF-419A-9327-A0DD285029D1}" presName="childRect" presStyleLbl="bgAcc1" presStyleIdx="1" presStyleCnt="2">
        <dgm:presLayoutVars>
          <dgm:bulletEnabled val="1"/>
        </dgm:presLayoutVars>
      </dgm:prSet>
      <dgm:spPr/>
      <dgm:t>
        <a:bodyPr/>
        <a:lstStyle/>
        <a:p>
          <a:endParaRPr lang="en-CA"/>
        </a:p>
      </dgm:t>
    </dgm:pt>
    <dgm:pt modelId="{2325214B-82F7-451B-A32A-0D34D7F89B68}" type="pres">
      <dgm:prSet presAssocID="{D1E3C482-C3FF-419A-9327-A0DD285029D1}" presName="parentText" presStyleLbl="node1" presStyleIdx="0" presStyleCnt="0">
        <dgm:presLayoutVars>
          <dgm:chMax val="0"/>
          <dgm:bulletEnabled val="1"/>
        </dgm:presLayoutVars>
      </dgm:prSet>
      <dgm:spPr/>
      <dgm:t>
        <a:bodyPr/>
        <a:lstStyle/>
        <a:p>
          <a:endParaRPr lang="en-CA"/>
        </a:p>
      </dgm:t>
    </dgm:pt>
    <dgm:pt modelId="{F3E0411A-02AE-4913-8D20-3F44043D01A2}" type="pres">
      <dgm:prSet presAssocID="{D1E3C482-C3FF-419A-9327-A0DD285029D1}" presName="parentRect" presStyleLbl="alignNode1" presStyleIdx="1" presStyleCnt="2" custLinFactNeighborX="878" custLinFactNeighborY="1805"/>
      <dgm:spPr/>
      <dgm:t>
        <a:bodyPr/>
        <a:lstStyle/>
        <a:p>
          <a:endParaRPr lang="en-CA"/>
        </a:p>
      </dgm:t>
    </dgm:pt>
    <dgm:pt modelId="{7BC5CBF0-F2C4-46CC-9066-DE28712E817E}" type="pres">
      <dgm:prSet presAssocID="{D1E3C482-C3FF-419A-9327-A0DD285029D1}" presName="adorn" presStyleLbl="fgAccFollowNode1" presStyleIdx="1" presStyleCnt="2"/>
      <dgm:spPr/>
    </dgm:pt>
  </dgm:ptLst>
  <dgm:cxnLst>
    <dgm:cxn modelId="{97CCC83E-7700-4D90-80CA-573DAD31E320}" srcId="{B7FDDC99-3012-4918-BFD0-3A82554803FC}" destId="{8EC89148-E76E-4384-8AC4-8DADF37C390E}" srcOrd="2" destOrd="0" parTransId="{2C582E00-7E87-4324-AE56-46B8F549004C}" sibTransId="{7EC42B61-3D0C-4A38-B049-D69574A62558}"/>
    <dgm:cxn modelId="{43CBDFAB-6BDE-4627-9EEF-C19F4189262C}" srcId="{95CE928C-A3D9-4F53-BEFA-E133200359D3}" destId="{B7FDDC99-3012-4918-BFD0-3A82554803FC}" srcOrd="0" destOrd="0" parTransId="{47C82CCD-1442-4C11-BFDA-C6173852A365}" sibTransId="{55558C56-A76C-4F46-BEFE-0627DCDF07A0}"/>
    <dgm:cxn modelId="{3C543F26-C1D9-492E-B5CD-5933C7509ADD}" type="presOf" srcId="{939A45F9-BC60-4BEF-BE26-4A19B3D5CA31}" destId="{9B00A84F-DA8F-41F0-9488-137888744C8D}" srcOrd="0" destOrd="0" presId="urn:microsoft.com/office/officeart/2005/8/layout/bList2"/>
    <dgm:cxn modelId="{00249688-35FF-48E5-AEFD-DCD52F3931C9}" srcId="{D1E3C482-C3FF-419A-9327-A0DD285029D1}" destId="{A701003E-DC12-41A7-BB24-7A14030C8CB4}" srcOrd="2" destOrd="0" parTransId="{DA12C8C7-3E08-4172-9821-99879177E310}" sibTransId="{62C857D7-AFFC-4B69-ADB0-949EC73A8F5D}"/>
    <dgm:cxn modelId="{EF5EC408-45A4-4B42-8D9F-39ECAB36939A}" type="presOf" srcId="{481C0F92-158C-4785-BB7D-A25FB17E6074}" destId="{981DAA93-C16A-4A93-8A1F-B10E83C80C1B}" srcOrd="0" destOrd="1" presId="urn:microsoft.com/office/officeart/2005/8/layout/bList2"/>
    <dgm:cxn modelId="{DDB70F2D-1284-479B-895A-EE6C3C0BC040}" srcId="{B7FDDC99-3012-4918-BFD0-3A82554803FC}" destId="{939A45F9-BC60-4BEF-BE26-4A19B3D5CA31}" srcOrd="0" destOrd="0" parTransId="{6264C69D-75DB-437A-A46D-879D3ADCA908}" sibTransId="{B3585248-C91B-47E7-95CE-7EE322898FF8}"/>
    <dgm:cxn modelId="{70BB904B-FCD0-489F-ADD8-2B87CFD54AA3}" type="presOf" srcId="{D1E3C482-C3FF-419A-9327-A0DD285029D1}" destId="{2325214B-82F7-451B-A32A-0D34D7F89B68}" srcOrd="0" destOrd="0" presId="urn:microsoft.com/office/officeart/2005/8/layout/bList2"/>
    <dgm:cxn modelId="{6828CD81-9332-4D53-88C6-BA82A0362F86}" srcId="{D1E3C482-C3FF-419A-9327-A0DD285029D1}" destId="{481C0F92-158C-4785-BB7D-A25FB17E6074}" srcOrd="1" destOrd="0" parTransId="{54C2A66F-CB0D-4227-8D8F-749FD862BEF0}" sibTransId="{B4EA8871-054F-4641-B02A-35603C241E73}"/>
    <dgm:cxn modelId="{3EA30E14-9B3E-48A3-9D6A-2053A88E2F2E}" type="presOf" srcId="{D6BCB9EC-BDA4-4734-9900-630A27DC2160}" destId="{9B00A84F-DA8F-41F0-9488-137888744C8D}" srcOrd="0" destOrd="1" presId="urn:microsoft.com/office/officeart/2005/8/layout/bList2"/>
    <dgm:cxn modelId="{9BEE3378-4612-45B9-965B-6A2ADD8A1C1E}" type="presOf" srcId="{D1E3C482-C3FF-419A-9327-A0DD285029D1}" destId="{F3E0411A-02AE-4913-8D20-3F44043D01A2}" srcOrd="1" destOrd="0" presId="urn:microsoft.com/office/officeart/2005/8/layout/bList2"/>
    <dgm:cxn modelId="{77FFD695-4D85-492B-AA96-BA0AA07D87CA}" srcId="{D1E3C482-C3FF-419A-9327-A0DD285029D1}" destId="{FFCDB9C0-5E69-40A9-9ACF-292CB62A8696}" srcOrd="3" destOrd="0" parTransId="{0AD38BA2-432B-4B96-8233-D27D040BE275}" sibTransId="{89BEF1A2-7E97-4DC5-9704-9514C4B31CE0}"/>
    <dgm:cxn modelId="{6F34256B-AC5D-4B87-B6E4-AE184F1784BA}" type="presOf" srcId="{8EC89148-E76E-4384-8AC4-8DADF37C390E}" destId="{9B00A84F-DA8F-41F0-9488-137888744C8D}" srcOrd="0" destOrd="2" presId="urn:microsoft.com/office/officeart/2005/8/layout/bList2"/>
    <dgm:cxn modelId="{B51BA5FF-5BA0-47E7-B45F-5F2E572FD85E}" srcId="{B7FDDC99-3012-4918-BFD0-3A82554803FC}" destId="{D6BCB9EC-BDA4-4734-9900-630A27DC2160}" srcOrd="1" destOrd="0" parTransId="{D5715F9F-FAC9-4C80-AF17-F3E691E29E0A}" sibTransId="{6DB12F88-59C1-4330-84C8-1A74C7371210}"/>
    <dgm:cxn modelId="{CCB85134-98E2-47EF-AF89-6E461EFC0CB2}" type="presOf" srcId="{FFCDB9C0-5E69-40A9-9ACF-292CB62A8696}" destId="{981DAA93-C16A-4A93-8A1F-B10E83C80C1B}" srcOrd="0" destOrd="3" presId="urn:microsoft.com/office/officeart/2005/8/layout/bList2"/>
    <dgm:cxn modelId="{857AC2B1-AB2D-4E93-B50B-D392F241CA97}" type="presOf" srcId="{B7FDDC99-3012-4918-BFD0-3A82554803FC}" destId="{8F8C8B9A-74DC-466B-9CD4-6BAC3ED2953E}" srcOrd="0" destOrd="0" presId="urn:microsoft.com/office/officeart/2005/8/layout/bList2"/>
    <dgm:cxn modelId="{3ADFCE4E-6239-445D-BF6E-CCEF6799EF80}" type="presOf" srcId="{95CE928C-A3D9-4F53-BEFA-E133200359D3}" destId="{B5CFA49A-3C1E-4970-A0EF-8978AC1A70F6}" srcOrd="0" destOrd="0" presId="urn:microsoft.com/office/officeart/2005/8/layout/bList2"/>
    <dgm:cxn modelId="{0432AA03-5F09-4534-8DA7-16784BD898E3}" type="presOf" srcId="{55558C56-A76C-4F46-BEFE-0627DCDF07A0}" destId="{FE9643AF-C9F4-45F2-A7BC-6B12B8B9709B}" srcOrd="0" destOrd="0" presId="urn:microsoft.com/office/officeart/2005/8/layout/bList2"/>
    <dgm:cxn modelId="{9E5F634E-F357-4733-AC99-E6BB27CE6519}" srcId="{D1E3C482-C3FF-419A-9327-A0DD285029D1}" destId="{00B1803F-6038-44F7-AE4D-88CC6D26D3D0}" srcOrd="0" destOrd="0" parTransId="{3D2227DF-73EC-49E5-92C4-3F8ABA3E4B98}" sibTransId="{5C1748AF-02F5-4496-B494-70DEBD509981}"/>
    <dgm:cxn modelId="{98352DD3-A7C7-46C1-9C95-CC9DFF63456D}" srcId="{95CE928C-A3D9-4F53-BEFA-E133200359D3}" destId="{D1E3C482-C3FF-419A-9327-A0DD285029D1}" srcOrd="1" destOrd="0" parTransId="{0A241177-9E83-41F2-9516-229505262E1B}" sibTransId="{E372F0DA-A394-43CB-8AF0-7DE6C99B7AA1}"/>
    <dgm:cxn modelId="{9C9218B1-1872-458C-8F57-4C380E67E27C}" type="presOf" srcId="{A701003E-DC12-41A7-BB24-7A14030C8CB4}" destId="{981DAA93-C16A-4A93-8A1F-B10E83C80C1B}" srcOrd="0" destOrd="2" presId="urn:microsoft.com/office/officeart/2005/8/layout/bList2"/>
    <dgm:cxn modelId="{0BDDA616-9938-4680-9D18-9E32AFEDCADA}" type="presOf" srcId="{00B1803F-6038-44F7-AE4D-88CC6D26D3D0}" destId="{981DAA93-C16A-4A93-8A1F-B10E83C80C1B}" srcOrd="0" destOrd="0" presId="urn:microsoft.com/office/officeart/2005/8/layout/bList2"/>
    <dgm:cxn modelId="{1B8B479A-E0EE-410D-87E3-791EBBE1E7DF}" type="presOf" srcId="{B7FDDC99-3012-4918-BFD0-3A82554803FC}" destId="{70881362-7015-470D-8A23-F84B7C07AC91}" srcOrd="1" destOrd="0" presId="urn:microsoft.com/office/officeart/2005/8/layout/bList2"/>
    <dgm:cxn modelId="{27697B84-B724-45AD-A9C2-B73A48B1F4E0}" type="presParOf" srcId="{B5CFA49A-3C1E-4970-A0EF-8978AC1A70F6}" destId="{CB4F8B60-E211-4EEA-AAAE-2459912D5088}" srcOrd="0" destOrd="0" presId="urn:microsoft.com/office/officeart/2005/8/layout/bList2"/>
    <dgm:cxn modelId="{272141FF-D455-4026-B146-B52D1F6D3C92}" type="presParOf" srcId="{CB4F8B60-E211-4EEA-AAAE-2459912D5088}" destId="{9B00A84F-DA8F-41F0-9488-137888744C8D}" srcOrd="0" destOrd="0" presId="urn:microsoft.com/office/officeart/2005/8/layout/bList2"/>
    <dgm:cxn modelId="{4C42DBE3-CF47-4444-8F3D-316CA2111F81}" type="presParOf" srcId="{CB4F8B60-E211-4EEA-AAAE-2459912D5088}" destId="{8F8C8B9A-74DC-466B-9CD4-6BAC3ED2953E}" srcOrd="1" destOrd="0" presId="urn:microsoft.com/office/officeart/2005/8/layout/bList2"/>
    <dgm:cxn modelId="{AAFE2D7B-6B40-446A-9BDC-957BCDEE2D2F}" type="presParOf" srcId="{CB4F8B60-E211-4EEA-AAAE-2459912D5088}" destId="{70881362-7015-470D-8A23-F84B7C07AC91}" srcOrd="2" destOrd="0" presId="urn:microsoft.com/office/officeart/2005/8/layout/bList2"/>
    <dgm:cxn modelId="{A7CD640F-C00D-4FED-B486-9BD4B1B44C14}" type="presParOf" srcId="{CB4F8B60-E211-4EEA-AAAE-2459912D5088}" destId="{7367159D-3309-417E-B44F-0397665DD973}" srcOrd="3" destOrd="0" presId="urn:microsoft.com/office/officeart/2005/8/layout/bList2"/>
    <dgm:cxn modelId="{D6646C63-E909-4197-92BC-5C1217527D9C}" type="presParOf" srcId="{B5CFA49A-3C1E-4970-A0EF-8978AC1A70F6}" destId="{FE9643AF-C9F4-45F2-A7BC-6B12B8B9709B}" srcOrd="1" destOrd="0" presId="urn:microsoft.com/office/officeart/2005/8/layout/bList2"/>
    <dgm:cxn modelId="{02175171-299B-4AD4-B12C-5689210961FC}" type="presParOf" srcId="{B5CFA49A-3C1E-4970-A0EF-8978AC1A70F6}" destId="{7B08DB8B-AA51-478D-B843-332CDA219E04}" srcOrd="2" destOrd="0" presId="urn:microsoft.com/office/officeart/2005/8/layout/bList2"/>
    <dgm:cxn modelId="{D72939C4-B765-4413-85C6-CC11D3990FB4}" type="presParOf" srcId="{7B08DB8B-AA51-478D-B843-332CDA219E04}" destId="{981DAA93-C16A-4A93-8A1F-B10E83C80C1B}" srcOrd="0" destOrd="0" presId="urn:microsoft.com/office/officeart/2005/8/layout/bList2"/>
    <dgm:cxn modelId="{379654F0-F8AC-475C-9D8C-C6BDD1722588}" type="presParOf" srcId="{7B08DB8B-AA51-478D-B843-332CDA219E04}" destId="{2325214B-82F7-451B-A32A-0D34D7F89B68}" srcOrd="1" destOrd="0" presId="urn:microsoft.com/office/officeart/2005/8/layout/bList2"/>
    <dgm:cxn modelId="{2171C258-940C-4EC6-B521-74A8C2BF5BD8}" type="presParOf" srcId="{7B08DB8B-AA51-478D-B843-332CDA219E04}" destId="{F3E0411A-02AE-4913-8D20-3F44043D01A2}" srcOrd="2" destOrd="0" presId="urn:microsoft.com/office/officeart/2005/8/layout/bList2"/>
    <dgm:cxn modelId="{6F17B590-52B7-42C7-9B30-6941901F3D91}" type="presParOf" srcId="{7B08DB8B-AA51-478D-B843-332CDA219E04}" destId="{7BC5CBF0-F2C4-46CC-9066-DE28712E817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775285-C99A-4DB1-93FB-0B3A78FB67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68A8A1EC-DA1B-415E-990E-1D9BB9130E73}">
      <dgm:prSet custT="1"/>
      <dgm:spPr>
        <a:solidFill>
          <a:srgbClr val="8D8EC5"/>
        </a:solidFill>
      </dgm:spPr>
      <dgm:t>
        <a:bodyPr/>
        <a:lstStyle/>
        <a:p>
          <a:pPr rtl="0"/>
          <a:r>
            <a:rPr lang="en-CA" sz="1800" b="1" dirty="0" smtClean="0">
              <a:latin typeface="Arial" panose="020B0604020202020204" pitchFamily="34" charset="0"/>
              <a:cs typeface="Arial" panose="020B0604020202020204" pitchFamily="34" charset="0"/>
            </a:rPr>
            <a:t>NC-PURCHASING_PORTAL-PORTAIL_D'ACHATS-GD</a:t>
          </a:r>
          <a:endParaRPr lang="en-CA" sz="1800" dirty="0">
            <a:latin typeface="Arial" panose="020B0604020202020204" pitchFamily="34" charset="0"/>
            <a:cs typeface="Arial" panose="020B0604020202020204" pitchFamily="34" charset="0"/>
          </a:endParaRPr>
        </a:p>
      </dgm:t>
    </dgm:pt>
    <dgm:pt modelId="{8F4EB00F-831C-422C-A708-6A979128F9FF}" type="parTrans" cxnId="{98F07700-01CC-4406-9D00-A71C6D07B196}">
      <dgm:prSet/>
      <dgm:spPr/>
      <dgm:t>
        <a:bodyPr/>
        <a:lstStyle/>
        <a:p>
          <a:endParaRPr lang="en-CA" sz="1200">
            <a:latin typeface="Arial" panose="020B0604020202020204" pitchFamily="34" charset="0"/>
            <a:cs typeface="Arial" panose="020B0604020202020204" pitchFamily="34" charset="0"/>
          </a:endParaRPr>
        </a:p>
      </dgm:t>
    </dgm:pt>
    <dgm:pt modelId="{10084F74-17AA-41FB-9191-02799E22609E}" type="sibTrans" cxnId="{98F07700-01CC-4406-9D00-A71C6D07B196}">
      <dgm:prSet/>
      <dgm:spPr/>
      <dgm:t>
        <a:bodyPr/>
        <a:lstStyle/>
        <a:p>
          <a:endParaRPr lang="en-CA" sz="1200">
            <a:latin typeface="Arial" panose="020B0604020202020204" pitchFamily="34" charset="0"/>
            <a:cs typeface="Arial" panose="020B0604020202020204" pitchFamily="34" charset="0"/>
          </a:endParaRPr>
        </a:p>
      </dgm:t>
    </dgm:pt>
    <dgm:pt modelId="{0C22790A-D01E-4261-B9FE-E44E2D09D3A4}">
      <dgm:prSet custT="1"/>
      <dgm:spPr>
        <a:solidFill>
          <a:srgbClr val="CDCDFF">
            <a:alpha val="90000"/>
          </a:srgbClr>
        </a:solidFill>
      </dgm:spPr>
      <dgm:t>
        <a:bodyPr/>
        <a:lstStyle/>
        <a:p>
          <a:pPr rtl="0"/>
          <a:r>
            <a:rPr lang="en-CA" sz="1400" i="1" dirty="0" smtClean="0">
              <a:latin typeface="Arial" panose="020B0604020202020204" pitchFamily="34" charset="0"/>
              <a:cs typeface="Arial" panose="020B0604020202020204" pitchFamily="34" charset="0"/>
            </a:rPr>
            <a:t>Questions about procurement, obtaining a card, change of Manager/Cost Centre, </a:t>
          </a:r>
          <a:r>
            <a:rPr lang="en-US" sz="1400" b="1" i="1" dirty="0" smtClean="0">
              <a:latin typeface="Arial" panose="020B0604020202020204" pitchFamily="34" charset="0"/>
              <a:cs typeface="Arial" panose="020B0604020202020204" pitchFamily="34" charset="0"/>
            </a:rPr>
            <a:t>changes</a:t>
          </a:r>
          <a:r>
            <a:rPr lang="en-US" sz="1400" i="1" dirty="0" smtClean="0">
              <a:latin typeface="Arial" panose="020B0604020202020204" pitchFamily="34" charset="0"/>
              <a:cs typeface="Arial" panose="020B0604020202020204" pitchFamily="34" charset="0"/>
            </a:rPr>
            <a:t> to your Payment Card Master Record in </a:t>
          </a:r>
          <a:r>
            <a:rPr lang="en-US" sz="1400" i="1" dirty="0" err="1" smtClean="0">
              <a:latin typeface="Arial" panose="020B0604020202020204" pitchFamily="34" charset="0"/>
              <a:cs typeface="Arial" panose="020B0604020202020204" pitchFamily="34" charset="0"/>
            </a:rPr>
            <a:t>myEMS</a:t>
          </a:r>
          <a:r>
            <a:rPr lang="en-US" sz="1400" i="1" dirty="0" smtClean="0">
              <a:latin typeface="Arial" panose="020B0604020202020204" pitchFamily="34" charset="0"/>
              <a:cs typeface="Arial" panose="020B0604020202020204" pitchFamily="34" charset="0"/>
            </a:rPr>
            <a:t> (SAP)</a:t>
          </a:r>
          <a:r>
            <a:rPr lang="en-CA" sz="1400" i="1" dirty="0" smtClean="0">
              <a:latin typeface="Arial" panose="020B0604020202020204" pitchFamily="34" charset="0"/>
              <a:cs typeface="Arial" panose="020B0604020202020204" pitchFamily="34" charset="0"/>
            </a:rPr>
            <a:t>, canceling a card, </a:t>
          </a:r>
          <a:r>
            <a:rPr lang="en-US" sz="1400" i="1" dirty="0" smtClean="0">
              <a:latin typeface="Arial" panose="020B0604020202020204" pitchFamily="34" charset="0"/>
              <a:cs typeface="Arial" panose="020B0604020202020204" pitchFamily="34" charset="0"/>
            </a:rPr>
            <a:t>resetting your </a:t>
          </a:r>
          <a:r>
            <a:rPr lang="en-US" sz="1400" b="1" i="1" dirty="0" smtClean="0">
              <a:latin typeface="Arial" panose="020B0604020202020204" pitchFamily="34" charset="0"/>
              <a:cs typeface="Arial" panose="020B0604020202020204" pitchFamily="34" charset="0"/>
            </a:rPr>
            <a:t>password</a:t>
          </a:r>
          <a:r>
            <a:rPr lang="en-US" sz="1400" i="1" dirty="0" smtClean="0">
              <a:latin typeface="Arial" panose="020B0604020202020204" pitchFamily="34" charset="0"/>
              <a:cs typeface="Arial" panose="020B0604020202020204" pitchFamily="34" charset="0"/>
            </a:rPr>
            <a:t> for the online BMO website, </a:t>
          </a:r>
          <a:r>
            <a:rPr lang="en-CA" sz="1400" i="1" dirty="0" smtClean="0">
              <a:latin typeface="Arial" panose="020B0604020202020204" pitchFamily="34" charset="0"/>
              <a:cs typeface="Arial" panose="020B0604020202020204" pitchFamily="34" charset="0"/>
            </a:rPr>
            <a:t>etc…</a:t>
          </a:r>
          <a:endParaRPr lang="en-CA" sz="1400" dirty="0">
            <a:latin typeface="Arial" panose="020B0604020202020204" pitchFamily="34" charset="0"/>
            <a:cs typeface="Arial" panose="020B0604020202020204" pitchFamily="34" charset="0"/>
          </a:endParaRPr>
        </a:p>
      </dgm:t>
    </dgm:pt>
    <dgm:pt modelId="{C919FD11-2596-4EBB-91C8-438E2750C649}" type="parTrans" cxnId="{F4BBEBF2-53C4-45B7-8984-0A261FAA8C7C}">
      <dgm:prSet/>
      <dgm:spPr/>
      <dgm:t>
        <a:bodyPr/>
        <a:lstStyle/>
        <a:p>
          <a:endParaRPr lang="en-CA" sz="1200">
            <a:latin typeface="Arial" panose="020B0604020202020204" pitchFamily="34" charset="0"/>
            <a:cs typeface="Arial" panose="020B0604020202020204" pitchFamily="34" charset="0"/>
          </a:endParaRPr>
        </a:p>
      </dgm:t>
    </dgm:pt>
    <dgm:pt modelId="{B71F5F9A-E7A3-4FA1-84AC-7B2BF648D806}" type="sibTrans" cxnId="{F4BBEBF2-53C4-45B7-8984-0A261FAA8C7C}">
      <dgm:prSet/>
      <dgm:spPr/>
      <dgm:t>
        <a:bodyPr/>
        <a:lstStyle/>
        <a:p>
          <a:endParaRPr lang="en-CA" sz="1200">
            <a:latin typeface="Arial" panose="020B0604020202020204" pitchFamily="34" charset="0"/>
            <a:cs typeface="Arial" panose="020B0604020202020204" pitchFamily="34" charset="0"/>
          </a:endParaRPr>
        </a:p>
      </dgm:t>
    </dgm:pt>
    <dgm:pt modelId="{E2AB1DB7-2E47-4EF4-B0F4-136DA3365E39}">
      <dgm:prSet custT="1"/>
      <dgm:spPr>
        <a:solidFill>
          <a:srgbClr val="8D8EC5"/>
        </a:solidFill>
      </dgm:spPr>
      <dgm:t>
        <a:bodyPr/>
        <a:lstStyle/>
        <a:p>
          <a:pPr rtl="0"/>
          <a:r>
            <a:rPr lang="en-US" sz="2400" dirty="0" smtClean="0">
              <a:latin typeface="Arial" panose="020B0604020202020204" pitchFamily="34" charset="0"/>
              <a:cs typeface="Arial" panose="020B0604020202020204" pitchFamily="34" charset="0"/>
            </a:rPr>
            <a:t>‘Report an Incident’ in </a:t>
          </a:r>
          <a:r>
            <a:rPr lang="en-CA" sz="2400" u="sng" dirty="0" err="1" smtClean="0">
              <a:solidFill>
                <a:schemeClr val="tx1"/>
              </a:solidFill>
              <a:latin typeface="Arial" panose="020B0604020202020204" pitchFamily="34" charset="0"/>
              <a:cs typeface="Arial" panose="020B0604020202020204" pitchFamily="34" charset="0"/>
              <a:hlinkClick xmlns:r="http://schemas.openxmlformats.org/officeDocument/2006/relationships" r:id="rId1"/>
            </a:rPr>
            <a:t>myEMS</a:t>
          </a:r>
          <a:r>
            <a:rPr lang="en-CA" sz="2400" u="sng" dirty="0" smtClean="0">
              <a:solidFill>
                <a:schemeClr val="tx1"/>
              </a:solidFill>
              <a:latin typeface="Arial" panose="020B0604020202020204" pitchFamily="34" charset="0"/>
              <a:cs typeface="Arial" panose="020B0604020202020204" pitchFamily="34" charset="0"/>
              <a:hlinkClick xmlns:r="http://schemas.openxmlformats.org/officeDocument/2006/relationships" r:id="rId1"/>
            </a:rPr>
            <a:t> portal</a:t>
          </a:r>
          <a:endParaRPr lang="en-CA" sz="2400" dirty="0">
            <a:solidFill>
              <a:schemeClr val="tx1"/>
            </a:solidFill>
            <a:latin typeface="Arial" panose="020B0604020202020204" pitchFamily="34" charset="0"/>
            <a:cs typeface="Arial" panose="020B0604020202020204" pitchFamily="34" charset="0"/>
          </a:endParaRPr>
        </a:p>
      </dgm:t>
    </dgm:pt>
    <dgm:pt modelId="{65069369-1FAA-44B6-A3A0-CE6CB24357ED}" type="parTrans" cxnId="{74472BF2-80C7-4A26-B0B6-FF653E675D36}">
      <dgm:prSet/>
      <dgm:spPr/>
      <dgm:t>
        <a:bodyPr/>
        <a:lstStyle/>
        <a:p>
          <a:endParaRPr lang="en-CA" sz="1200">
            <a:latin typeface="Arial" panose="020B0604020202020204" pitchFamily="34" charset="0"/>
            <a:cs typeface="Arial" panose="020B0604020202020204" pitchFamily="34" charset="0"/>
          </a:endParaRPr>
        </a:p>
      </dgm:t>
    </dgm:pt>
    <dgm:pt modelId="{D251DAD8-B1BB-4A45-9050-7FC39DFB34D2}" type="sibTrans" cxnId="{74472BF2-80C7-4A26-B0B6-FF653E675D36}">
      <dgm:prSet/>
      <dgm:spPr/>
      <dgm:t>
        <a:bodyPr/>
        <a:lstStyle/>
        <a:p>
          <a:endParaRPr lang="en-CA" sz="1200">
            <a:latin typeface="Arial" panose="020B0604020202020204" pitchFamily="34" charset="0"/>
            <a:cs typeface="Arial" panose="020B0604020202020204" pitchFamily="34" charset="0"/>
          </a:endParaRPr>
        </a:p>
      </dgm:t>
    </dgm:pt>
    <dgm:pt modelId="{34EEA784-1653-417B-80A6-FCCB40939405}">
      <dgm:prSet custT="1"/>
      <dgm:spPr>
        <a:solidFill>
          <a:srgbClr val="CDCDFF">
            <a:alpha val="90000"/>
          </a:srgbClr>
        </a:solidFill>
      </dgm:spPr>
      <dgm:t>
        <a:bodyPr/>
        <a:lstStyle/>
        <a:p>
          <a:pPr rtl="0"/>
          <a:r>
            <a:rPr lang="en-CA" sz="1400" i="1" dirty="0" smtClean="0">
              <a:latin typeface="Arial" panose="020B0604020202020204" pitchFamily="34" charset="0"/>
              <a:cs typeface="Arial" panose="020B0604020202020204" pitchFamily="34" charset="0"/>
            </a:rPr>
            <a:t>Creation of card documents (ex. CRK1, CRK2)</a:t>
          </a:r>
          <a:endParaRPr lang="en-CA" sz="1400" dirty="0">
            <a:latin typeface="Arial" panose="020B0604020202020204" pitchFamily="34" charset="0"/>
            <a:cs typeface="Arial" panose="020B0604020202020204" pitchFamily="34" charset="0"/>
          </a:endParaRPr>
        </a:p>
      </dgm:t>
    </dgm:pt>
    <dgm:pt modelId="{730D2A41-81D6-4081-9E60-FD225074FED1}" type="parTrans" cxnId="{1AB60501-8494-4E82-9D25-49E69D085884}">
      <dgm:prSet/>
      <dgm:spPr/>
      <dgm:t>
        <a:bodyPr/>
        <a:lstStyle/>
        <a:p>
          <a:endParaRPr lang="en-CA" sz="1200">
            <a:latin typeface="Arial" panose="020B0604020202020204" pitchFamily="34" charset="0"/>
            <a:cs typeface="Arial" panose="020B0604020202020204" pitchFamily="34" charset="0"/>
          </a:endParaRPr>
        </a:p>
      </dgm:t>
    </dgm:pt>
    <dgm:pt modelId="{7070FE56-7B58-4E6B-9607-B3B00F2D815F}" type="sibTrans" cxnId="{1AB60501-8494-4E82-9D25-49E69D085884}">
      <dgm:prSet/>
      <dgm:spPr/>
      <dgm:t>
        <a:bodyPr/>
        <a:lstStyle/>
        <a:p>
          <a:endParaRPr lang="en-CA" sz="1200">
            <a:latin typeface="Arial" panose="020B0604020202020204" pitchFamily="34" charset="0"/>
            <a:cs typeface="Arial" panose="020B0604020202020204" pitchFamily="34" charset="0"/>
          </a:endParaRPr>
        </a:p>
      </dgm:t>
    </dgm:pt>
    <dgm:pt modelId="{500271BE-4FEE-4794-ABCF-3B7C2C07753B}">
      <dgm:prSet custT="1"/>
      <dgm:spPr>
        <a:solidFill>
          <a:srgbClr val="8D8EC5"/>
        </a:solidFill>
      </dgm:spPr>
      <dgm:t>
        <a:bodyPr/>
        <a:lstStyle/>
        <a:p>
          <a:pPr rtl="0"/>
          <a:r>
            <a:rPr lang="en-US" sz="1600" b="1" dirty="0" smtClean="0">
              <a:latin typeface="Arial" panose="020B0604020202020204" pitchFamily="34" charset="0"/>
              <a:cs typeface="Arial" panose="020B0604020202020204" pitchFamily="34" charset="0"/>
            </a:rPr>
            <a:t>Contact </a:t>
          </a:r>
          <a:r>
            <a:rPr lang="en-CA" sz="1600" b="1" u="sng" dirty="0" smtClean="0">
              <a:solidFill>
                <a:schemeClr val="tx1"/>
              </a:solidFill>
              <a:latin typeface="Arial" panose="020B0604020202020204" pitchFamily="34" charset="0"/>
              <a:cs typeface="Arial" panose="020B0604020202020204" pitchFamily="34" charset="0"/>
              <a:hlinkClick xmlns:r="http://schemas.openxmlformats.org/officeDocument/2006/relationships" r:id="rId2"/>
            </a:rPr>
            <a:t>BMO Acquisition Card Support</a:t>
          </a:r>
          <a:r>
            <a:rPr lang="en-US" sz="1600" b="1" dirty="0" smtClean="0">
              <a:solidFill>
                <a:schemeClr val="tx1"/>
              </a:solidFill>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via </a:t>
          </a:r>
          <a:r>
            <a:rPr lang="en-CA" sz="1600" b="1" i="1" dirty="0" smtClean="0">
              <a:latin typeface="Arial" panose="020B0604020202020204" pitchFamily="34" charset="0"/>
              <a:cs typeface="Arial" panose="020B0604020202020204" pitchFamily="34" charset="0"/>
            </a:rPr>
            <a:t>iService </a:t>
          </a:r>
          <a:r>
            <a:rPr lang="en-CA" sz="1600" b="1" dirty="0" smtClean="0">
              <a:latin typeface="Arial" panose="020B0604020202020204" pitchFamily="34" charset="0"/>
              <a:cs typeface="Arial" panose="020B0604020202020204" pitchFamily="34" charset="0"/>
            </a:rPr>
            <a:t>or by phone at 1-855-684-7827 (option #3) </a:t>
          </a:r>
          <a:endParaRPr lang="en-CA" sz="1600" b="1" dirty="0">
            <a:latin typeface="Arial" panose="020B0604020202020204" pitchFamily="34" charset="0"/>
            <a:cs typeface="Arial" panose="020B0604020202020204" pitchFamily="34" charset="0"/>
          </a:endParaRPr>
        </a:p>
      </dgm:t>
    </dgm:pt>
    <dgm:pt modelId="{497F0508-F3AC-469A-95B1-E63D7388FF82}" type="parTrans" cxnId="{98D0902A-68D4-41F4-88B7-A30F2D7881C0}">
      <dgm:prSet/>
      <dgm:spPr/>
      <dgm:t>
        <a:bodyPr/>
        <a:lstStyle/>
        <a:p>
          <a:endParaRPr lang="en-CA" sz="1200">
            <a:latin typeface="Arial" panose="020B0604020202020204" pitchFamily="34" charset="0"/>
            <a:cs typeface="Arial" panose="020B0604020202020204" pitchFamily="34" charset="0"/>
          </a:endParaRPr>
        </a:p>
      </dgm:t>
    </dgm:pt>
    <dgm:pt modelId="{6E19B98D-BFCF-4677-A5DE-97EAED1A3EB3}" type="sibTrans" cxnId="{98D0902A-68D4-41F4-88B7-A30F2D7881C0}">
      <dgm:prSet/>
      <dgm:spPr/>
      <dgm:t>
        <a:bodyPr/>
        <a:lstStyle/>
        <a:p>
          <a:endParaRPr lang="en-CA" sz="1200">
            <a:latin typeface="Arial" panose="020B0604020202020204" pitchFamily="34" charset="0"/>
            <a:cs typeface="Arial" panose="020B0604020202020204" pitchFamily="34" charset="0"/>
          </a:endParaRPr>
        </a:p>
      </dgm:t>
    </dgm:pt>
    <dgm:pt modelId="{BC018344-779B-4369-9071-165F6A7A2986}">
      <dgm:prSet custT="1"/>
      <dgm:spPr>
        <a:solidFill>
          <a:srgbClr val="CDCDFF">
            <a:alpha val="89804"/>
          </a:srgbClr>
        </a:solidFill>
      </dgm:spPr>
      <dgm:t>
        <a:bodyPr/>
        <a:lstStyle/>
        <a:p>
          <a:pPr rtl="0"/>
          <a:r>
            <a:rPr lang="en-CA" sz="1400" i="1" dirty="0" smtClean="0">
              <a:latin typeface="Arial" panose="020B0604020202020204" pitchFamily="34" charset="0"/>
              <a:cs typeface="Arial" panose="020B0604020202020204" pitchFamily="34" charset="0"/>
            </a:rPr>
            <a:t>Submission of your statement</a:t>
          </a:r>
          <a:endParaRPr lang="en-CA" sz="1400" dirty="0">
            <a:latin typeface="Arial" panose="020B0604020202020204" pitchFamily="34" charset="0"/>
            <a:cs typeface="Arial" panose="020B0604020202020204" pitchFamily="34" charset="0"/>
          </a:endParaRPr>
        </a:p>
      </dgm:t>
    </dgm:pt>
    <dgm:pt modelId="{807CBC11-00DE-4B80-83E6-669F960864C8}" type="parTrans" cxnId="{BD49B049-F20C-4932-A023-875366E9D71B}">
      <dgm:prSet/>
      <dgm:spPr/>
      <dgm:t>
        <a:bodyPr/>
        <a:lstStyle/>
        <a:p>
          <a:endParaRPr lang="en-CA" sz="1200">
            <a:latin typeface="Arial" panose="020B0604020202020204" pitchFamily="34" charset="0"/>
            <a:cs typeface="Arial" panose="020B0604020202020204" pitchFamily="34" charset="0"/>
          </a:endParaRPr>
        </a:p>
      </dgm:t>
    </dgm:pt>
    <dgm:pt modelId="{BBCFF18B-1EB5-4C18-B344-5E5EBA36CE55}" type="sibTrans" cxnId="{BD49B049-F20C-4932-A023-875366E9D71B}">
      <dgm:prSet/>
      <dgm:spPr/>
      <dgm:t>
        <a:bodyPr/>
        <a:lstStyle/>
        <a:p>
          <a:endParaRPr lang="en-CA" sz="1200">
            <a:latin typeface="Arial" panose="020B0604020202020204" pitchFamily="34" charset="0"/>
            <a:cs typeface="Arial" panose="020B0604020202020204" pitchFamily="34" charset="0"/>
          </a:endParaRPr>
        </a:p>
      </dgm:t>
    </dgm:pt>
    <dgm:pt modelId="{1AA0A540-CA8D-4362-B952-9F785864DE97}">
      <dgm:prSet custT="1"/>
      <dgm:spPr>
        <a:solidFill>
          <a:srgbClr val="CDCDFF">
            <a:alpha val="89804"/>
          </a:srgbClr>
        </a:solidFill>
      </dgm:spPr>
      <dgm:t>
        <a:bodyPr/>
        <a:lstStyle/>
        <a:p>
          <a:pPr rtl="0"/>
          <a:r>
            <a:rPr lang="en-US" sz="1400" i="1" dirty="0" smtClean="0">
              <a:latin typeface="Arial" panose="020B0604020202020204" pitchFamily="34" charset="0"/>
              <a:cs typeface="Arial" panose="020B0604020202020204" pitchFamily="34" charset="0"/>
            </a:rPr>
            <a:t>Account reconciliation </a:t>
          </a:r>
          <a:endParaRPr lang="en-CA" sz="1400" dirty="0">
            <a:latin typeface="Arial" panose="020B0604020202020204" pitchFamily="34" charset="0"/>
            <a:cs typeface="Arial" panose="020B0604020202020204" pitchFamily="34" charset="0"/>
          </a:endParaRPr>
        </a:p>
      </dgm:t>
    </dgm:pt>
    <dgm:pt modelId="{E8A1124C-AAF9-46D0-8C0F-A767EC6F83FF}" type="parTrans" cxnId="{4CCD5504-9036-450B-8F58-448909BC8921}">
      <dgm:prSet/>
      <dgm:spPr/>
      <dgm:t>
        <a:bodyPr/>
        <a:lstStyle/>
        <a:p>
          <a:endParaRPr lang="en-CA" sz="1200">
            <a:latin typeface="Arial" panose="020B0604020202020204" pitchFamily="34" charset="0"/>
            <a:cs typeface="Arial" panose="020B0604020202020204" pitchFamily="34" charset="0"/>
          </a:endParaRPr>
        </a:p>
      </dgm:t>
    </dgm:pt>
    <dgm:pt modelId="{6665BD12-125C-4FF7-A0F2-BF07612C2C39}" type="sibTrans" cxnId="{4CCD5504-9036-450B-8F58-448909BC8921}">
      <dgm:prSet/>
      <dgm:spPr/>
      <dgm:t>
        <a:bodyPr/>
        <a:lstStyle/>
        <a:p>
          <a:endParaRPr lang="en-CA" sz="1200">
            <a:latin typeface="Arial" panose="020B0604020202020204" pitchFamily="34" charset="0"/>
            <a:cs typeface="Arial" panose="020B0604020202020204" pitchFamily="34" charset="0"/>
          </a:endParaRPr>
        </a:p>
      </dgm:t>
    </dgm:pt>
    <dgm:pt modelId="{52D53E25-C3D6-49B3-BD93-AC148FD46C1A}">
      <dgm:prSet custT="1"/>
      <dgm:spPr>
        <a:solidFill>
          <a:srgbClr val="CDCDFF">
            <a:alpha val="89804"/>
          </a:srgbClr>
        </a:solidFill>
      </dgm:spPr>
      <dgm:t>
        <a:bodyPr/>
        <a:lstStyle/>
        <a:p>
          <a:pPr rtl="0"/>
          <a:r>
            <a:rPr lang="en-US" sz="1400" i="1" dirty="0" smtClean="0">
              <a:latin typeface="Arial" panose="020B0604020202020204" pitchFamily="34" charset="0"/>
              <a:cs typeface="Arial" panose="020B0604020202020204" pitchFamily="34" charset="0"/>
            </a:rPr>
            <a:t>Unaccepted transactions (ex. ZZCR, ZZCCVR, ZZCCAR)  of your card document monthly statement</a:t>
          </a:r>
          <a:endParaRPr lang="en-CA" sz="1400" dirty="0">
            <a:latin typeface="Arial" panose="020B0604020202020204" pitchFamily="34" charset="0"/>
            <a:cs typeface="Arial" panose="020B0604020202020204" pitchFamily="34" charset="0"/>
          </a:endParaRPr>
        </a:p>
      </dgm:t>
    </dgm:pt>
    <dgm:pt modelId="{BE6896B8-44C8-45A1-90B0-66BE757823D0}" type="parTrans" cxnId="{13DCDFD6-CA1E-4DF7-92AA-847BE9E7CDB8}">
      <dgm:prSet/>
      <dgm:spPr/>
      <dgm:t>
        <a:bodyPr/>
        <a:lstStyle/>
        <a:p>
          <a:endParaRPr lang="en-CA" sz="1200">
            <a:latin typeface="Arial" panose="020B0604020202020204" pitchFamily="34" charset="0"/>
            <a:cs typeface="Arial" panose="020B0604020202020204" pitchFamily="34" charset="0"/>
          </a:endParaRPr>
        </a:p>
      </dgm:t>
    </dgm:pt>
    <dgm:pt modelId="{6FB52B0E-5813-49E4-844F-13A8BCD8B40F}" type="sibTrans" cxnId="{13DCDFD6-CA1E-4DF7-92AA-847BE9E7CDB8}">
      <dgm:prSet/>
      <dgm:spPr/>
      <dgm:t>
        <a:bodyPr/>
        <a:lstStyle/>
        <a:p>
          <a:endParaRPr lang="en-CA" sz="1200">
            <a:latin typeface="Arial" panose="020B0604020202020204" pitchFamily="34" charset="0"/>
            <a:cs typeface="Arial" panose="020B0604020202020204" pitchFamily="34" charset="0"/>
          </a:endParaRPr>
        </a:p>
      </dgm:t>
    </dgm:pt>
    <dgm:pt modelId="{7272963A-84B6-4661-8306-BA301C763726}" type="pres">
      <dgm:prSet presAssocID="{21775285-C99A-4DB1-93FB-0B3A78FB679A}" presName="Name0" presStyleCnt="0">
        <dgm:presLayoutVars>
          <dgm:dir/>
          <dgm:animLvl val="lvl"/>
          <dgm:resizeHandles val="exact"/>
        </dgm:presLayoutVars>
      </dgm:prSet>
      <dgm:spPr/>
      <dgm:t>
        <a:bodyPr/>
        <a:lstStyle/>
        <a:p>
          <a:endParaRPr lang="en-CA"/>
        </a:p>
      </dgm:t>
    </dgm:pt>
    <dgm:pt modelId="{EA92343F-C786-4E93-A7A3-8B0D990CBE73}" type="pres">
      <dgm:prSet presAssocID="{68A8A1EC-DA1B-415E-990E-1D9BB9130E73}" presName="linNode" presStyleCnt="0"/>
      <dgm:spPr/>
    </dgm:pt>
    <dgm:pt modelId="{B3C91C78-23B9-4443-8341-4565B7012BEF}" type="pres">
      <dgm:prSet presAssocID="{68A8A1EC-DA1B-415E-990E-1D9BB9130E73}" presName="parentText" presStyleLbl="node1" presStyleIdx="0" presStyleCnt="3" custLinFactNeighborY="-359">
        <dgm:presLayoutVars>
          <dgm:chMax val="1"/>
          <dgm:bulletEnabled val="1"/>
        </dgm:presLayoutVars>
      </dgm:prSet>
      <dgm:spPr/>
      <dgm:t>
        <a:bodyPr/>
        <a:lstStyle/>
        <a:p>
          <a:endParaRPr lang="en-CA"/>
        </a:p>
      </dgm:t>
    </dgm:pt>
    <dgm:pt modelId="{F2734364-44C7-4527-999E-190443BD0A10}" type="pres">
      <dgm:prSet presAssocID="{68A8A1EC-DA1B-415E-990E-1D9BB9130E73}" presName="descendantText" presStyleLbl="alignAccFollowNode1" presStyleIdx="0" presStyleCnt="3" custLinFactNeighborX="0" custLinFactNeighborY="1762">
        <dgm:presLayoutVars>
          <dgm:bulletEnabled val="1"/>
        </dgm:presLayoutVars>
      </dgm:prSet>
      <dgm:spPr/>
      <dgm:t>
        <a:bodyPr/>
        <a:lstStyle/>
        <a:p>
          <a:endParaRPr lang="en-CA"/>
        </a:p>
      </dgm:t>
    </dgm:pt>
    <dgm:pt modelId="{2E782DC6-80B7-48FD-89C2-8DCEDE218FA3}" type="pres">
      <dgm:prSet presAssocID="{10084F74-17AA-41FB-9191-02799E22609E}" presName="sp" presStyleCnt="0"/>
      <dgm:spPr/>
    </dgm:pt>
    <dgm:pt modelId="{80E792FC-B23C-4820-B676-C0AC65CAF96B}" type="pres">
      <dgm:prSet presAssocID="{E2AB1DB7-2E47-4EF4-B0F4-136DA3365E39}" presName="linNode" presStyleCnt="0"/>
      <dgm:spPr/>
    </dgm:pt>
    <dgm:pt modelId="{932F2249-0031-44E6-B989-643F1EFEA105}" type="pres">
      <dgm:prSet presAssocID="{E2AB1DB7-2E47-4EF4-B0F4-136DA3365E39}" presName="parentText" presStyleLbl="node1" presStyleIdx="1" presStyleCnt="3">
        <dgm:presLayoutVars>
          <dgm:chMax val="1"/>
          <dgm:bulletEnabled val="1"/>
        </dgm:presLayoutVars>
      </dgm:prSet>
      <dgm:spPr/>
      <dgm:t>
        <a:bodyPr/>
        <a:lstStyle/>
        <a:p>
          <a:endParaRPr lang="en-CA"/>
        </a:p>
      </dgm:t>
    </dgm:pt>
    <dgm:pt modelId="{859C7E77-8DCD-403D-A204-66CC1963D3A0}" type="pres">
      <dgm:prSet presAssocID="{E2AB1DB7-2E47-4EF4-B0F4-136DA3365E39}" presName="descendantText" presStyleLbl="alignAccFollowNode1" presStyleIdx="1" presStyleCnt="3">
        <dgm:presLayoutVars>
          <dgm:bulletEnabled val="1"/>
        </dgm:presLayoutVars>
      </dgm:prSet>
      <dgm:spPr/>
      <dgm:t>
        <a:bodyPr/>
        <a:lstStyle/>
        <a:p>
          <a:endParaRPr lang="en-CA"/>
        </a:p>
      </dgm:t>
    </dgm:pt>
    <dgm:pt modelId="{B3D4F0BC-526F-45CD-BD4E-AF7070F62469}" type="pres">
      <dgm:prSet presAssocID="{D251DAD8-B1BB-4A45-9050-7FC39DFB34D2}" presName="sp" presStyleCnt="0"/>
      <dgm:spPr/>
    </dgm:pt>
    <dgm:pt modelId="{1AD90CBD-8B36-475A-8E2E-DFA18924BE11}" type="pres">
      <dgm:prSet presAssocID="{500271BE-4FEE-4794-ABCF-3B7C2C07753B}" presName="linNode" presStyleCnt="0"/>
      <dgm:spPr/>
    </dgm:pt>
    <dgm:pt modelId="{011DC2A5-3983-4B00-B180-D671C1254CA1}" type="pres">
      <dgm:prSet presAssocID="{500271BE-4FEE-4794-ABCF-3B7C2C07753B}" presName="parentText" presStyleLbl="node1" presStyleIdx="2" presStyleCnt="3">
        <dgm:presLayoutVars>
          <dgm:chMax val="1"/>
          <dgm:bulletEnabled val="1"/>
        </dgm:presLayoutVars>
      </dgm:prSet>
      <dgm:spPr/>
      <dgm:t>
        <a:bodyPr/>
        <a:lstStyle/>
        <a:p>
          <a:endParaRPr lang="en-CA"/>
        </a:p>
      </dgm:t>
    </dgm:pt>
    <dgm:pt modelId="{5BE8CC05-7393-49FD-B7F7-DBB4AC3F6495}" type="pres">
      <dgm:prSet presAssocID="{500271BE-4FEE-4794-ABCF-3B7C2C07753B}" presName="descendantText" presStyleLbl="alignAccFollowNode1" presStyleIdx="2" presStyleCnt="3">
        <dgm:presLayoutVars>
          <dgm:bulletEnabled val="1"/>
        </dgm:presLayoutVars>
      </dgm:prSet>
      <dgm:spPr/>
      <dgm:t>
        <a:bodyPr/>
        <a:lstStyle/>
        <a:p>
          <a:endParaRPr lang="en-CA"/>
        </a:p>
      </dgm:t>
    </dgm:pt>
  </dgm:ptLst>
  <dgm:cxnLst>
    <dgm:cxn modelId="{D343A16C-2BFE-4647-AF08-C50C67D968AA}" type="presOf" srcId="{0C22790A-D01E-4261-B9FE-E44E2D09D3A4}" destId="{F2734364-44C7-4527-999E-190443BD0A10}" srcOrd="0" destOrd="0" presId="urn:microsoft.com/office/officeart/2005/8/layout/vList5"/>
    <dgm:cxn modelId="{4CCD5504-9036-450B-8F58-448909BC8921}" srcId="{500271BE-4FEE-4794-ABCF-3B7C2C07753B}" destId="{1AA0A540-CA8D-4362-B952-9F785864DE97}" srcOrd="1" destOrd="0" parTransId="{E8A1124C-AAF9-46D0-8C0F-A767EC6F83FF}" sibTransId="{6665BD12-125C-4FF7-A0F2-BF07612C2C39}"/>
    <dgm:cxn modelId="{BD49B049-F20C-4932-A023-875366E9D71B}" srcId="{500271BE-4FEE-4794-ABCF-3B7C2C07753B}" destId="{BC018344-779B-4369-9071-165F6A7A2986}" srcOrd="0" destOrd="0" parTransId="{807CBC11-00DE-4B80-83E6-669F960864C8}" sibTransId="{BBCFF18B-1EB5-4C18-B344-5E5EBA36CE55}"/>
    <dgm:cxn modelId="{98D0902A-68D4-41F4-88B7-A30F2D7881C0}" srcId="{21775285-C99A-4DB1-93FB-0B3A78FB679A}" destId="{500271BE-4FEE-4794-ABCF-3B7C2C07753B}" srcOrd="2" destOrd="0" parTransId="{497F0508-F3AC-469A-95B1-E63D7388FF82}" sibTransId="{6E19B98D-BFCF-4677-A5DE-97EAED1A3EB3}"/>
    <dgm:cxn modelId="{C64A77A7-BD83-4854-94F3-2AB0C19F5BAC}" type="presOf" srcId="{52D53E25-C3D6-49B3-BD93-AC148FD46C1A}" destId="{5BE8CC05-7393-49FD-B7F7-DBB4AC3F6495}" srcOrd="0" destOrd="2" presId="urn:microsoft.com/office/officeart/2005/8/layout/vList5"/>
    <dgm:cxn modelId="{98F07700-01CC-4406-9D00-A71C6D07B196}" srcId="{21775285-C99A-4DB1-93FB-0B3A78FB679A}" destId="{68A8A1EC-DA1B-415E-990E-1D9BB9130E73}" srcOrd="0" destOrd="0" parTransId="{8F4EB00F-831C-422C-A708-6A979128F9FF}" sibTransId="{10084F74-17AA-41FB-9191-02799E22609E}"/>
    <dgm:cxn modelId="{5C773603-406A-4251-B67E-9803C7A6B928}" type="presOf" srcId="{E2AB1DB7-2E47-4EF4-B0F4-136DA3365E39}" destId="{932F2249-0031-44E6-B989-643F1EFEA105}" srcOrd="0" destOrd="0" presId="urn:microsoft.com/office/officeart/2005/8/layout/vList5"/>
    <dgm:cxn modelId="{13DCDFD6-CA1E-4DF7-92AA-847BE9E7CDB8}" srcId="{500271BE-4FEE-4794-ABCF-3B7C2C07753B}" destId="{52D53E25-C3D6-49B3-BD93-AC148FD46C1A}" srcOrd="2" destOrd="0" parTransId="{BE6896B8-44C8-45A1-90B0-66BE757823D0}" sibTransId="{6FB52B0E-5813-49E4-844F-13A8BCD8B40F}"/>
    <dgm:cxn modelId="{38E1D5D8-ECF9-4640-A707-B006F52C6BB0}" type="presOf" srcId="{68A8A1EC-DA1B-415E-990E-1D9BB9130E73}" destId="{B3C91C78-23B9-4443-8341-4565B7012BEF}" srcOrd="0" destOrd="0" presId="urn:microsoft.com/office/officeart/2005/8/layout/vList5"/>
    <dgm:cxn modelId="{74472BF2-80C7-4A26-B0B6-FF653E675D36}" srcId="{21775285-C99A-4DB1-93FB-0B3A78FB679A}" destId="{E2AB1DB7-2E47-4EF4-B0F4-136DA3365E39}" srcOrd="1" destOrd="0" parTransId="{65069369-1FAA-44B6-A3A0-CE6CB24357ED}" sibTransId="{D251DAD8-B1BB-4A45-9050-7FC39DFB34D2}"/>
    <dgm:cxn modelId="{F4BBEBF2-53C4-45B7-8984-0A261FAA8C7C}" srcId="{68A8A1EC-DA1B-415E-990E-1D9BB9130E73}" destId="{0C22790A-D01E-4261-B9FE-E44E2D09D3A4}" srcOrd="0" destOrd="0" parTransId="{C919FD11-2596-4EBB-91C8-438E2750C649}" sibTransId="{B71F5F9A-E7A3-4FA1-84AC-7B2BF648D806}"/>
    <dgm:cxn modelId="{F433757C-BD48-4DE9-BA54-F2952555C64B}" type="presOf" srcId="{BC018344-779B-4369-9071-165F6A7A2986}" destId="{5BE8CC05-7393-49FD-B7F7-DBB4AC3F6495}" srcOrd="0" destOrd="0" presId="urn:microsoft.com/office/officeart/2005/8/layout/vList5"/>
    <dgm:cxn modelId="{931F1434-0F91-42D0-910A-4FD2BB6EE493}" type="presOf" srcId="{34EEA784-1653-417B-80A6-FCCB40939405}" destId="{859C7E77-8DCD-403D-A204-66CC1963D3A0}" srcOrd="0" destOrd="0" presId="urn:microsoft.com/office/officeart/2005/8/layout/vList5"/>
    <dgm:cxn modelId="{97F0717B-D630-42D6-8C37-21F744618985}" type="presOf" srcId="{1AA0A540-CA8D-4362-B952-9F785864DE97}" destId="{5BE8CC05-7393-49FD-B7F7-DBB4AC3F6495}" srcOrd="0" destOrd="1" presId="urn:microsoft.com/office/officeart/2005/8/layout/vList5"/>
    <dgm:cxn modelId="{3F8F77CF-B274-406C-B9B0-377F6D72B601}" type="presOf" srcId="{21775285-C99A-4DB1-93FB-0B3A78FB679A}" destId="{7272963A-84B6-4661-8306-BA301C763726}" srcOrd="0" destOrd="0" presId="urn:microsoft.com/office/officeart/2005/8/layout/vList5"/>
    <dgm:cxn modelId="{1AB60501-8494-4E82-9D25-49E69D085884}" srcId="{E2AB1DB7-2E47-4EF4-B0F4-136DA3365E39}" destId="{34EEA784-1653-417B-80A6-FCCB40939405}" srcOrd="0" destOrd="0" parTransId="{730D2A41-81D6-4081-9E60-FD225074FED1}" sibTransId="{7070FE56-7B58-4E6B-9607-B3B00F2D815F}"/>
    <dgm:cxn modelId="{22B5792B-DE07-4509-B094-2E815DB1D329}" type="presOf" srcId="{500271BE-4FEE-4794-ABCF-3B7C2C07753B}" destId="{011DC2A5-3983-4B00-B180-D671C1254CA1}" srcOrd="0" destOrd="0" presId="urn:microsoft.com/office/officeart/2005/8/layout/vList5"/>
    <dgm:cxn modelId="{94CDDAF5-1893-411C-A31A-EC755A7492AA}" type="presParOf" srcId="{7272963A-84B6-4661-8306-BA301C763726}" destId="{EA92343F-C786-4E93-A7A3-8B0D990CBE73}" srcOrd="0" destOrd="0" presId="urn:microsoft.com/office/officeart/2005/8/layout/vList5"/>
    <dgm:cxn modelId="{966782BD-3A5C-436B-B218-46D4CBEAE37F}" type="presParOf" srcId="{EA92343F-C786-4E93-A7A3-8B0D990CBE73}" destId="{B3C91C78-23B9-4443-8341-4565B7012BEF}" srcOrd="0" destOrd="0" presId="urn:microsoft.com/office/officeart/2005/8/layout/vList5"/>
    <dgm:cxn modelId="{8B1CD36F-A7E1-4659-9211-ABC6F7867D52}" type="presParOf" srcId="{EA92343F-C786-4E93-A7A3-8B0D990CBE73}" destId="{F2734364-44C7-4527-999E-190443BD0A10}" srcOrd="1" destOrd="0" presId="urn:microsoft.com/office/officeart/2005/8/layout/vList5"/>
    <dgm:cxn modelId="{2E03FE99-13FE-4170-9438-62C86D002606}" type="presParOf" srcId="{7272963A-84B6-4661-8306-BA301C763726}" destId="{2E782DC6-80B7-48FD-89C2-8DCEDE218FA3}" srcOrd="1" destOrd="0" presId="urn:microsoft.com/office/officeart/2005/8/layout/vList5"/>
    <dgm:cxn modelId="{5589AC06-6135-461A-B690-554A8610BB8F}" type="presParOf" srcId="{7272963A-84B6-4661-8306-BA301C763726}" destId="{80E792FC-B23C-4820-B676-C0AC65CAF96B}" srcOrd="2" destOrd="0" presId="urn:microsoft.com/office/officeart/2005/8/layout/vList5"/>
    <dgm:cxn modelId="{A6098ADD-EED0-410E-8550-E8B0FBF2BC24}" type="presParOf" srcId="{80E792FC-B23C-4820-B676-C0AC65CAF96B}" destId="{932F2249-0031-44E6-B989-643F1EFEA105}" srcOrd="0" destOrd="0" presId="urn:microsoft.com/office/officeart/2005/8/layout/vList5"/>
    <dgm:cxn modelId="{237B95DF-1FC6-4E27-97D5-30BFCAF6914F}" type="presParOf" srcId="{80E792FC-B23C-4820-B676-C0AC65CAF96B}" destId="{859C7E77-8DCD-403D-A204-66CC1963D3A0}" srcOrd="1" destOrd="0" presId="urn:microsoft.com/office/officeart/2005/8/layout/vList5"/>
    <dgm:cxn modelId="{3257697C-050F-47C4-8782-78BB1362EB63}" type="presParOf" srcId="{7272963A-84B6-4661-8306-BA301C763726}" destId="{B3D4F0BC-526F-45CD-BD4E-AF7070F62469}" srcOrd="3" destOrd="0" presId="urn:microsoft.com/office/officeart/2005/8/layout/vList5"/>
    <dgm:cxn modelId="{CAE94217-2F28-475C-BC14-D78B4DCE5320}" type="presParOf" srcId="{7272963A-84B6-4661-8306-BA301C763726}" destId="{1AD90CBD-8B36-475A-8E2E-DFA18924BE11}" srcOrd="4" destOrd="0" presId="urn:microsoft.com/office/officeart/2005/8/layout/vList5"/>
    <dgm:cxn modelId="{4CCEEAC8-71F7-4C28-9BFB-E7D8FD4C1F54}" type="presParOf" srcId="{1AD90CBD-8B36-475A-8E2E-DFA18924BE11}" destId="{011DC2A5-3983-4B00-B180-D671C1254CA1}" srcOrd="0" destOrd="0" presId="urn:microsoft.com/office/officeart/2005/8/layout/vList5"/>
    <dgm:cxn modelId="{51481D82-E3FE-439B-A16B-E99809B4ED83}" type="presParOf" srcId="{1AD90CBD-8B36-475A-8E2E-DFA18924BE11}" destId="{5BE8CC05-7393-49FD-B7F7-DBB4AC3F64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5FB31-BFD9-4435-A89E-302A6802B7C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CA"/>
        </a:p>
      </dgm:t>
    </dgm:pt>
    <dgm:pt modelId="{7362CD74-0F26-4667-83F5-9DCBE0B34C5D}">
      <dgm:prSet custT="1"/>
      <dgm:spPr>
        <a:solidFill>
          <a:srgbClr val="8D8EC5"/>
        </a:solidFill>
      </dgm:spPr>
      <dgm:t>
        <a:bodyPr/>
        <a:lstStyle/>
        <a:p>
          <a:pPr rtl="0"/>
          <a:r>
            <a:rPr lang="en-CA" sz="1800" b="1" i="0" u="none"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Clear </a:t>
          </a:r>
          <a:r>
            <a:rPr lang="en-CA" sz="1800" b="1" dirty="0" smtClean="0">
              <a:solidFill>
                <a:schemeClr val="bg1"/>
              </a:solidFill>
              <a:latin typeface="Arial" panose="020B0604020202020204" pitchFamily="34" charset="0"/>
              <a:cs typeface="Arial" panose="020B0604020202020204" pitchFamily="34" charset="0"/>
            </a:rPr>
            <a:t>description of what was purchased</a:t>
          </a:r>
          <a:endParaRPr lang="en-CA" sz="1800" b="1" dirty="0">
            <a:solidFill>
              <a:schemeClr val="bg1"/>
            </a:solidFill>
            <a:latin typeface="Arial" panose="020B0604020202020204" pitchFamily="34" charset="0"/>
            <a:cs typeface="Arial" panose="020B0604020202020204" pitchFamily="34" charset="0"/>
          </a:endParaRPr>
        </a:p>
      </dgm:t>
    </dgm:pt>
    <dgm:pt modelId="{104DB5E7-1796-46E2-B7DB-5D64B269185E}" type="parTrans" cxnId="{074167D0-8D6B-48F3-BD68-C537F29E18AE}">
      <dgm:prSet/>
      <dgm:spPr/>
      <dgm:t>
        <a:bodyPr/>
        <a:lstStyle/>
        <a:p>
          <a:endParaRPr lang="en-CA"/>
        </a:p>
      </dgm:t>
    </dgm:pt>
    <dgm:pt modelId="{955E5AFD-9A07-4005-9314-A85B7E57F87A}" type="sibTrans" cxnId="{074167D0-8D6B-48F3-BD68-C537F29E18AE}">
      <dgm:prSet/>
      <dgm:spPr/>
      <dgm:t>
        <a:bodyPr/>
        <a:lstStyle/>
        <a:p>
          <a:endParaRPr lang="en-CA"/>
        </a:p>
      </dgm:t>
    </dgm:pt>
    <dgm:pt modelId="{41C8B32D-2E02-4547-9464-1B432AA6AA48}">
      <dgm:prSet custT="1"/>
      <dgm:spPr>
        <a:solidFill>
          <a:srgbClr val="8D8EC5"/>
        </a:solidFill>
      </dgm:spPr>
      <dgm:t>
        <a:bodyPr/>
        <a:lstStyle/>
        <a:p>
          <a:pPr rtl="0"/>
          <a:r>
            <a:rPr lang="en-CA" sz="1800" b="1" dirty="0" smtClean="0">
              <a:latin typeface="Arial" panose="020B0604020202020204" pitchFamily="34" charset="0"/>
              <a:cs typeface="Arial" panose="020B0604020202020204" pitchFamily="34" charset="0"/>
            </a:rPr>
            <a:t>Must </a:t>
          </a:r>
          <a:r>
            <a:rPr lang="en-CA"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NOT</a:t>
          </a:r>
          <a:r>
            <a:rPr lang="en-CA" sz="1800" b="1" dirty="0" smtClean="0">
              <a:latin typeface="Arial" panose="020B0604020202020204" pitchFamily="34" charset="0"/>
              <a:cs typeface="Arial" panose="020B0604020202020204" pitchFamily="34" charset="0"/>
            </a:rPr>
            <a:t> split invoices to use acquisition card</a:t>
          </a:r>
          <a:endParaRPr lang="en-CA" sz="1800" b="1" dirty="0">
            <a:latin typeface="Arial" panose="020B0604020202020204" pitchFamily="34" charset="0"/>
            <a:cs typeface="Arial" panose="020B0604020202020204" pitchFamily="34" charset="0"/>
          </a:endParaRPr>
        </a:p>
      </dgm:t>
    </dgm:pt>
    <dgm:pt modelId="{0BF18EE7-0AD7-4076-AD2F-D9B3649E37E8}" type="parTrans" cxnId="{89615AF5-EBDA-461E-8E48-F27DA905549F}">
      <dgm:prSet/>
      <dgm:spPr/>
      <dgm:t>
        <a:bodyPr/>
        <a:lstStyle/>
        <a:p>
          <a:endParaRPr lang="en-CA"/>
        </a:p>
      </dgm:t>
    </dgm:pt>
    <dgm:pt modelId="{0D4CAAFF-85EA-4022-828A-E6F1556D2B61}" type="sibTrans" cxnId="{89615AF5-EBDA-461E-8E48-F27DA905549F}">
      <dgm:prSet/>
      <dgm:spPr/>
      <dgm:t>
        <a:bodyPr/>
        <a:lstStyle/>
        <a:p>
          <a:endParaRPr lang="en-CA"/>
        </a:p>
      </dgm:t>
    </dgm:pt>
    <dgm:pt modelId="{1936BFC7-E201-4357-BB36-092EF6EC258A}">
      <dgm:prSet custT="1"/>
      <dgm:spPr>
        <a:solidFill>
          <a:srgbClr val="8D8EC5"/>
        </a:solidFill>
      </dgm:spPr>
      <dgm:t>
        <a:bodyPr/>
        <a:lstStyle/>
        <a:p>
          <a:pPr rtl="0"/>
          <a:r>
            <a:rPr lang="en-CA" sz="1800" b="1" dirty="0" smtClean="0">
              <a:latin typeface="Arial" panose="020B0604020202020204" pitchFamily="34" charset="0"/>
              <a:cs typeface="Arial" panose="020B0604020202020204" pitchFamily="34" charset="0"/>
            </a:rPr>
            <a:t>Immediately advise the Portal of </a:t>
          </a:r>
          <a:r>
            <a:rPr lang="en-CA"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ANY</a:t>
          </a:r>
          <a:r>
            <a:rPr lang="en-CA" sz="1800" b="1" dirty="0" smtClean="0">
              <a:latin typeface="Arial" panose="020B0604020202020204" pitchFamily="34" charset="0"/>
              <a:cs typeface="Arial" panose="020B0604020202020204" pitchFamily="34" charset="0"/>
            </a:rPr>
            <a:t> changes</a:t>
          </a:r>
          <a:endParaRPr lang="en-CA" sz="1800" b="1" dirty="0">
            <a:latin typeface="Arial" panose="020B0604020202020204" pitchFamily="34" charset="0"/>
            <a:cs typeface="Arial" panose="020B0604020202020204" pitchFamily="34" charset="0"/>
          </a:endParaRPr>
        </a:p>
      </dgm:t>
    </dgm:pt>
    <dgm:pt modelId="{C1A7B9A4-C5B4-4B0D-8498-F125CE4BC01C}" type="parTrans" cxnId="{F5DAD107-D069-4F39-8BDA-1545ED9E26EB}">
      <dgm:prSet/>
      <dgm:spPr/>
      <dgm:t>
        <a:bodyPr/>
        <a:lstStyle/>
        <a:p>
          <a:endParaRPr lang="en-CA"/>
        </a:p>
      </dgm:t>
    </dgm:pt>
    <dgm:pt modelId="{E6F524A1-B168-40A1-BB5F-1DBE338CF6A6}" type="sibTrans" cxnId="{F5DAD107-D069-4F39-8BDA-1545ED9E26EB}">
      <dgm:prSet/>
      <dgm:spPr/>
      <dgm:t>
        <a:bodyPr/>
        <a:lstStyle/>
        <a:p>
          <a:endParaRPr lang="en-CA"/>
        </a:p>
      </dgm:t>
    </dgm:pt>
    <dgm:pt modelId="{3205191B-AB9E-4759-90DB-CAE437453D11}">
      <dgm:prSet custT="1"/>
      <dgm:spPr>
        <a:solidFill>
          <a:srgbClr val="CDCDFF">
            <a:alpha val="90000"/>
          </a:srgbClr>
        </a:solidFill>
      </dgm:spPr>
      <dgm:t>
        <a:bodyPr anchor="ctr"/>
        <a:lstStyle/>
        <a:p>
          <a:pPr algn="l" rtl="0"/>
          <a:r>
            <a:rPr lang="en-CA" sz="1000" b="1" dirty="0" smtClean="0">
              <a:latin typeface="Arial" panose="020B0604020202020204" pitchFamily="34" charset="0"/>
              <a:cs typeface="Arial" panose="020B0604020202020204" pitchFamily="34" charset="0"/>
            </a:rPr>
            <a:t>Leaving job temporarily (ex: mat leave or disability leave, </a:t>
          </a:r>
          <a:r>
            <a:rPr lang="en-CA" sz="1000" b="1" dirty="0" err="1" smtClean="0">
              <a:latin typeface="Arial" panose="020B0604020202020204" pitchFamily="34" charset="0"/>
              <a:cs typeface="Arial" panose="020B0604020202020204" pitchFamily="34" charset="0"/>
            </a:rPr>
            <a:t>etc</a:t>
          </a:r>
          <a:r>
            <a:rPr lang="en-CA" sz="1000" b="1" dirty="0" smtClean="0">
              <a:latin typeface="Arial" panose="020B0604020202020204" pitchFamily="34" charset="0"/>
              <a:cs typeface="Arial" panose="020B0604020202020204" pitchFamily="34" charset="0"/>
            </a:rPr>
            <a:t>) or permanently,</a:t>
          </a:r>
          <a:endParaRPr lang="en-CA" sz="1000" b="1" dirty="0">
            <a:latin typeface="Arial" panose="020B0604020202020204" pitchFamily="34" charset="0"/>
            <a:cs typeface="Arial" panose="020B0604020202020204" pitchFamily="34" charset="0"/>
          </a:endParaRPr>
        </a:p>
      </dgm:t>
    </dgm:pt>
    <dgm:pt modelId="{8C529D40-CD86-4178-874D-8D7B982E8F0D}" type="parTrans" cxnId="{F46E4A68-8987-40D9-A2F2-AECB0ACD7327}">
      <dgm:prSet/>
      <dgm:spPr/>
      <dgm:t>
        <a:bodyPr/>
        <a:lstStyle/>
        <a:p>
          <a:endParaRPr lang="en-CA"/>
        </a:p>
      </dgm:t>
    </dgm:pt>
    <dgm:pt modelId="{1A976C2E-2F22-45BC-A44C-5F92F0851B7D}" type="sibTrans" cxnId="{F46E4A68-8987-40D9-A2F2-AECB0ACD7327}">
      <dgm:prSet/>
      <dgm:spPr/>
      <dgm:t>
        <a:bodyPr/>
        <a:lstStyle/>
        <a:p>
          <a:endParaRPr lang="en-CA"/>
        </a:p>
      </dgm:t>
    </dgm:pt>
    <dgm:pt modelId="{39E3B3F3-FCC2-4476-95A6-B7FEED287522}">
      <dgm:prSet custT="1"/>
      <dgm:spPr>
        <a:solidFill>
          <a:srgbClr val="CDCDFF">
            <a:alpha val="90000"/>
          </a:srgbClr>
        </a:solidFill>
      </dgm:spPr>
      <dgm:t>
        <a:bodyPr anchor="ctr"/>
        <a:lstStyle/>
        <a:p>
          <a:pPr algn="l" rtl="0"/>
          <a:r>
            <a:rPr lang="en-CA" sz="1000" b="1" dirty="0" smtClean="0">
              <a:latin typeface="Arial" panose="020B0604020202020204" pitchFamily="34" charset="0"/>
              <a:cs typeface="Arial" panose="020B0604020202020204" pitchFamily="34" charset="0"/>
            </a:rPr>
            <a:t>Send e-mail to portal prior to obvious out of country purchases so that we can ask BMO to unblock country table (send approx. amount and country)</a:t>
          </a:r>
          <a:endParaRPr lang="en-CA" sz="1000" b="1" dirty="0">
            <a:latin typeface="Arial" panose="020B0604020202020204" pitchFamily="34" charset="0"/>
            <a:cs typeface="Arial" panose="020B0604020202020204" pitchFamily="34" charset="0"/>
          </a:endParaRPr>
        </a:p>
      </dgm:t>
    </dgm:pt>
    <dgm:pt modelId="{11A0B66C-15EE-4BF6-B159-5EE3CA561C5C}" type="parTrans" cxnId="{517B8008-82E2-4A51-8AF4-478627A9B0D0}">
      <dgm:prSet/>
      <dgm:spPr/>
      <dgm:t>
        <a:bodyPr/>
        <a:lstStyle/>
        <a:p>
          <a:endParaRPr lang="en-CA"/>
        </a:p>
      </dgm:t>
    </dgm:pt>
    <dgm:pt modelId="{233B8227-2F89-4379-A048-BE9432EC9BD8}" type="sibTrans" cxnId="{517B8008-82E2-4A51-8AF4-478627A9B0D0}">
      <dgm:prSet/>
      <dgm:spPr/>
      <dgm:t>
        <a:bodyPr/>
        <a:lstStyle/>
        <a:p>
          <a:endParaRPr lang="en-CA"/>
        </a:p>
      </dgm:t>
    </dgm:pt>
    <dgm:pt modelId="{E7412080-28A6-4A03-83CE-9EC282090A50}">
      <dgm:prSet custT="1"/>
      <dgm:spPr>
        <a:solidFill>
          <a:srgbClr val="CDCDFF">
            <a:alpha val="90000"/>
          </a:srgbClr>
        </a:solidFill>
      </dgm:spPr>
      <dgm:t>
        <a:bodyPr anchor="ctr"/>
        <a:lstStyle/>
        <a:p>
          <a:pPr algn="l" rtl="0"/>
          <a:r>
            <a:rPr lang="en-CA" sz="1000" b="1" dirty="0" smtClean="0">
              <a:latin typeface="Arial" panose="020B0604020202020204" pitchFamily="34" charset="0"/>
              <a:cs typeface="Arial" panose="020B0604020202020204" pitchFamily="34" charset="0"/>
            </a:rPr>
            <a:t>Change of Manager and/or Cost Centre,</a:t>
          </a:r>
          <a:endParaRPr lang="en-CA" sz="1000" b="1" dirty="0">
            <a:latin typeface="Arial" panose="020B0604020202020204" pitchFamily="34" charset="0"/>
            <a:cs typeface="Arial" panose="020B0604020202020204" pitchFamily="34" charset="0"/>
          </a:endParaRPr>
        </a:p>
      </dgm:t>
    </dgm:pt>
    <dgm:pt modelId="{2CE184E0-47AD-4054-BFCB-885456CECF24}" type="parTrans" cxnId="{072FD394-9634-43B9-B0AD-7103B6C99193}">
      <dgm:prSet/>
      <dgm:spPr/>
      <dgm:t>
        <a:bodyPr/>
        <a:lstStyle/>
        <a:p>
          <a:endParaRPr lang="en-CA"/>
        </a:p>
      </dgm:t>
    </dgm:pt>
    <dgm:pt modelId="{A03C3D18-9E16-4CB6-B16B-9B2726155522}" type="sibTrans" cxnId="{072FD394-9634-43B9-B0AD-7103B6C99193}">
      <dgm:prSet/>
      <dgm:spPr/>
      <dgm:t>
        <a:bodyPr/>
        <a:lstStyle/>
        <a:p>
          <a:endParaRPr lang="en-CA"/>
        </a:p>
      </dgm:t>
    </dgm:pt>
    <dgm:pt modelId="{EFCBB2C5-9014-47B8-B71A-AC87FBC350BA}">
      <dgm:prSet custT="1"/>
      <dgm:spPr>
        <a:solidFill>
          <a:srgbClr val="8D8EC5"/>
        </a:solidFill>
      </dgm:spPr>
      <dgm:t>
        <a:bodyPr/>
        <a:lstStyle/>
        <a:p>
          <a:pPr rtl="0"/>
          <a:r>
            <a:rPr lang="en-CA" sz="2000" b="1" i="0" u="none"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Appropriate use of the card</a:t>
          </a:r>
          <a:endParaRPr lang="en-CA" sz="2000" b="1" dirty="0">
            <a:solidFill>
              <a:schemeClr val="bg1"/>
            </a:solidFill>
            <a:latin typeface="Arial" panose="020B0604020202020204" pitchFamily="34" charset="0"/>
            <a:cs typeface="Arial" panose="020B0604020202020204" pitchFamily="34" charset="0"/>
          </a:endParaRPr>
        </a:p>
      </dgm:t>
    </dgm:pt>
    <dgm:pt modelId="{2A5D20B0-5C05-48D9-AF9E-763F0CABD88C}" type="parTrans" cxnId="{0A85E15F-F437-4C8B-B0EF-0FBE8F629D17}">
      <dgm:prSet/>
      <dgm:spPr/>
      <dgm:t>
        <a:bodyPr/>
        <a:lstStyle/>
        <a:p>
          <a:endParaRPr lang="en-CA"/>
        </a:p>
      </dgm:t>
    </dgm:pt>
    <dgm:pt modelId="{AF89B626-B88E-4052-83B5-97E1D4D6CD2E}" type="sibTrans" cxnId="{0A85E15F-F437-4C8B-B0EF-0FBE8F629D17}">
      <dgm:prSet/>
      <dgm:spPr/>
      <dgm:t>
        <a:bodyPr/>
        <a:lstStyle/>
        <a:p>
          <a:endParaRPr lang="en-CA"/>
        </a:p>
      </dgm:t>
    </dgm:pt>
    <dgm:pt modelId="{70F785FB-A190-44D0-B8F5-256593AD4E98}">
      <dgm:prSet custT="1"/>
      <dgm:spPr>
        <a:solidFill>
          <a:srgbClr val="CDCDFF">
            <a:alpha val="90000"/>
          </a:srgbClr>
        </a:solidFill>
      </dgm:spPr>
      <dgm:t>
        <a:bodyPr anchor="ctr"/>
        <a:lstStyle/>
        <a:p>
          <a:r>
            <a:rPr lang="en-CA" sz="1200" b="1" dirty="0" smtClean="0">
              <a:latin typeface="Arial" panose="020B0604020202020204" pitchFamily="34" charset="0"/>
              <a:cs typeface="Arial" panose="020B0604020202020204" pitchFamily="34" charset="0"/>
            </a:rPr>
            <a:t>When we are unsure what you have bought, we must request additional information. To avoid this, clearly describe what you purchased. </a:t>
          </a:r>
          <a:endParaRPr lang="en-CA" sz="1200" b="1" dirty="0">
            <a:latin typeface="Arial" panose="020B0604020202020204" pitchFamily="34" charset="0"/>
            <a:cs typeface="Arial" panose="020B0604020202020204" pitchFamily="34" charset="0"/>
          </a:endParaRPr>
        </a:p>
      </dgm:t>
    </dgm:pt>
    <dgm:pt modelId="{B300C909-84A5-4A27-BC13-23CCD834678E}" type="parTrans" cxnId="{A2D31290-C6B3-4AA8-8127-716EB8712EEE}">
      <dgm:prSet/>
      <dgm:spPr/>
      <dgm:t>
        <a:bodyPr/>
        <a:lstStyle/>
        <a:p>
          <a:endParaRPr lang="en-CA"/>
        </a:p>
      </dgm:t>
    </dgm:pt>
    <dgm:pt modelId="{891DE2B6-524B-44B5-8213-00B04295B089}" type="sibTrans" cxnId="{A2D31290-C6B3-4AA8-8127-716EB8712EEE}">
      <dgm:prSet/>
      <dgm:spPr/>
      <dgm:t>
        <a:bodyPr/>
        <a:lstStyle/>
        <a:p>
          <a:endParaRPr lang="en-CA"/>
        </a:p>
      </dgm:t>
    </dgm:pt>
    <dgm:pt modelId="{A7C4E397-C007-4AF9-B3B3-DD2B1A853832}">
      <dgm:prSet custT="1"/>
      <dgm:spPr>
        <a:solidFill>
          <a:srgbClr val="CDCDFF">
            <a:alpha val="90000"/>
          </a:srgbClr>
        </a:solidFill>
      </dgm:spPr>
      <dgm:t>
        <a:bodyPr anchor="ctr"/>
        <a:lstStyle/>
        <a:p>
          <a:r>
            <a:rPr lang="en-US" sz="1400" b="1"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Contact the portal </a:t>
          </a:r>
          <a:r>
            <a:rPr lang="en-US" sz="1400" b="1"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to discuss options </a:t>
          </a:r>
          <a:r>
            <a:rPr lang="en-US" sz="1400" b="1" cap="none" spc="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mn-ea"/>
              <a:cs typeface="Arial" panose="020B0604020202020204" pitchFamily="34" charset="0"/>
              <a:sym typeface="Wingdings" panose="05000000000000000000" pitchFamily="2" charset="2"/>
            </a:rPr>
            <a:t>BEFORE</a:t>
          </a:r>
          <a:r>
            <a:rPr lang="en-US" sz="1400" b="1"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purchasing, if anticipated transaction exceeds limit.</a:t>
          </a:r>
          <a:endParaRPr lang="en-CA" sz="1400" b="1" dirty="0">
            <a:latin typeface="Arial" panose="020B0604020202020204" pitchFamily="34" charset="0"/>
            <a:cs typeface="Arial" panose="020B0604020202020204" pitchFamily="34" charset="0"/>
          </a:endParaRPr>
        </a:p>
      </dgm:t>
    </dgm:pt>
    <dgm:pt modelId="{C1B2E707-BA4A-4D9C-B4CA-8452270DAF36}" type="parTrans" cxnId="{7D1A8B6A-34C7-49BC-B2CD-949B7A17A68D}">
      <dgm:prSet/>
      <dgm:spPr/>
      <dgm:t>
        <a:bodyPr/>
        <a:lstStyle/>
        <a:p>
          <a:endParaRPr lang="en-CA"/>
        </a:p>
      </dgm:t>
    </dgm:pt>
    <dgm:pt modelId="{A3953CE4-4C5F-4DF5-989D-BF84734BB8AE}" type="sibTrans" cxnId="{7D1A8B6A-34C7-49BC-B2CD-949B7A17A68D}">
      <dgm:prSet/>
      <dgm:spPr/>
      <dgm:t>
        <a:bodyPr/>
        <a:lstStyle/>
        <a:p>
          <a:endParaRPr lang="en-CA"/>
        </a:p>
      </dgm:t>
    </dgm:pt>
    <dgm:pt modelId="{81D01831-D959-464C-A04E-1F8D25B58B35}">
      <dgm:prSet custT="1"/>
      <dgm:spPr>
        <a:solidFill>
          <a:srgbClr val="CDCDFF">
            <a:alpha val="90000"/>
          </a:srgbClr>
        </a:solidFill>
      </dgm:spPr>
      <dgm:t>
        <a:bodyPr anchor="ctr"/>
        <a:lstStyle/>
        <a:p>
          <a:endParaRPr lang="en-CA" sz="1400" b="1" dirty="0">
            <a:latin typeface="Arial" panose="020B0604020202020204" pitchFamily="34" charset="0"/>
            <a:cs typeface="Arial" panose="020B0604020202020204" pitchFamily="34" charset="0"/>
          </a:endParaRPr>
        </a:p>
      </dgm:t>
    </dgm:pt>
    <dgm:pt modelId="{4EB64F7C-11E8-48C6-AD6B-9F73F1371807}" type="parTrans" cxnId="{9BC7DE3A-73C5-4B48-BE91-7D7C0F62F806}">
      <dgm:prSet/>
      <dgm:spPr/>
      <dgm:t>
        <a:bodyPr/>
        <a:lstStyle/>
        <a:p>
          <a:endParaRPr lang="en-CA"/>
        </a:p>
      </dgm:t>
    </dgm:pt>
    <dgm:pt modelId="{E5DF70BF-E253-47C7-924C-B9B67D24B74A}" type="sibTrans" cxnId="{9BC7DE3A-73C5-4B48-BE91-7D7C0F62F806}">
      <dgm:prSet/>
      <dgm:spPr/>
      <dgm:t>
        <a:bodyPr/>
        <a:lstStyle/>
        <a:p>
          <a:endParaRPr lang="en-CA"/>
        </a:p>
      </dgm:t>
    </dgm:pt>
    <dgm:pt modelId="{F1F04C78-0426-4AB8-A811-AF2EEAEEA159}">
      <dgm:prSet custT="1"/>
      <dgm:spPr>
        <a:solidFill>
          <a:srgbClr val="CDCDFF">
            <a:alpha val="90000"/>
          </a:srgbClr>
        </a:solidFill>
      </dgm:spPr>
      <dgm:t>
        <a:bodyPr anchor="ctr"/>
        <a:lstStyle/>
        <a:p>
          <a:endParaRPr lang="en-CA" sz="1400" b="1" dirty="0">
            <a:latin typeface="Arial" panose="020B0604020202020204" pitchFamily="34" charset="0"/>
            <a:cs typeface="Arial" panose="020B0604020202020204" pitchFamily="34" charset="0"/>
          </a:endParaRPr>
        </a:p>
      </dgm:t>
    </dgm:pt>
    <dgm:pt modelId="{2DE34889-8AB9-45B0-B72F-1AE0ABCECBAF}" type="parTrans" cxnId="{B4F81995-B62F-480D-8993-B122D0C0A832}">
      <dgm:prSet/>
      <dgm:spPr/>
      <dgm:t>
        <a:bodyPr/>
        <a:lstStyle/>
        <a:p>
          <a:endParaRPr lang="en-CA"/>
        </a:p>
      </dgm:t>
    </dgm:pt>
    <dgm:pt modelId="{EBC54C25-7022-4623-B4B4-A8F1A4C66E0E}" type="sibTrans" cxnId="{B4F81995-B62F-480D-8993-B122D0C0A832}">
      <dgm:prSet/>
      <dgm:spPr/>
      <dgm:t>
        <a:bodyPr/>
        <a:lstStyle/>
        <a:p>
          <a:endParaRPr lang="en-CA"/>
        </a:p>
      </dgm:t>
    </dgm:pt>
    <dgm:pt modelId="{0A48A6F6-F546-4DE3-9659-DC85AFCACBCD}">
      <dgm:prSet custT="1"/>
      <dgm:spPr/>
      <dgm:t>
        <a:bodyPr anchor="ctr"/>
        <a:lstStyle/>
        <a:p>
          <a:r>
            <a:rPr lang="en-CA" sz="1200" b="1" dirty="0" smtClean="0">
              <a:latin typeface="Arial" panose="020B0604020202020204" pitchFamily="34" charset="0"/>
              <a:cs typeface="Arial" panose="020B0604020202020204" pitchFamily="34" charset="0"/>
            </a:rPr>
            <a:t>Make sure vendor accepts the card PRIOR of purchase</a:t>
          </a:r>
          <a:endParaRPr lang="en-CA" sz="1200" b="1" dirty="0">
            <a:latin typeface="Arial" panose="020B0604020202020204" pitchFamily="34" charset="0"/>
            <a:cs typeface="Arial" panose="020B0604020202020204" pitchFamily="34" charset="0"/>
          </a:endParaRPr>
        </a:p>
      </dgm:t>
    </dgm:pt>
    <dgm:pt modelId="{31E946CF-AE79-4DD0-B287-FF0E0F72E759}" type="parTrans" cxnId="{CE0FFC64-736F-4FC6-AB4E-317762A51F1F}">
      <dgm:prSet/>
      <dgm:spPr/>
      <dgm:t>
        <a:bodyPr/>
        <a:lstStyle/>
        <a:p>
          <a:endParaRPr lang="en-CA"/>
        </a:p>
      </dgm:t>
    </dgm:pt>
    <dgm:pt modelId="{6FE958F3-00D5-4DB7-8114-540D819AA24A}" type="sibTrans" cxnId="{CE0FFC64-736F-4FC6-AB4E-317762A51F1F}">
      <dgm:prSet/>
      <dgm:spPr/>
      <dgm:t>
        <a:bodyPr/>
        <a:lstStyle/>
        <a:p>
          <a:endParaRPr lang="en-CA"/>
        </a:p>
      </dgm:t>
    </dgm:pt>
    <dgm:pt modelId="{32391272-8554-42A2-A0F7-768FE5A3CD42}">
      <dgm:prSet custT="1"/>
      <dgm:spPr/>
      <dgm:t>
        <a:bodyPr anchor="ctr"/>
        <a:lstStyle/>
        <a:p>
          <a:r>
            <a:rPr lang="en-CA" sz="1200" b="1" dirty="0" smtClean="0">
              <a:latin typeface="Arial" panose="020B0604020202020204" pitchFamily="34" charset="0"/>
              <a:cs typeface="Arial" panose="020B0604020202020204" pitchFamily="34" charset="0"/>
            </a:rPr>
            <a:t>Do NOT carry the card with you unless you are going out for your purchase. Lock it in a secure place. </a:t>
          </a:r>
          <a:endParaRPr lang="en-CA" sz="1200" b="1" dirty="0">
            <a:latin typeface="Arial" panose="020B0604020202020204" pitchFamily="34" charset="0"/>
            <a:cs typeface="Arial" panose="020B0604020202020204" pitchFamily="34" charset="0"/>
          </a:endParaRPr>
        </a:p>
      </dgm:t>
    </dgm:pt>
    <dgm:pt modelId="{AA7387F9-2968-4F99-AB9D-16C0C98E907F}" type="parTrans" cxnId="{02BE9E72-972B-4D4C-B04D-992C209362AD}">
      <dgm:prSet/>
      <dgm:spPr/>
    </dgm:pt>
    <dgm:pt modelId="{08617E95-A6BE-455E-9CDE-BE55B952610A}" type="sibTrans" cxnId="{02BE9E72-972B-4D4C-B04D-992C209362AD}">
      <dgm:prSet/>
      <dgm:spPr/>
    </dgm:pt>
    <dgm:pt modelId="{99EA6F90-ACF1-4099-93B2-78B69D060EAD}" type="pres">
      <dgm:prSet presAssocID="{A855FB31-BFD9-4435-A89E-302A6802B7C3}" presName="Name0" presStyleCnt="0">
        <dgm:presLayoutVars>
          <dgm:dir/>
          <dgm:animLvl val="lvl"/>
          <dgm:resizeHandles/>
        </dgm:presLayoutVars>
      </dgm:prSet>
      <dgm:spPr/>
      <dgm:t>
        <a:bodyPr/>
        <a:lstStyle/>
        <a:p>
          <a:endParaRPr lang="en-CA"/>
        </a:p>
      </dgm:t>
    </dgm:pt>
    <dgm:pt modelId="{168DF69E-BABC-4CD9-94B4-D41AB6FA9852}" type="pres">
      <dgm:prSet presAssocID="{7362CD74-0F26-4667-83F5-9DCBE0B34C5D}" presName="linNode" presStyleCnt="0"/>
      <dgm:spPr/>
    </dgm:pt>
    <dgm:pt modelId="{17D24F87-B732-47F7-ACCC-3EFD9F1273A6}" type="pres">
      <dgm:prSet presAssocID="{7362CD74-0F26-4667-83F5-9DCBE0B34C5D}" presName="parentShp" presStyleLbl="node1" presStyleIdx="0" presStyleCnt="4">
        <dgm:presLayoutVars>
          <dgm:bulletEnabled val="1"/>
        </dgm:presLayoutVars>
      </dgm:prSet>
      <dgm:spPr/>
      <dgm:t>
        <a:bodyPr/>
        <a:lstStyle/>
        <a:p>
          <a:endParaRPr lang="en-CA"/>
        </a:p>
      </dgm:t>
    </dgm:pt>
    <dgm:pt modelId="{0F9E4C5A-AA34-4235-9E9B-4BDC158F712E}" type="pres">
      <dgm:prSet presAssocID="{7362CD74-0F26-4667-83F5-9DCBE0B34C5D}" presName="childShp" presStyleLbl="bgAccFollowNode1" presStyleIdx="0" presStyleCnt="4">
        <dgm:presLayoutVars>
          <dgm:bulletEnabled val="1"/>
        </dgm:presLayoutVars>
      </dgm:prSet>
      <dgm:spPr/>
      <dgm:t>
        <a:bodyPr/>
        <a:lstStyle/>
        <a:p>
          <a:endParaRPr lang="en-CA"/>
        </a:p>
      </dgm:t>
    </dgm:pt>
    <dgm:pt modelId="{612D1CAA-0C0E-46C6-8BA7-1B27A3604B3C}" type="pres">
      <dgm:prSet presAssocID="{955E5AFD-9A07-4005-9314-A85B7E57F87A}" presName="spacing" presStyleCnt="0"/>
      <dgm:spPr/>
    </dgm:pt>
    <dgm:pt modelId="{337D3589-3DA8-4B4A-BD19-D38874DEAB5A}" type="pres">
      <dgm:prSet presAssocID="{41C8B32D-2E02-4547-9464-1B432AA6AA48}" presName="linNode" presStyleCnt="0"/>
      <dgm:spPr/>
    </dgm:pt>
    <dgm:pt modelId="{D236A2F0-9B30-4CB3-9A30-EBC64B868C01}" type="pres">
      <dgm:prSet presAssocID="{41C8B32D-2E02-4547-9464-1B432AA6AA48}" presName="parentShp" presStyleLbl="node1" presStyleIdx="1" presStyleCnt="4">
        <dgm:presLayoutVars>
          <dgm:bulletEnabled val="1"/>
        </dgm:presLayoutVars>
      </dgm:prSet>
      <dgm:spPr/>
      <dgm:t>
        <a:bodyPr/>
        <a:lstStyle/>
        <a:p>
          <a:endParaRPr lang="en-CA"/>
        </a:p>
      </dgm:t>
    </dgm:pt>
    <dgm:pt modelId="{BC235F6E-417B-4933-B43E-B92E3F226610}" type="pres">
      <dgm:prSet presAssocID="{41C8B32D-2E02-4547-9464-1B432AA6AA48}" presName="childShp" presStyleLbl="bgAccFollowNode1" presStyleIdx="1" presStyleCnt="4">
        <dgm:presLayoutVars>
          <dgm:bulletEnabled val="1"/>
        </dgm:presLayoutVars>
      </dgm:prSet>
      <dgm:spPr/>
      <dgm:t>
        <a:bodyPr/>
        <a:lstStyle/>
        <a:p>
          <a:endParaRPr lang="en-CA"/>
        </a:p>
      </dgm:t>
    </dgm:pt>
    <dgm:pt modelId="{1CDA50AE-826D-4326-9041-B1ECF57CA71B}" type="pres">
      <dgm:prSet presAssocID="{0D4CAAFF-85EA-4022-828A-E6F1556D2B61}" presName="spacing" presStyleCnt="0"/>
      <dgm:spPr/>
    </dgm:pt>
    <dgm:pt modelId="{24F78E37-0424-4BA0-902B-B1EDC264FBB8}" type="pres">
      <dgm:prSet presAssocID="{1936BFC7-E201-4357-BB36-092EF6EC258A}" presName="linNode" presStyleCnt="0"/>
      <dgm:spPr/>
    </dgm:pt>
    <dgm:pt modelId="{C189F96E-2C8D-4114-A675-46247BE10412}" type="pres">
      <dgm:prSet presAssocID="{1936BFC7-E201-4357-BB36-092EF6EC258A}" presName="parentShp" presStyleLbl="node1" presStyleIdx="2" presStyleCnt="4">
        <dgm:presLayoutVars>
          <dgm:bulletEnabled val="1"/>
        </dgm:presLayoutVars>
      </dgm:prSet>
      <dgm:spPr/>
      <dgm:t>
        <a:bodyPr/>
        <a:lstStyle/>
        <a:p>
          <a:endParaRPr lang="en-CA"/>
        </a:p>
      </dgm:t>
    </dgm:pt>
    <dgm:pt modelId="{BBC39059-A368-4E34-BF65-EB406439EEAD}" type="pres">
      <dgm:prSet presAssocID="{1936BFC7-E201-4357-BB36-092EF6EC258A}" presName="childShp" presStyleLbl="bgAccFollowNode1" presStyleIdx="2" presStyleCnt="4" custScaleY="117837">
        <dgm:presLayoutVars>
          <dgm:bulletEnabled val="1"/>
        </dgm:presLayoutVars>
      </dgm:prSet>
      <dgm:spPr/>
      <dgm:t>
        <a:bodyPr/>
        <a:lstStyle/>
        <a:p>
          <a:endParaRPr lang="en-CA"/>
        </a:p>
      </dgm:t>
    </dgm:pt>
    <dgm:pt modelId="{08E1CCEC-851D-45DA-AEE6-12189BB4F6F9}" type="pres">
      <dgm:prSet presAssocID="{E6F524A1-B168-40A1-BB5F-1DBE338CF6A6}" presName="spacing" presStyleCnt="0"/>
      <dgm:spPr/>
    </dgm:pt>
    <dgm:pt modelId="{C8958B03-DD29-497F-8D78-0E504FDD8218}" type="pres">
      <dgm:prSet presAssocID="{EFCBB2C5-9014-47B8-B71A-AC87FBC350BA}" presName="linNode" presStyleCnt="0"/>
      <dgm:spPr/>
    </dgm:pt>
    <dgm:pt modelId="{44F7F3F7-AAEE-47AA-9A01-DE6F1A39296C}" type="pres">
      <dgm:prSet presAssocID="{EFCBB2C5-9014-47B8-B71A-AC87FBC350BA}" presName="parentShp" presStyleLbl="node1" presStyleIdx="3" presStyleCnt="4">
        <dgm:presLayoutVars>
          <dgm:bulletEnabled val="1"/>
        </dgm:presLayoutVars>
      </dgm:prSet>
      <dgm:spPr/>
      <dgm:t>
        <a:bodyPr/>
        <a:lstStyle/>
        <a:p>
          <a:endParaRPr lang="en-CA"/>
        </a:p>
      </dgm:t>
    </dgm:pt>
    <dgm:pt modelId="{FD205F10-764B-446B-BB70-C18089F74B55}" type="pres">
      <dgm:prSet presAssocID="{EFCBB2C5-9014-47B8-B71A-AC87FBC350BA}" presName="childShp" presStyleLbl="bgAccFollowNode1" presStyleIdx="3" presStyleCnt="4">
        <dgm:presLayoutVars>
          <dgm:bulletEnabled val="1"/>
        </dgm:presLayoutVars>
      </dgm:prSet>
      <dgm:spPr/>
      <dgm:t>
        <a:bodyPr/>
        <a:lstStyle/>
        <a:p>
          <a:endParaRPr lang="en-CA"/>
        </a:p>
      </dgm:t>
    </dgm:pt>
  </dgm:ptLst>
  <dgm:cxnLst>
    <dgm:cxn modelId="{517B8008-82E2-4A51-8AF4-478627A9B0D0}" srcId="{1936BFC7-E201-4357-BB36-092EF6EC258A}" destId="{39E3B3F3-FCC2-4476-95A6-B7FEED287522}" srcOrd="2" destOrd="0" parTransId="{11A0B66C-15EE-4BF6-B159-5EE3CA561C5C}" sibTransId="{233B8227-2F89-4379-A048-BE9432EC9BD8}"/>
    <dgm:cxn modelId="{F5DAD107-D069-4F39-8BDA-1545ED9E26EB}" srcId="{A855FB31-BFD9-4435-A89E-302A6802B7C3}" destId="{1936BFC7-E201-4357-BB36-092EF6EC258A}" srcOrd="2" destOrd="0" parTransId="{C1A7B9A4-C5B4-4B0D-8498-F125CE4BC01C}" sibTransId="{E6F524A1-B168-40A1-BB5F-1DBE338CF6A6}"/>
    <dgm:cxn modelId="{199E08DC-CEC3-45C0-AF69-169BA675915E}" type="presOf" srcId="{0A48A6F6-F546-4DE3-9659-DC85AFCACBCD}" destId="{FD205F10-764B-446B-BB70-C18089F74B55}" srcOrd="0" destOrd="0" presId="urn:microsoft.com/office/officeart/2005/8/layout/vList6"/>
    <dgm:cxn modelId="{18C4E522-25E5-4CB7-B203-A83F3292A565}" type="presOf" srcId="{EFCBB2C5-9014-47B8-B71A-AC87FBC350BA}" destId="{44F7F3F7-AAEE-47AA-9A01-DE6F1A39296C}" srcOrd="0" destOrd="0" presId="urn:microsoft.com/office/officeart/2005/8/layout/vList6"/>
    <dgm:cxn modelId="{3CC6D60C-6BA1-4DED-B189-790839CD797D}" type="presOf" srcId="{A7C4E397-C007-4AF9-B3B3-DD2B1A853832}" destId="{BC235F6E-417B-4933-B43E-B92E3F226610}" srcOrd="0" destOrd="1" presId="urn:microsoft.com/office/officeart/2005/8/layout/vList6"/>
    <dgm:cxn modelId="{A2D31290-C6B3-4AA8-8127-716EB8712EEE}" srcId="{7362CD74-0F26-4667-83F5-9DCBE0B34C5D}" destId="{70F785FB-A190-44D0-B8F5-256593AD4E98}" srcOrd="0" destOrd="0" parTransId="{B300C909-84A5-4A27-BC13-23CCD834678E}" sibTransId="{891DE2B6-524B-44B5-8213-00B04295B089}"/>
    <dgm:cxn modelId="{56665D16-D02A-4168-8944-7D3FFE566DB1}" type="presOf" srcId="{E7412080-28A6-4A03-83CE-9EC282090A50}" destId="{BBC39059-A368-4E34-BF65-EB406439EEAD}" srcOrd="0" destOrd="0" presId="urn:microsoft.com/office/officeart/2005/8/layout/vList6"/>
    <dgm:cxn modelId="{F46E4A68-8987-40D9-A2F2-AECB0ACD7327}" srcId="{1936BFC7-E201-4357-BB36-092EF6EC258A}" destId="{3205191B-AB9E-4759-90DB-CAE437453D11}" srcOrd="1" destOrd="0" parTransId="{8C529D40-CD86-4178-874D-8D7B982E8F0D}" sibTransId="{1A976C2E-2F22-45BC-A44C-5F92F0851B7D}"/>
    <dgm:cxn modelId="{200D92E0-8289-4939-852D-656AE5773D33}" type="presOf" srcId="{81D01831-D959-464C-A04E-1F8D25B58B35}" destId="{BC235F6E-417B-4933-B43E-B92E3F226610}" srcOrd="0" destOrd="2" presId="urn:microsoft.com/office/officeart/2005/8/layout/vList6"/>
    <dgm:cxn modelId="{9BC7DE3A-73C5-4B48-BE91-7D7C0F62F806}" srcId="{41C8B32D-2E02-4547-9464-1B432AA6AA48}" destId="{81D01831-D959-464C-A04E-1F8D25B58B35}" srcOrd="2" destOrd="0" parTransId="{4EB64F7C-11E8-48C6-AD6B-9F73F1371807}" sibTransId="{E5DF70BF-E253-47C7-924C-B9B67D24B74A}"/>
    <dgm:cxn modelId="{0A85E15F-F437-4C8B-B0EF-0FBE8F629D17}" srcId="{A855FB31-BFD9-4435-A89E-302A6802B7C3}" destId="{EFCBB2C5-9014-47B8-B71A-AC87FBC350BA}" srcOrd="3" destOrd="0" parTransId="{2A5D20B0-5C05-48D9-AF9E-763F0CABD88C}" sibTransId="{AF89B626-B88E-4052-83B5-97E1D4D6CD2E}"/>
    <dgm:cxn modelId="{B069C34D-5403-48F7-B78B-0D46AE7B7E33}" type="presOf" srcId="{1936BFC7-E201-4357-BB36-092EF6EC258A}" destId="{C189F96E-2C8D-4114-A675-46247BE10412}" srcOrd="0" destOrd="0" presId="urn:microsoft.com/office/officeart/2005/8/layout/vList6"/>
    <dgm:cxn modelId="{072FD394-9634-43B9-B0AD-7103B6C99193}" srcId="{1936BFC7-E201-4357-BB36-092EF6EC258A}" destId="{E7412080-28A6-4A03-83CE-9EC282090A50}" srcOrd="0" destOrd="0" parTransId="{2CE184E0-47AD-4054-BFCB-885456CECF24}" sibTransId="{A03C3D18-9E16-4CB6-B16B-9B2726155522}"/>
    <dgm:cxn modelId="{422F40D8-43C5-4B17-9205-DA909172AA71}" type="presOf" srcId="{41C8B32D-2E02-4547-9464-1B432AA6AA48}" destId="{D236A2F0-9B30-4CB3-9A30-EBC64B868C01}" srcOrd="0" destOrd="0" presId="urn:microsoft.com/office/officeart/2005/8/layout/vList6"/>
    <dgm:cxn modelId="{3C16574E-62FC-4C12-BC75-98F722B5FE4B}" type="presOf" srcId="{32391272-8554-42A2-A0F7-768FE5A3CD42}" destId="{FD205F10-764B-446B-BB70-C18089F74B55}" srcOrd="0" destOrd="1" presId="urn:microsoft.com/office/officeart/2005/8/layout/vList6"/>
    <dgm:cxn modelId="{125A8FBC-B022-4E8C-9F60-C36885AE30F5}" type="presOf" srcId="{7362CD74-0F26-4667-83F5-9DCBE0B34C5D}" destId="{17D24F87-B732-47F7-ACCC-3EFD9F1273A6}" srcOrd="0" destOrd="0" presId="urn:microsoft.com/office/officeart/2005/8/layout/vList6"/>
    <dgm:cxn modelId="{B4F81995-B62F-480D-8993-B122D0C0A832}" srcId="{41C8B32D-2E02-4547-9464-1B432AA6AA48}" destId="{F1F04C78-0426-4AB8-A811-AF2EEAEEA159}" srcOrd="0" destOrd="0" parTransId="{2DE34889-8AB9-45B0-B72F-1AE0ABCECBAF}" sibTransId="{EBC54C25-7022-4623-B4B4-A8F1A4C66E0E}"/>
    <dgm:cxn modelId="{B26F7465-081D-49F2-9A4E-798170FF25AD}" type="presOf" srcId="{A855FB31-BFD9-4435-A89E-302A6802B7C3}" destId="{99EA6F90-ACF1-4099-93B2-78B69D060EAD}" srcOrd="0" destOrd="0" presId="urn:microsoft.com/office/officeart/2005/8/layout/vList6"/>
    <dgm:cxn modelId="{074167D0-8D6B-48F3-BD68-C537F29E18AE}" srcId="{A855FB31-BFD9-4435-A89E-302A6802B7C3}" destId="{7362CD74-0F26-4667-83F5-9DCBE0B34C5D}" srcOrd="0" destOrd="0" parTransId="{104DB5E7-1796-46E2-B7DB-5D64B269185E}" sibTransId="{955E5AFD-9A07-4005-9314-A85B7E57F87A}"/>
    <dgm:cxn modelId="{995FB172-D325-40F8-9129-B4DF9392EA7C}" type="presOf" srcId="{F1F04C78-0426-4AB8-A811-AF2EEAEEA159}" destId="{BC235F6E-417B-4933-B43E-B92E3F226610}" srcOrd="0" destOrd="0" presId="urn:microsoft.com/office/officeart/2005/8/layout/vList6"/>
    <dgm:cxn modelId="{2CA434F8-5BFB-4870-82DD-F593E73512E3}" type="presOf" srcId="{3205191B-AB9E-4759-90DB-CAE437453D11}" destId="{BBC39059-A368-4E34-BF65-EB406439EEAD}" srcOrd="0" destOrd="1" presId="urn:microsoft.com/office/officeart/2005/8/layout/vList6"/>
    <dgm:cxn modelId="{7D1A8B6A-34C7-49BC-B2CD-949B7A17A68D}" srcId="{41C8B32D-2E02-4547-9464-1B432AA6AA48}" destId="{A7C4E397-C007-4AF9-B3B3-DD2B1A853832}" srcOrd="1" destOrd="0" parTransId="{C1B2E707-BA4A-4D9C-B4CA-8452270DAF36}" sibTransId="{A3953CE4-4C5F-4DF5-989D-BF84734BB8AE}"/>
    <dgm:cxn modelId="{EE4C14E1-D21F-4190-AFBF-0121E11631A4}" type="presOf" srcId="{70F785FB-A190-44D0-B8F5-256593AD4E98}" destId="{0F9E4C5A-AA34-4235-9E9B-4BDC158F712E}" srcOrd="0" destOrd="0" presId="urn:microsoft.com/office/officeart/2005/8/layout/vList6"/>
    <dgm:cxn modelId="{2842D9D7-92D4-4642-B41D-F5518F6958D3}" type="presOf" srcId="{39E3B3F3-FCC2-4476-95A6-B7FEED287522}" destId="{BBC39059-A368-4E34-BF65-EB406439EEAD}" srcOrd="0" destOrd="2" presId="urn:microsoft.com/office/officeart/2005/8/layout/vList6"/>
    <dgm:cxn modelId="{CE0FFC64-736F-4FC6-AB4E-317762A51F1F}" srcId="{EFCBB2C5-9014-47B8-B71A-AC87FBC350BA}" destId="{0A48A6F6-F546-4DE3-9659-DC85AFCACBCD}" srcOrd="0" destOrd="0" parTransId="{31E946CF-AE79-4DD0-B287-FF0E0F72E759}" sibTransId="{6FE958F3-00D5-4DB7-8114-540D819AA24A}"/>
    <dgm:cxn modelId="{02BE9E72-972B-4D4C-B04D-992C209362AD}" srcId="{EFCBB2C5-9014-47B8-B71A-AC87FBC350BA}" destId="{32391272-8554-42A2-A0F7-768FE5A3CD42}" srcOrd="1" destOrd="0" parTransId="{AA7387F9-2968-4F99-AB9D-16C0C98E907F}" sibTransId="{08617E95-A6BE-455E-9CDE-BE55B952610A}"/>
    <dgm:cxn modelId="{89615AF5-EBDA-461E-8E48-F27DA905549F}" srcId="{A855FB31-BFD9-4435-A89E-302A6802B7C3}" destId="{41C8B32D-2E02-4547-9464-1B432AA6AA48}" srcOrd="1" destOrd="0" parTransId="{0BF18EE7-0AD7-4076-AD2F-D9B3649E37E8}" sibTransId="{0D4CAAFF-85EA-4022-828A-E6F1556D2B61}"/>
    <dgm:cxn modelId="{44A72B42-0C0A-4F22-97A0-FFA46DB49011}" type="presParOf" srcId="{99EA6F90-ACF1-4099-93B2-78B69D060EAD}" destId="{168DF69E-BABC-4CD9-94B4-D41AB6FA9852}" srcOrd="0" destOrd="0" presId="urn:microsoft.com/office/officeart/2005/8/layout/vList6"/>
    <dgm:cxn modelId="{CE7784ED-D459-4C9E-83DE-E83B4F037632}" type="presParOf" srcId="{168DF69E-BABC-4CD9-94B4-D41AB6FA9852}" destId="{17D24F87-B732-47F7-ACCC-3EFD9F1273A6}" srcOrd="0" destOrd="0" presId="urn:microsoft.com/office/officeart/2005/8/layout/vList6"/>
    <dgm:cxn modelId="{5585EB17-8E38-4BEF-A539-CF66E8E214F8}" type="presParOf" srcId="{168DF69E-BABC-4CD9-94B4-D41AB6FA9852}" destId="{0F9E4C5A-AA34-4235-9E9B-4BDC158F712E}" srcOrd="1" destOrd="0" presId="urn:microsoft.com/office/officeart/2005/8/layout/vList6"/>
    <dgm:cxn modelId="{788AD375-1FE9-4A7E-990D-4ED624DDD4A6}" type="presParOf" srcId="{99EA6F90-ACF1-4099-93B2-78B69D060EAD}" destId="{612D1CAA-0C0E-46C6-8BA7-1B27A3604B3C}" srcOrd="1" destOrd="0" presId="urn:microsoft.com/office/officeart/2005/8/layout/vList6"/>
    <dgm:cxn modelId="{A447A37A-AC11-4AC2-8C7D-8A3B9788FCBB}" type="presParOf" srcId="{99EA6F90-ACF1-4099-93B2-78B69D060EAD}" destId="{337D3589-3DA8-4B4A-BD19-D38874DEAB5A}" srcOrd="2" destOrd="0" presId="urn:microsoft.com/office/officeart/2005/8/layout/vList6"/>
    <dgm:cxn modelId="{8AB954C5-3674-44B8-A375-C0D78C768FB3}" type="presParOf" srcId="{337D3589-3DA8-4B4A-BD19-D38874DEAB5A}" destId="{D236A2F0-9B30-4CB3-9A30-EBC64B868C01}" srcOrd="0" destOrd="0" presId="urn:microsoft.com/office/officeart/2005/8/layout/vList6"/>
    <dgm:cxn modelId="{20A2D3FD-D5EE-4338-B357-4DD668FFD9A4}" type="presParOf" srcId="{337D3589-3DA8-4B4A-BD19-D38874DEAB5A}" destId="{BC235F6E-417B-4933-B43E-B92E3F226610}" srcOrd="1" destOrd="0" presId="urn:microsoft.com/office/officeart/2005/8/layout/vList6"/>
    <dgm:cxn modelId="{2DDDF83E-1CD3-4E4A-9767-6A3DB7A25301}" type="presParOf" srcId="{99EA6F90-ACF1-4099-93B2-78B69D060EAD}" destId="{1CDA50AE-826D-4326-9041-B1ECF57CA71B}" srcOrd="3" destOrd="0" presId="urn:microsoft.com/office/officeart/2005/8/layout/vList6"/>
    <dgm:cxn modelId="{060D0509-B0E9-4EDE-A025-33C1F2FC1542}" type="presParOf" srcId="{99EA6F90-ACF1-4099-93B2-78B69D060EAD}" destId="{24F78E37-0424-4BA0-902B-B1EDC264FBB8}" srcOrd="4" destOrd="0" presId="urn:microsoft.com/office/officeart/2005/8/layout/vList6"/>
    <dgm:cxn modelId="{E507B7C4-5BC5-4D08-80D1-15B72743CFA9}" type="presParOf" srcId="{24F78E37-0424-4BA0-902B-B1EDC264FBB8}" destId="{C189F96E-2C8D-4114-A675-46247BE10412}" srcOrd="0" destOrd="0" presId="urn:microsoft.com/office/officeart/2005/8/layout/vList6"/>
    <dgm:cxn modelId="{E620F1AD-2EE9-4636-87D2-750215350502}" type="presParOf" srcId="{24F78E37-0424-4BA0-902B-B1EDC264FBB8}" destId="{BBC39059-A368-4E34-BF65-EB406439EEAD}" srcOrd="1" destOrd="0" presId="urn:microsoft.com/office/officeart/2005/8/layout/vList6"/>
    <dgm:cxn modelId="{0C28A1B0-B02D-49A4-9AD4-0607A3897DDC}" type="presParOf" srcId="{99EA6F90-ACF1-4099-93B2-78B69D060EAD}" destId="{08E1CCEC-851D-45DA-AEE6-12189BB4F6F9}" srcOrd="5" destOrd="0" presId="urn:microsoft.com/office/officeart/2005/8/layout/vList6"/>
    <dgm:cxn modelId="{09CDE564-CFCD-4507-9B07-8B26DE5F21EE}" type="presParOf" srcId="{99EA6F90-ACF1-4099-93B2-78B69D060EAD}" destId="{C8958B03-DD29-497F-8D78-0E504FDD8218}" srcOrd="6" destOrd="0" presId="urn:microsoft.com/office/officeart/2005/8/layout/vList6"/>
    <dgm:cxn modelId="{85339F2D-6F4C-4692-BB44-6BF572EE7263}" type="presParOf" srcId="{C8958B03-DD29-497F-8D78-0E504FDD8218}" destId="{44F7F3F7-AAEE-47AA-9A01-DE6F1A39296C}" srcOrd="0" destOrd="0" presId="urn:microsoft.com/office/officeart/2005/8/layout/vList6"/>
    <dgm:cxn modelId="{DCA29A88-A83C-4A0A-9DB7-1FA855A459E6}" type="presParOf" srcId="{C8958B03-DD29-497F-8D78-0E504FDD8218}" destId="{FD205F10-764B-446B-BB70-C18089F74B5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D178F-3EA5-45B2-AD8E-7FAC3AA3AFEB}"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CA"/>
        </a:p>
      </dgm:t>
    </dgm:pt>
    <dgm:pt modelId="{BA0457BD-51BD-4EED-A7F0-18DD9A2C0894}">
      <dgm:prSet custT="1"/>
      <dgm:spPr/>
      <dgm:t>
        <a:bodyPr/>
        <a:lstStyle/>
        <a:p>
          <a:pPr rtl="0"/>
          <a:endParaRPr lang="en-CA" sz="2400" dirty="0" smtClean="0">
            <a:latin typeface="Arial" panose="020B0604020202020204" pitchFamily="34" charset="0"/>
            <a:cs typeface="Arial" panose="020B0604020202020204" pitchFamily="34" charset="0"/>
          </a:endParaRPr>
        </a:p>
        <a:p>
          <a:pPr rtl="0"/>
          <a:endParaRPr lang="en-CA" sz="2400" dirty="0" smtClean="0">
            <a:latin typeface="Arial" panose="020B0604020202020204" pitchFamily="34" charset="0"/>
            <a:cs typeface="Arial" panose="020B0604020202020204" pitchFamily="34" charset="0"/>
          </a:endParaRPr>
        </a:p>
        <a:p>
          <a:pPr rtl="0"/>
          <a:endParaRPr lang="en-CA" sz="2400" dirty="0" smtClean="0">
            <a:latin typeface="Arial" panose="020B0604020202020204" pitchFamily="34" charset="0"/>
            <a:cs typeface="Arial" panose="020B0604020202020204" pitchFamily="34" charset="0"/>
          </a:endParaRPr>
        </a:p>
        <a:p>
          <a:pPr rtl="0"/>
          <a:endParaRPr lang="en-CA" sz="2400" dirty="0" smtClean="0">
            <a:latin typeface="Arial" panose="020B0604020202020204" pitchFamily="34" charset="0"/>
            <a:cs typeface="Arial" panose="020B0604020202020204" pitchFamily="34" charset="0"/>
          </a:endParaRPr>
        </a:p>
        <a:p>
          <a:pPr rtl="0"/>
          <a:r>
            <a:rPr lang="en-CA" sz="2000" b="1" dirty="0" smtClean="0">
              <a:latin typeface="Arial" panose="020B0604020202020204" pitchFamily="34" charset="0"/>
              <a:cs typeface="Arial" panose="020B0604020202020204" pitchFamily="34" charset="0"/>
            </a:rPr>
            <a:t>Cardholders must </a:t>
          </a:r>
          <a:r>
            <a:rPr lang="en-CA"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NOT</a:t>
          </a:r>
          <a:r>
            <a:rPr lang="en-CA" sz="2000" b="1" dirty="0" smtClean="0">
              <a:latin typeface="Arial" panose="020B0604020202020204" pitchFamily="34" charset="0"/>
              <a:cs typeface="Arial" panose="020B0604020202020204" pitchFamily="34" charset="0"/>
            </a:rPr>
            <a:t> use their acquisition card if the purchase will involve the </a:t>
          </a:r>
          <a:r>
            <a:rPr lang="en-CA" sz="2000" b="1" cap="none" spc="0"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creation </a:t>
          </a:r>
          <a:r>
            <a:rPr lang="en-CA" sz="2000" b="1" dirty="0" smtClean="0">
              <a:latin typeface="Arial" panose="020B0604020202020204" pitchFamily="34" charset="0"/>
              <a:cs typeface="Arial" panose="020B0604020202020204" pitchFamily="34" charset="0"/>
            </a:rPr>
            <a:t>of Intellectual Property</a:t>
          </a:r>
          <a:endParaRPr lang="en-CA" sz="2000" b="1" dirty="0">
            <a:latin typeface="Arial" panose="020B0604020202020204" pitchFamily="34" charset="0"/>
            <a:cs typeface="Arial" panose="020B0604020202020204" pitchFamily="34" charset="0"/>
          </a:endParaRPr>
        </a:p>
      </dgm:t>
    </dgm:pt>
    <dgm:pt modelId="{685BC1CC-A130-40CC-9FE4-50337ED10C8D}" type="parTrans" cxnId="{85B88546-5831-4818-B7BB-CF2A4FA5A8D2}">
      <dgm:prSet/>
      <dgm:spPr/>
      <dgm:t>
        <a:bodyPr/>
        <a:lstStyle/>
        <a:p>
          <a:endParaRPr lang="en-CA"/>
        </a:p>
      </dgm:t>
    </dgm:pt>
    <dgm:pt modelId="{4291582C-8510-46A9-828C-C2E5868A953F}" type="sibTrans" cxnId="{85B88546-5831-4818-B7BB-CF2A4FA5A8D2}">
      <dgm:prSet/>
      <dgm:spPr/>
      <dgm:t>
        <a:bodyPr/>
        <a:lstStyle/>
        <a:p>
          <a:endParaRPr lang="en-CA"/>
        </a:p>
      </dgm:t>
    </dgm:pt>
    <dgm:pt modelId="{1FEDF6D6-4DD9-47B7-90C3-8E5B5449B85B}">
      <dgm:prSet custT="1"/>
      <dgm:spPr/>
      <dgm:t>
        <a:bodyPr/>
        <a:lstStyle/>
        <a:p>
          <a:pPr rtl="0"/>
          <a:r>
            <a:rPr lang="en-CA" sz="1800" b="1" i="0" dirty="0" smtClean="0">
              <a:latin typeface="Arial" panose="020B0604020202020204" pitchFamily="34" charset="0"/>
              <a:cs typeface="Arial" panose="020B0604020202020204" pitchFamily="34" charset="0"/>
            </a:rPr>
            <a:t>Cardholders may use their card to </a:t>
          </a:r>
          <a:r>
            <a:rPr lang="en-CA" sz="1800" b="1" dirty="0" err="1" smtClean="0">
              <a:latin typeface="Arial" panose="020B0604020202020204" pitchFamily="34" charset="0"/>
              <a:cs typeface="Arial" panose="020B0604020202020204" pitchFamily="34" charset="0"/>
            </a:rPr>
            <a:t>to</a:t>
          </a:r>
          <a:r>
            <a:rPr lang="en-CA" sz="1800" b="1" dirty="0" smtClean="0">
              <a:latin typeface="Arial" panose="020B0604020202020204" pitchFamily="34" charset="0"/>
              <a:cs typeface="Arial" panose="020B0604020202020204" pitchFamily="34" charset="0"/>
            </a:rPr>
            <a:t> acquire licenses to use existing Intellectual Property </a:t>
          </a:r>
          <a:r>
            <a:rPr lang="en-CA" sz="1800" b="1" i="0" dirty="0" smtClean="0">
              <a:latin typeface="Arial" panose="020B0604020202020204" pitchFamily="34" charset="0"/>
              <a:cs typeface="Arial" panose="020B0604020202020204" pitchFamily="34" charset="0"/>
            </a:rPr>
            <a:t>provided that they have:</a:t>
          </a:r>
          <a:endParaRPr lang="en-CA" sz="1800" b="1" i="0" dirty="0">
            <a:latin typeface="Arial" panose="020B0604020202020204" pitchFamily="34" charset="0"/>
            <a:cs typeface="Arial" panose="020B0604020202020204" pitchFamily="34" charset="0"/>
          </a:endParaRPr>
        </a:p>
      </dgm:t>
    </dgm:pt>
    <dgm:pt modelId="{C095CA2E-A327-4D32-A684-6B046B6D5A78}" type="parTrans" cxnId="{3E37C727-2673-48BD-AFF5-0EAC65EEAD6C}">
      <dgm:prSet/>
      <dgm:spPr/>
      <dgm:t>
        <a:bodyPr/>
        <a:lstStyle/>
        <a:p>
          <a:endParaRPr lang="en-CA"/>
        </a:p>
      </dgm:t>
    </dgm:pt>
    <dgm:pt modelId="{A1342199-218F-4B12-9BA6-A21C817F0FBA}" type="sibTrans" cxnId="{3E37C727-2673-48BD-AFF5-0EAC65EEAD6C}">
      <dgm:prSet/>
      <dgm:spPr/>
      <dgm:t>
        <a:bodyPr/>
        <a:lstStyle/>
        <a:p>
          <a:endParaRPr lang="en-CA"/>
        </a:p>
      </dgm:t>
    </dgm:pt>
    <dgm:pt modelId="{25054D70-C671-408D-9204-AB202EF2C511}">
      <dgm:prSet/>
      <dgm:spPr/>
      <dgm:t>
        <a:bodyPr/>
        <a:lstStyle/>
        <a:p>
          <a:pPr rtl="0"/>
          <a:r>
            <a:rPr lang="en-CA" b="0" dirty="0" smtClean="0">
              <a:latin typeface="Arial" panose="020B0604020202020204" pitchFamily="34" charset="0"/>
              <a:cs typeface="Arial" panose="020B0604020202020204" pitchFamily="34" charset="0"/>
            </a:rPr>
            <a:t>Reviewed the </a:t>
          </a:r>
          <a:r>
            <a:rPr lang="en-CA" b="0" dirty="0" smtClean="0">
              <a:latin typeface="Arial" panose="020B0604020202020204" pitchFamily="34" charset="0"/>
              <a:cs typeface="Arial" panose="020B0604020202020204" pitchFamily="34" charset="0"/>
              <a:hlinkClick xmlns:r="http://schemas.openxmlformats.org/officeDocument/2006/relationships" r:id="rId1"/>
            </a:rPr>
            <a:t>ESDC Intellectual Property Management Policy</a:t>
          </a:r>
          <a:endParaRPr lang="en-CA" b="0" dirty="0">
            <a:latin typeface="Arial" panose="020B0604020202020204" pitchFamily="34" charset="0"/>
            <a:cs typeface="Arial" panose="020B0604020202020204" pitchFamily="34" charset="0"/>
          </a:endParaRPr>
        </a:p>
      </dgm:t>
    </dgm:pt>
    <dgm:pt modelId="{34A105A3-3E53-4606-9396-34A39524F1EF}" type="parTrans" cxnId="{28245B9B-A754-4E9E-A5F8-DE9E4DF9980D}">
      <dgm:prSet/>
      <dgm:spPr/>
      <dgm:t>
        <a:bodyPr/>
        <a:lstStyle/>
        <a:p>
          <a:endParaRPr lang="en-CA"/>
        </a:p>
      </dgm:t>
    </dgm:pt>
    <dgm:pt modelId="{2B0F522B-68C2-4694-8DEC-3EB2F416BE0E}" type="sibTrans" cxnId="{28245B9B-A754-4E9E-A5F8-DE9E4DF9980D}">
      <dgm:prSet/>
      <dgm:spPr/>
      <dgm:t>
        <a:bodyPr/>
        <a:lstStyle/>
        <a:p>
          <a:endParaRPr lang="en-CA"/>
        </a:p>
      </dgm:t>
    </dgm:pt>
    <dgm:pt modelId="{8ED6893F-C930-4B6E-B221-CDC0C350F7BF}">
      <dgm:prSet/>
      <dgm:spPr/>
      <dgm:t>
        <a:bodyPr/>
        <a:lstStyle/>
        <a:p>
          <a:pPr rtl="0"/>
          <a:r>
            <a:rPr lang="en-CA" dirty="0" smtClean="0">
              <a:latin typeface="Arial" panose="020B0604020202020204" pitchFamily="34" charset="0"/>
              <a:cs typeface="Arial" panose="020B0604020202020204" pitchFamily="34" charset="0"/>
            </a:rPr>
            <a:t>Read the </a:t>
          </a:r>
          <a:r>
            <a:rPr lang="en-CA" dirty="0" smtClean="0">
              <a:latin typeface="Arial" panose="020B0604020202020204" pitchFamily="34" charset="0"/>
              <a:cs typeface="Arial" panose="020B0604020202020204" pitchFamily="34" charset="0"/>
              <a:hlinkClick xmlns:r="http://schemas.openxmlformats.org/officeDocument/2006/relationships" r:id="rId2"/>
            </a:rPr>
            <a:t>FAQ about IP</a:t>
          </a:r>
          <a:endParaRPr lang="en-CA" dirty="0">
            <a:latin typeface="Arial" panose="020B0604020202020204" pitchFamily="34" charset="0"/>
            <a:cs typeface="Arial" panose="020B0604020202020204" pitchFamily="34" charset="0"/>
          </a:endParaRPr>
        </a:p>
      </dgm:t>
    </dgm:pt>
    <dgm:pt modelId="{2F7E7ADA-5260-4778-9735-025E1D15080A}" type="parTrans" cxnId="{CB04CE62-B35D-4140-BA0E-CDF6714C7FB8}">
      <dgm:prSet/>
      <dgm:spPr/>
      <dgm:t>
        <a:bodyPr/>
        <a:lstStyle/>
        <a:p>
          <a:endParaRPr lang="en-CA"/>
        </a:p>
      </dgm:t>
    </dgm:pt>
    <dgm:pt modelId="{F7504AA2-BDBE-4B95-83C1-0AEC802D68DC}" type="sibTrans" cxnId="{CB04CE62-B35D-4140-BA0E-CDF6714C7FB8}">
      <dgm:prSet/>
      <dgm:spPr/>
      <dgm:t>
        <a:bodyPr/>
        <a:lstStyle/>
        <a:p>
          <a:endParaRPr lang="en-CA"/>
        </a:p>
      </dgm:t>
    </dgm:pt>
    <dgm:pt modelId="{B84F77A8-23FD-4A79-A257-4C8C3AC4EF48}">
      <dgm:prSet/>
      <dgm:spPr/>
      <dgm:t>
        <a:bodyPr/>
        <a:lstStyle/>
        <a:p>
          <a:pPr rtl="0"/>
          <a:r>
            <a:rPr lang="en-CA" dirty="0" smtClean="0">
              <a:latin typeface="Arial" panose="020B0604020202020204" pitchFamily="34" charset="0"/>
              <a:cs typeface="Arial" panose="020B0604020202020204" pitchFamily="34" charset="0"/>
            </a:rPr>
            <a:t>Reviewed and understand the Terms of Use of what they are buying</a:t>
          </a:r>
          <a:endParaRPr lang="en-CA" dirty="0">
            <a:latin typeface="Arial" panose="020B0604020202020204" pitchFamily="34" charset="0"/>
            <a:cs typeface="Arial" panose="020B0604020202020204" pitchFamily="34" charset="0"/>
          </a:endParaRPr>
        </a:p>
      </dgm:t>
    </dgm:pt>
    <dgm:pt modelId="{4A2557BB-6D58-4F6F-A452-4F1919081C46}" type="parTrans" cxnId="{18D87726-C56D-47CC-8B44-556A39D80960}">
      <dgm:prSet/>
      <dgm:spPr/>
      <dgm:t>
        <a:bodyPr/>
        <a:lstStyle/>
        <a:p>
          <a:endParaRPr lang="en-CA"/>
        </a:p>
      </dgm:t>
    </dgm:pt>
    <dgm:pt modelId="{1AA4D08B-EEAE-47DD-8BD5-8335D1F7F206}" type="sibTrans" cxnId="{18D87726-C56D-47CC-8B44-556A39D80960}">
      <dgm:prSet/>
      <dgm:spPr/>
      <dgm:t>
        <a:bodyPr/>
        <a:lstStyle/>
        <a:p>
          <a:endParaRPr lang="en-CA"/>
        </a:p>
      </dgm:t>
    </dgm:pt>
    <dgm:pt modelId="{477D1E4C-6156-44D1-8BA1-0AFD4B4E7A47}">
      <dgm:prSet/>
      <dgm:spPr/>
      <dgm:t>
        <a:bodyPr/>
        <a:lstStyle/>
        <a:p>
          <a:pPr rtl="0"/>
          <a:r>
            <a:rPr lang="en-CA" dirty="0" smtClean="0">
              <a:latin typeface="Arial" panose="020B0604020202020204" pitchFamily="34" charset="0"/>
              <a:cs typeface="Arial" panose="020B0604020202020204" pitchFamily="34" charset="0"/>
            </a:rPr>
            <a:t>Raised any concerns to the </a:t>
          </a:r>
          <a:r>
            <a:rPr lang="en-CA" dirty="0" smtClean="0">
              <a:latin typeface="Arial" panose="020B0604020202020204" pitchFamily="34" charset="0"/>
              <a:cs typeface="Arial" panose="020B0604020202020204" pitchFamily="34" charset="0"/>
              <a:hlinkClick xmlns:r="http://schemas.openxmlformats.org/officeDocument/2006/relationships" r:id="rId3"/>
            </a:rPr>
            <a:t>IP Centre of Excellence</a:t>
          </a:r>
          <a:endParaRPr lang="en-CA" dirty="0">
            <a:latin typeface="Arial" panose="020B0604020202020204" pitchFamily="34" charset="0"/>
            <a:cs typeface="Arial" panose="020B0604020202020204" pitchFamily="34" charset="0"/>
          </a:endParaRPr>
        </a:p>
      </dgm:t>
    </dgm:pt>
    <dgm:pt modelId="{924F0E37-AFD6-4A9F-901D-A281CD200300}" type="parTrans" cxnId="{1A1DCB51-BE55-48DE-AABB-A39F2EE138D7}">
      <dgm:prSet/>
      <dgm:spPr/>
      <dgm:t>
        <a:bodyPr/>
        <a:lstStyle/>
        <a:p>
          <a:endParaRPr lang="en-CA"/>
        </a:p>
      </dgm:t>
    </dgm:pt>
    <dgm:pt modelId="{2AB14168-5556-417E-850D-013623C9E60C}" type="sibTrans" cxnId="{1A1DCB51-BE55-48DE-AABB-A39F2EE138D7}">
      <dgm:prSet/>
      <dgm:spPr/>
      <dgm:t>
        <a:bodyPr/>
        <a:lstStyle/>
        <a:p>
          <a:endParaRPr lang="en-CA"/>
        </a:p>
      </dgm:t>
    </dgm:pt>
    <dgm:pt modelId="{92DD48DC-2CFE-4782-B733-C998C5F97036}" type="pres">
      <dgm:prSet presAssocID="{C77D178F-3EA5-45B2-AD8E-7FAC3AA3AFEB}" presName="theList" presStyleCnt="0">
        <dgm:presLayoutVars>
          <dgm:dir/>
          <dgm:animLvl val="lvl"/>
          <dgm:resizeHandles val="exact"/>
        </dgm:presLayoutVars>
      </dgm:prSet>
      <dgm:spPr/>
      <dgm:t>
        <a:bodyPr/>
        <a:lstStyle/>
        <a:p>
          <a:endParaRPr lang="en-CA"/>
        </a:p>
      </dgm:t>
    </dgm:pt>
    <dgm:pt modelId="{B457EEC4-77B7-4DD7-9232-3D6322F6D1C3}" type="pres">
      <dgm:prSet presAssocID="{BA0457BD-51BD-4EED-A7F0-18DD9A2C0894}" presName="compNode" presStyleCnt="0"/>
      <dgm:spPr/>
    </dgm:pt>
    <dgm:pt modelId="{2717E920-022C-405E-B43A-9A20D9B78DA0}" type="pres">
      <dgm:prSet presAssocID="{BA0457BD-51BD-4EED-A7F0-18DD9A2C0894}" presName="aNode" presStyleLbl="bgShp" presStyleIdx="0" presStyleCnt="2"/>
      <dgm:spPr/>
      <dgm:t>
        <a:bodyPr/>
        <a:lstStyle/>
        <a:p>
          <a:endParaRPr lang="en-CA"/>
        </a:p>
      </dgm:t>
    </dgm:pt>
    <dgm:pt modelId="{C994B896-674C-40B2-B62B-1CA3CD671531}" type="pres">
      <dgm:prSet presAssocID="{BA0457BD-51BD-4EED-A7F0-18DD9A2C0894}" presName="textNode" presStyleLbl="bgShp" presStyleIdx="0" presStyleCnt="2"/>
      <dgm:spPr/>
      <dgm:t>
        <a:bodyPr/>
        <a:lstStyle/>
        <a:p>
          <a:endParaRPr lang="en-CA"/>
        </a:p>
      </dgm:t>
    </dgm:pt>
    <dgm:pt modelId="{B94CC7DF-311B-41C8-9312-C1003B89D769}" type="pres">
      <dgm:prSet presAssocID="{BA0457BD-51BD-4EED-A7F0-18DD9A2C0894}" presName="compChildNode" presStyleCnt="0"/>
      <dgm:spPr/>
    </dgm:pt>
    <dgm:pt modelId="{7190D7B7-CA7B-4949-88BF-0EA669B4DAB9}" type="pres">
      <dgm:prSet presAssocID="{BA0457BD-51BD-4EED-A7F0-18DD9A2C0894}" presName="theInnerList" presStyleCnt="0"/>
      <dgm:spPr/>
    </dgm:pt>
    <dgm:pt modelId="{77086AB1-D331-40F8-9FA1-54FAE79FBF73}" type="pres">
      <dgm:prSet presAssocID="{BA0457BD-51BD-4EED-A7F0-18DD9A2C0894}" presName="aSpace" presStyleCnt="0"/>
      <dgm:spPr/>
    </dgm:pt>
    <dgm:pt modelId="{C854C444-5AD6-4EAD-8A05-AB08CB06CDDE}" type="pres">
      <dgm:prSet presAssocID="{1FEDF6D6-4DD9-47B7-90C3-8E5B5449B85B}" presName="compNode" presStyleCnt="0"/>
      <dgm:spPr/>
    </dgm:pt>
    <dgm:pt modelId="{8E4381F8-3D92-47F1-A01C-47F666B70BA5}" type="pres">
      <dgm:prSet presAssocID="{1FEDF6D6-4DD9-47B7-90C3-8E5B5449B85B}" presName="aNode" presStyleLbl="bgShp" presStyleIdx="1" presStyleCnt="2"/>
      <dgm:spPr/>
      <dgm:t>
        <a:bodyPr/>
        <a:lstStyle/>
        <a:p>
          <a:endParaRPr lang="en-CA"/>
        </a:p>
      </dgm:t>
    </dgm:pt>
    <dgm:pt modelId="{2184C16A-28BB-4F39-8973-024890932BA7}" type="pres">
      <dgm:prSet presAssocID="{1FEDF6D6-4DD9-47B7-90C3-8E5B5449B85B}" presName="textNode" presStyleLbl="bgShp" presStyleIdx="1" presStyleCnt="2"/>
      <dgm:spPr/>
      <dgm:t>
        <a:bodyPr/>
        <a:lstStyle/>
        <a:p>
          <a:endParaRPr lang="en-CA"/>
        </a:p>
      </dgm:t>
    </dgm:pt>
    <dgm:pt modelId="{2DC91146-425E-49EE-9EEA-CB8A9B6E74BE}" type="pres">
      <dgm:prSet presAssocID="{1FEDF6D6-4DD9-47B7-90C3-8E5B5449B85B}" presName="compChildNode" presStyleCnt="0"/>
      <dgm:spPr/>
    </dgm:pt>
    <dgm:pt modelId="{F75D0A3B-FB74-4EC7-8928-6A2D5710BEFE}" type="pres">
      <dgm:prSet presAssocID="{1FEDF6D6-4DD9-47B7-90C3-8E5B5449B85B}" presName="theInnerList" presStyleCnt="0"/>
      <dgm:spPr/>
    </dgm:pt>
    <dgm:pt modelId="{6D4D80A9-EC57-4B58-BC5D-37DE3D1F413A}" type="pres">
      <dgm:prSet presAssocID="{25054D70-C671-408D-9204-AB202EF2C511}" presName="childNode" presStyleLbl="node1" presStyleIdx="0" presStyleCnt="4">
        <dgm:presLayoutVars>
          <dgm:bulletEnabled val="1"/>
        </dgm:presLayoutVars>
      </dgm:prSet>
      <dgm:spPr/>
      <dgm:t>
        <a:bodyPr/>
        <a:lstStyle/>
        <a:p>
          <a:endParaRPr lang="en-CA"/>
        </a:p>
      </dgm:t>
    </dgm:pt>
    <dgm:pt modelId="{534F0495-CAC6-47AF-943E-DA83A6B3E70C}" type="pres">
      <dgm:prSet presAssocID="{25054D70-C671-408D-9204-AB202EF2C511}" presName="aSpace2" presStyleCnt="0"/>
      <dgm:spPr/>
    </dgm:pt>
    <dgm:pt modelId="{A3EF4C59-45E8-4345-9AB6-4780A1060B6F}" type="pres">
      <dgm:prSet presAssocID="{8ED6893F-C930-4B6E-B221-CDC0C350F7BF}" presName="childNode" presStyleLbl="node1" presStyleIdx="1" presStyleCnt="4">
        <dgm:presLayoutVars>
          <dgm:bulletEnabled val="1"/>
        </dgm:presLayoutVars>
      </dgm:prSet>
      <dgm:spPr/>
      <dgm:t>
        <a:bodyPr/>
        <a:lstStyle/>
        <a:p>
          <a:endParaRPr lang="en-CA"/>
        </a:p>
      </dgm:t>
    </dgm:pt>
    <dgm:pt modelId="{167AA10E-0401-4D5D-BF81-12A1850B45CA}" type="pres">
      <dgm:prSet presAssocID="{8ED6893F-C930-4B6E-B221-CDC0C350F7BF}" presName="aSpace2" presStyleCnt="0"/>
      <dgm:spPr/>
    </dgm:pt>
    <dgm:pt modelId="{6077119F-B817-4F3C-A95C-A914FB102809}" type="pres">
      <dgm:prSet presAssocID="{B84F77A8-23FD-4A79-A257-4C8C3AC4EF48}" presName="childNode" presStyleLbl="node1" presStyleIdx="2" presStyleCnt="4">
        <dgm:presLayoutVars>
          <dgm:bulletEnabled val="1"/>
        </dgm:presLayoutVars>
      </dgm:prSet>
      <dgm:spPr/>
      <dgm:t>
        <a:bodyPr/>
        <a:lstStyle/>
        <a:p>
          <a:endParaRPr lang="en-CA"/>
        </a:p>
      </dgm:t>
    </dgm:pt>
    <dgm:pt modelId="{8A94CCD0-44FB-4278-9A72-12E328C6BC03}" type="pres">
      <dgm:prSet presAssocID="{B84F77A8-23FD-4A79-A257-4C8C3AC4EF48}" presName="aSpace2" presStyleCnt="0"/>
      <dgm:spPr/>
    </dgm:pt>
    <dgm:pt modelId="{7223083F-204E-49FE-91F1-19945F089CB4}" type="pres">
      <dgm:prSet presAssocID="{477D1E4C-6156-44D1-8BA1-0AFD4B4E7A47}" presName="childNode" presStyleLbl="node1" presStyleIdx="3" presStyleCnt="4">
        <dgm:presLayoutVars>
          <dgm:bulletEnabled val="1"/>
        </dgm:presLayoutVars>
      </dgm:prSet>
      <dgm:spPr/>
      <dgm:t>
        <a:bodyPr/>
        <a:lstStyle/>
        <a:p>
          <a:endParaRPr lang="en-CA"/>
        </a:p>
      </dgm:t>
    </dgm:pt>
  </dgm:ptLst>
  <dgm:cxnLst>
    <dgm:cxn modelId="{513D24A1-9FA9-47F6-BD52-6549BFBC1728}" type="presOf" srcId="{477D1E4C-6156-44D1-8BA1-0AFD4B4E7A47}" destId="{7223083F-204E-49FE-91F1-19945F089CB4}" srcOrd="0" destOrd="0" presId="urn:microsoft.com/office/officeart/2005/8/layout/lProcess2"/>
    <dgm:cxn modelId="{1995B5D3-5B97-4F30-83F1-DAE8A654106C}" type="presOf" srcId="{BA0457BD-51BD-4EED-A7F0-18DD9A2C0894}" destId="{C994B896-674C-40B2-B62B-1CA3CD671531}" srcOrd="1" destOrd="0" presId="urn:microsoft.com/office/officeart/2005/8/layout/lProcess2"/>
    <dgm:cxn modelId="{3E37C727-2673-48BD-AFF5-0EAC65EEAD6C}" srcId="{C77D178F-3EA5-45B2-AD8E-7FAC3AA3AFEB}" destId="{1FEDF6D6-4DD9-47B7-90C3-8E5B5449B85B}" srcOrd="1" destOrd="0" parTransId="{C095CA2E-A327-4D32-A684-6B046B6D5A78}" sibTransId="{A1342199-218F-4B12-9BA6-A21C817F0FBA}"/>
    <dgm:cxn modelId="{B7B5843F-132D-404A-B9C8-2EA13533B00F}" type="presOf" srcId="{25054D70-C671-408D-9204-AB202EF2C511}" destId="{6D4D80A9-EC57-4B58-BC5D-37DE3D1F413A}" srcOrd="0" destOrd="0" presId="urn:microsoft.com/office/officeart/2005/8/layout/lProcess2"/>
    <dgm:cxn modelId="{28245B9B-A754-4E9E-A5F8-DE9E4DF9980D}" srcId="{1FEDF6D6-4DD9-47B7-90C3-8E5B5449B85B}" destId="{25054D70-C671-408D-9204-AB202EF2C511}" srcOrd="0" destOrd="0" parTransId="{34A105A3-3E53-4606-9396-34A39524F1EF}" sibTransId="{2B0F522B-68C2-4694-8DEC-3EB2F416BE0E}"/>
    <dgm:cxn modelId="{21F8714B-AD4F-4F87-8EC6-F4FA91061225}" type="presOf" srcId="{1FEDF6D6-4DD9-47B7-90C3-8E5B5449B85B}" destId="{8E4381F8-3D92-47F1-A01C-47F666B70BA5}" srcOrd="0" destOrd="0" presId="urn:microsoft.com/office/officeart/2005/8/layout/lProcess2"/>
    <dgm:cxn modelId="{C28EF124-7780-4A32-8E24-A6255C335004}" type="presOf" srcId="{BA0457BD-51BD-4EED-A7F0-18DD9A2C0894}" destId="{2717E920-022C-405E-B43A-9A20D9B78DA0}" srcOrd="0" destOrd="0" presId="urn:microsoft.com/office/officeart/2005/8/layout/lProcess2"/>
    <dgm:cxn modelId="{34C88552-6C40-4809-ABC5-3BAF1F225DFB}" type="presOf" srcId="{B84F77A8-23FD-4A79-A257-4C8C3AC4EF48}" destId="{6077119F-B817-4F3C-A95C-A914FB102809}" srcOrd="0" destOrd="0" presId="urn:microsoft.com/office/officeart/2005/8/layout/lProcess2"/>
    <dgm:cxn modelId="{BBC0C344-605A-4219-B9C8-AE57E9926FB8}" type="presOf" srcId="{C77D178F-3EA5-45B2-AD8E-7FAC3AA3AFEB}" destId="{92DD48DC-2CFE-4782-B733-C998C5F97036}" srcOrd="0" destOrd="0" presId="urn:microsoft.com/office/officeart/2005/8/layout/lProcess2"/>
    <dgm:cxn modelId="{18D87726-C56D-47CC-8B44-556A39D80960}" srcId="{1FEDF6D6-4DD9-47B7-90C3-8E5B5449B85B}" destId="{B84F77A8-23FD-4A79-A257-4C8C3AC4EF48}" srcOrd="2" destOrd="0" parTransId="{4A2557BB-6D58-4F6F-A452-4F1919081C46}" sibTransId="{1AA4D08B-EEAE-47DD-8BD5-8335D1F7F206}"/>
    <dgm:cxn modelId="{85B88546-5831-4818-B7BB-CF2A4FA5A8D2}" srcId="{C77D178F-3EA5-45B2-AD8E-7FAC3AA3AFEB}" destId="{BA0457BD-51BD-4EED-A7F0-18DD9A2C0894}" srcOrd="0" destOrd="0" parTransId="{685BC1CC-A130-40CC-9FE4-50337ED10C8D}" sibTransId="{4291582C-8510-46A9-828C-C2E5868A953F}"/>
    <dgm:cxn modelId="{AE2D3E25-92AD-4D3B-A8C5-D7D6E9551354}" type="presOf" srcId="{8ED6893F-C930-4B6E-B221-CDC0C350F7BF}" destId="{A3EF4C59-45E8-4345-9AB6-4780A1060B6F}" srcOrd="0" destOrd="0" presId="urn:microsoft.com/office/officeart/2005/8/layout/lProcess2"/>
    <dgm:cxn modelId="{1A1DCB51-BE55-48DE-AABB-A39F2EE138D7}" srcId="{1FEDF6D6-4DD9-47B7-90C3-8E5B5449B85B}" destId="{477D1E4C-6156-44D1-8BA1-0AFD4B4E7A47}" srcOrd="3" destOrd="0" parTransId="{924F0E37-AFD6-4A9F-901D-A281CD200300}" sibTransId="{2AB14168-5556-417E-850D-013623C9E60C}"/>
    <dgm:cxn modelId="{CB04CE62-B35D-4140-BA0E-CDF6714C7FB8}" srcId="{1FEDF6D6-4DD9-47B7-90C3-8E5B5449B85B}" destId="{8ED6893F-C930-4B6E-B221-CDC0C350F7BF}" srcOrd="1" destOrd="0" parTransId="{2F7E7ADA-5260-4778-9735-025E1D15080A}" sibTransId="{F7504AA2-BDBE-4B95-83C1-0AEC802D68DC}"/>
    <dgm:cxn modelId="{A041FC6C-8015-4CAD-8698-FE78601E604B}" type="presOf" srcId="{1FEDF6D6-4DD9-47B7-90C3-8E5B5449B85B}" destId="{2184C16A-28BB-4F39-8973-024890932BA7}" srcOrd="1" destOrd="0" presId="urn:microsoft.com/office/officeart/2005/8/layout/lProcess2"/>
    <dgm:cxn modelId="{29D37B4E-A0B5-4DF8-8CF9-26D84F71B2C8}" type="presParOf" srcId="{92DD48DC-2CFE-4782-B733-C998C5F97036}" destId="{B457EEC4-77B7-4DD7-9232-3D6322F6D1C3}" srcOrd="0" destOrd="0" presId="urn:microsoft.com/office/officeart/2005/8/layout/lProcess2"/>
    <dgm:cxn modelId="{6C4212F8-D8BC-4795-A6A4-E41F95EAB271}" type="presParOf" srcId="{B457EEC4-77B7-4DD7-9232-3D6322F6D1C3}" destId="{2717E920-022C-405E-B43A-9A20D9B78DA0}" srcOrd="0" destOrd="0" presId="urn:microsoft.com/office/officeart/2005/8/layout/lProcess2"/>
    <dgm:cxn modelId="{812C7C9A-A79D-4B7C-AB3D-2C1D786524BA}" type="presParOf" srcId="{B457EEC4-77B7-4DD7-9232-3D6322F6D1C3}" destId="{C994B896-674C-40B2-B62B-1CA3CD671531}" srcOrd="1" destOrd="0" presId="urn:microsoft.com/office/officeart/2005/8/layout/lProcess2"/>
    <dgm:cxn modelId="{534E5B88-9591-4467-A4F7-24CC36E80590}" type="presParOf" srcId="{B457EEC4-77B7-4DD7-9232-3D6322F6D1C3}" destId="{B94CC7DF-311B-41C8-9312-C1003B89D769}" srcOrd="2" destOrd="0" presId="urn:microsoft.com/office/officeart/2005/8/layout/lProcess2"/>
    <dgm:cxn modelId="{02313589-664A-495F-A9F0-8A2B5015F6B5}" type="presParOf" srcId="{B94CC7DF-311B-41C8-9312-C1003B89D769}" destId="{7190D7B7-CA7B-4949-88BF-0EA669B4DAB9}" srcOrd="0" destOrd="0" presId="urn:microsoft.com/office/officeart/2005/8/layout/lProcess2"/>
    <dgm:cxn modelId="{39BAF2AE-EF91-46D1-8BB0-02838C54AEBF}" type="presParOf" srcId="{92DD48DC-2CFE-4782-B733-C998C5F97036}" destId="{77086AB1-D331-40F8-9FA1-54FAE79FBF73}" srcOrd="1" destOrd="0" presId="urn:microsoft.com/office/officeart/2005/8/layout/lProcess2"/>
    <dgm:cxn modelId="{87CA05D5-482C-4F7A-A34B-C257EBD57686}" type="presParOf" srcId="{92DD48DC-2CFE-4782-B733-C998C5F97036}" destId="{C854C444-5AD6-4EAD-8A05-AB08CB06CDDE}" srcOrd="2" destOrd="0" presId="urn:microsoft.com/office/officeart/2005/8/layout/lProcess2"/>
    <dgm:cxn modelId="{89E602A8-12A0-44A3-955B-C078DA4AD2C6}" type="presParOf" srcId="{C854C444-5AD6-4EAD-8A05-AB08CB06CDDE}" destId="{8E4381F8-3D92-47F1-A01C-47F666B70BA5}" srcOrd="0" destOrd="0" presId="urn:microsoft.com/office/officeart/2005/8/layout/lProcess2"/>
    <dgm:cxn modelId="{81FDAC0B-D656-418D-A5AA-578900897C80}" type="presParOf" srcId="{C854C444-5AD6-4EAD-8A05-AB08CB06CDDE}" destId="{2184C16A-28BB-4F39-8973-024890932BA7}" srcOrd="1" destOrd="0" presId="urn:microsoft.com/office/officeart/2005/8/layout/lProcess2"/>
    <dgm:cxn modelId="{06DB8172-6AA7-40F6-8A50-04FD1D5C7CE2}" type="presParOf" srcId="{C854C444-5AD6-4EAD-8A05-AB08CB06CDDE}" destId="{2DC91146-425E-49EE-9EEA-CB8A9B6E74BE}" srcOrd="2" destOrd="0" presId="urn:microsoft.com/office/officeart/2005/8/layout/lProcess2"/>
    <dgm:cxn modelId="{5B204C49-82BD-474E-8EA7-E1C780590DC1}" type="presParOf" srcId="{2DC91146-425E-49EE-9EEA-CB8A9B6E74BE}" destId="{F75D0A3B-FB74-4EC7-8928-6A2D5710BEFE}" srcOrd="0" destOrd="0" presId="urn:microsoft.com/office/officeart/2005/8/layout/lProcess2"/>
    <dgm:cxn modelId="{D58035BB-EE49-46DB-BD2E-92EBA137C14A}" type="presParOf" srcId="{F75D0A3B-FB74-4EC7-8928-6A2D5710BEFE}" destId="{6D4D80A9-EC57-4B58-BC5D-37DE3D1F413A}" srcOrd="0" destOrd="0" presId="urn:microsoft.com/office/officeart/2005/8/layout/lProcess2"/>
    <dgm:cxn modelId="{A4D76912-2982-4572-8E0D-B9A8629B0440}" type="presParOf" srcId="{F75D0A3B-FB74-4EC7-8928-6A2D5710BEFE}" destId="{534F0495-CAC6-47AF-943E-DA83A6B3E70C}" srcOrd="1" destOrd="0" presId="urn:microsoft.com/office/officeart/2005/8/layout/lProcess2"/>
    <dgm:cxn modelId="{CB09FE92-6707-4C32-8884-7BF3C481D03F}" type="presParOf" srcId="{F75D0A3B-FB74-4EC7-8928-6A2D5710BEFE}" destId="{A3EF4C59-45E8-4345-9AB6-4780A1060B6F}" srcOrd="2" destOrd="0" presId="urn:microsoft.com/office/officeart/2005/8/layout/lProcess2"/>
    <dgm:cxn modelId="{41F270D3-092C-40FB-9C10-D274CAEE5820}" type="presParOf" srcId="{F75D0A3B-FB74-4EC7-8928-6A2D5710BEFE}" destId="{167AA10E-0401-4D5D-BF81-12A1850B45CA}" srcOrd="3" destOrd="0" presId="urn:microsoft.com/office/officeart/2005/8/layout/lProcess2"/>
    <dgm:cxn modelId="{E312F093-B59C-4416-8F53-35B9A4036821}" type="presParOf" srcId="{F75D0A3B-FB74-4EC7-8928-6A2D5710BEFE}" destId="{6077119F-B817-4F3C-A95C-A914FB102809}" srcOrd="4" destOrd="0" presId="urn:microsoft.com/office/officeart/2005/8/layout/lProcess2"/>
    <dgm:cxn modelId="{F3C23186-629D-4F46-AEAE-C99B9FC611E9}" type="presParOf" srcId="{F75D0A3B-FB74-4EC7-8928-6A2D5710BEFE}" destId="{8A94CCD0-44FB-4278-9A72-12E328C6BC03}" srcOrd="5" destOrd="0" presId="urn:microsoft.com/office/officeart/2005/8/layout/lProcess2"/>
    <dgm:cxn modelId="{2F7A976C-C055-4422-883B-D6B40CCD091F}" type="presParOf" srcId="{F75D0A3B-FB74-4EC7-8928-6A2D5710BEFE}" destId="{7223083F-204E-49FE-91F1-19945F089CB4}"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185151-E5D6-4DA0-B8A6-A7AA7C35F35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CA"/>
        </a:p>
      </dgm:t>
    </dgm:pt>
    <dgm:pt modelId="{217B951B-5F37-43A0-BDDA-D98B2A6FF769}">
      <dgm:prSet/>
      <dgm:spPr>
        <a:solidFill>
          <a:srgbClr val="8D8EC5"/>
        </a:solidFill>
      </dgm:spPr>
      <dgm:t>
        <a:bodyPr/>
        <a:lstStyle/>
        <a:p>
          <a:pPr rtl="0"/>
          <a:r>
            <a:rPr lang="en-CA" dirty="0" smtClean="0">
              <a:hlinkClick xmlns:r="http://schemas.openxmlformats.org/officeDocument/2006/relationships" r:id="rId1"/>
            </a:rPr>
            <a:t>Standard for Managing and Tracking Assets</a:t>
          </a:r>
          <a:endParaRPr lang="en-CA" dirty="0"/>
        </a:p>
      </dgm:t>
    </dgm:pt>
    <dgm:pt modelId="{F976571F-EC8D-45B1-9527-DEFEF8199EA4}" type="parTrans" cxnId="{F0CB7C89-D8EC-4B77-8E39-4A9DD6652BC0}">
      <dgm:prSet/>
      <dgm:spPr/>
      <dgm:t>
        <a:bodyPr/>
        <a:lstStyle/>
        <a:p>
          <a:endParaRPr lang="en-CA"/>
        </a:p>
      </dgm:t>
    </dgm:pt>
    <dgm:pt modelId="{C2DA7DED-2EDF-4F29-A91A-30CA1D644C61}" type="sibTrans" cxnId="{F0CB7C89-D8EC-4B77-8E39-4A9DD6652BC0}">
      <dgm:prSet/>
      <dgm:spPr/>
      <dgm:t>
        <a:bodyPr/>
        <a:lstStyle/>
        <a:p>
          <a:endParaRPr lang="en-CA"/>
        </a:p>
      </dgm:t>
    </dgm:pt>
    <dgm:pt modelId="{6BDCEA1A-4976-4AB0-9147-BE99A89C160F}">
      <dgm:prSet/>
      <dgm:spPr>
        <a:solidFill>
          <a:srgbClr val="7A82AA"/>
        </a:solidFill>
      </dgm:spPr>
      <dgm:t>
        <a:bodyPr/>
        <a:lstStyle/>
        <a:p>
          <a:pPr rtl="0"/>
          <a:r>
            <a:rPr lang="en-CA" dirty="0" smtClean="0"/>
            <a:t>Don’t use “</a:t>
          </a:r>
          <a:r>
            <a:rPr lang="en-C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office supplies</a:t>
          </a:r>
          <a:r>
            <a:rPr lang="en-CA" dirty="0" smtClean="0"/>
            <a:t>” GL</a:t>
          </a:r>
          <a:endParaRPr lang="en-CA" dirty="0"/>
        </a:p>
      </dgm:t>
    </dgm:pt>
    <dgm:pt modelId="{C9CF8778-AAE9-47CA-88B8-68A2D448068F}" type="parTrans" cxnId="{5E0B3BD4-ABF0-452D-AD4C-BB29FE16F6F1}">
      <dgm:prSet/>
      <dgm:spPr/>
      <dgm:t>
        <a:bodyPr/>
        <a:lstStyle/>
        <a:p>
          <a:endParaRPr lang="en-CA"/>
        </a:p>
      </dgm:t>
    </dgm:pt>
    <dgm:pt modelId="{2E69DDCF-D0C7-4055-850E-48EDFD6A0AF4}" type="sibTrans" cxnId="{5E0B3BD4-ABF0-452D-AD4C-BB29FE16F6F1}">
      <dgm:prSet/>
      <dgm:spPr/>
      <dgm:t>
        <a:bodyPr/>
        <a:lstStyle/>
        <a:p>
          <a:endParaRPr lang="en-CA"/>
        </a:p>
      </dgm:t>
    </dgm:pt>
    <dgm:pt modelId="{76CEA393-B4E9-4472-B121-837CCCFE3DD5}">
      <dgm:prSet/>
      <dgm:spPr>
        <a:solidFill>
          <a:srgbClr val="CDCDFF">
            <a:alpha val="90000"/>
          </a:srgbClr>
        </a:solidFill>
      </dgm:spPr>
      <dgm:t>
        <a:bodyPr/>
        <a:lstStyle/>
        <a:p>
          <a:pPr rtl="0"/>
          <a:r>
            <a:rPr lang="en-CA" dirty="0" smtClean="0"/>
            <a:t>Get an Asset Tag</a:t>
          </a:r>
          <a:endParaRPr lang="en-CA" dirty="0"/>
        </a:p>
      </dgm:t>
    </dgm:pt>
    <dgm:pt modelId="{1EEC59E8-476C-433F-AE9F-9D119FBEF239}" type="parTrans" cxnId="{347EF52A-94F4-4A1B-B8EA-8269505182D3}">
      <dgm:prSet/>
      <dgm:spPr/>
      <dgm:t>
        <a:bodyPr/>
        <a:lstStyle/>
        <a:p>
          <a:endParaRPr lang="en-CA"/>
        </a:p>
      </dgm:t>
    </dgm:pt>
    <dgm:pt modelId="{13B1BBA4-E8A4-445B-BDED-BA7E77D518B6}" type="sibTrans" cxnId="{347EF52A-94F4-4A1B-B8EA-8269505182D3}">
      <dgm:prSet/>
      <dgm:spPr/>
      <dgm:t>
        <a:bodyPr/>
        <a:lstStyle/>
        <a:p>
          <a:endParaRPr lang="en-CA"/>
        </a:p>
      </dgm:t>
    </dgm:pt>
    <dgm:pt modelId="{97E4D87F-D7C8-4E07-8ED8-61638938DFCF}">
      <dgm:prSet/>
      <dgm:spPr>
        <a:solidFill>
          <a:srgbClr val="CDCDFF">
            <a:alpha val="90000"/>
          </a:srgbClr>
        </a:solidFill>
      </dgm:spPr>
      <dgm:t>
        <a:bodyPr/>
        <a:lstStyle/>
        <a:p>
          <a:pPr rtl="0"/>
          <a:r>
            <a:rPr lang="en-CA" dirty="0" smtClean="0"/>
            <a:t>Clear description in the system</a:t>
          </a:r>
          <a:endParaRPr lang="en-CA" dirty="0"/>
        </a:p>
      </dgm:t>
    </dgm:pt>
    <dgm:pt modelId="{B0811D7D-9B7D-4906-8524-207F2DC366FA}" type="parTrans" cxnId="{72B0110A-69B4-4C2A-95C3-1B9AEA63E3C1}">
      <dgm:prSet/>
      <dgm:spPr/>
      <dgm:t>
        <a:bodyPr/>
        <a:lstStyle/>
        <a:p>
          <a:endParaRPr lang="en-CA"/>
        </a:p>
      </dgm:t>
    </dgm:pt>
    <dgm:pt modelId="{852CB1D8-AA6B-43E1-8E0B-03ECDED0B695}" type="sibTrans" cxnId="{72B0110A-69B4-4C2A-95C3-1B9AEA63E3C1}">
      <dgm:prSet/>
      <dgm:spPr/>
      <dgm:t>
        <a:bodyPr/>
        <a:lstStyle/>
        <a:p>
          <a:endParaRPr lang="en-CA"/>
        </a:p>
      </dgm:t>
    </dgm:pt>
    <dgm:pt modelId="{F86B99C8-82E4-4AA3-B98E-15B57FF4CB07}">
      <dgm:prSet/>
      <dgm:spPr>
        <a:solidFill>
          <a:srgbClr val="CDCDFF">
            <a:alpha val="90000"/>
          </a:srgbClr>
        </a:solidFill>
      </dgm:spPr>
      <dgm:t>
        <a:bodyPr/>
        <a:lstStyle/>
        <a:p>
          <a:pPr rtl="0"/>
          <a:r>
            <a:rPr lang="en-CA" dirty="0" smtClean="0"/>
            <a:t>TB Policy requirement</a:t>
          </a:r>
          <a:endParaRPr lang="en-CA" dirty="0"/>
        </a:p>
      </dgm:t>
    </dgm:pt>
    <dgm:pt modelId="{2F165D56-DBF7-4D31-9D23-2190E1BA6BE8}" type="parTrans" cxnId="{5E8E7468-46A5-4746-A4CF-B5AE8B171619}">
      <dgm:prSet/>
      <dgm:spPr/>
      <dgm:t>
        <a:bodyPr/>
        <a:lstStyle/>
        <a:p>
          <a:endParaRPr lang="en-CA"/>
        </a:p>
      </dgm:t>
    </dgm:pt>
    <dgm:pt modelId="{5974DB94-5B2D-41F3-976B-2498CBC1BDBF}" type="sibTrans" cxnId="{5E8E7468-46A5-4746-A4CF-B5AE8B171619}">
      <dgm:prSet/>
      <dgm:spPr/>
      <dgm:t>
        <a:bodyPr/>
        <a:lstStyle/>
        <a:p>
          <a:endParaRPr lang="en-CA"/>
        </a:p>
      </dgm:t>
    </dgm:pt>
    <dgm:pt modelId="{54120931-24F7-4F40-A7AE-F39D63FFD2BF}">
      <dgm:prSet/>
      <dgm:spPr>
        <a:solidFill>
          <a:srgbClr val="8D8EC5"/>
        </a:solidFill>
      </dgm:spPr>
      <dgm:t>
        <a:bodyPr/>
        <a:lstStyle/>
        <a:p>
          <a:pPr rtl="0"/>
          <a:r>
            <a:rPr lang="en-CA" dirty="0" smtClean="0"/>
            <a:t>Process for buying assets is under review</a:t>
          </a:r>
          <a:endParaRPr lang="en-CA" dirty="0"/>
        </a:p>
      </dgm:t>
    </dgm:pt>
    <dgm:pt modelId="{927D05FA-DF37-4369-8806-E53D9C928B92}" type="parTrans" cxnId="{764DFEED-F661-4E83-8B7D-554265A1A292}">
      <dgm:prSet/>
      <dgm:spPr/>
      <dgm:t>
        <a:bodyPr/>
        <a:lstStyle/>
        <a:p>
          <a:endParaRPr lang="en-CA"/>
        </a:p>
      </dgm:t>
    </dgm:pt>
    <dgm:pt modelId="{997B4C2F-5E0C-4AD2-9A44-32A6158FAA88}" type="sibTrans" cxnId="{764DFEED-F661-4E83-8B7D-554265A1A292}">
      <dgm:prSet/>
      <dgm:spPr/>
      <dgm:t>
        <a:bodyPr/>
        <a:lstStyle/>
        <a:p>
          <a:endParaRPr lang="en-CA"/>
        </a:p>
      </dgm:t>
    </dgm:pt>
    <dgm:pt modelId="{252D93D2-1640-4C5D-8B11-945A84CF07AB}">
      <dgm:prSet/>
      <dgm:spPr>
        <a:solidFill>
          <a:srgbClr val="CDCDFF">
            <a:alpha val="90000"/>
          </a:srgbClr>
        </a:solidFill>
      </dgm:spPr>
      <dgm:t>
        <a:bodyPr/>
        <a:lstStyle/>
        <a:p>
          <a:pPr rtl="0"/>
          <a:r>
            <a:rPr lang="en-CA" dirty="0" smtClean="0"/>
            <a:t>SAP challenges </a:t>
          </a:r>
          <a:endParaRPr lang="en-CA" dirty="0"/>
        </a:p>
      </dgm:t>
    </dgm:pt>
    <dgm:pt modelId="{11686F6D-3893-4C24-9190-2D02463DBA19}" type="parTrans" cxnId="{5D9F908C-3F67-410C-A0EE-A1E693C5A26D}">
      <dgm:prSet/>
      <dgm:spPr/>
      <dgm:t>
        <a:bodyPr/>
        <a:lstStyle/>
        <a:p>
          <a:endParaRPr lang="en-CA"/>
        </a:p>
      </dgm:t>
    </dgm:pt>
    <dgm:pt modelId="{0FBFABD1-622C-402E-8A0B-0328A6040113}" type="sibTrans" cxnId="{5D9F908C-3F67-410C-A0EE-A1E693C5A26D}">
      <dgm:prSet/>
      <dgm:spPr/>
      <dgm:t>
        <a:bodyPr/>
        <a:lstStyle/>
        <a:p>
          <a:endParaRPr lang="en-CA"/>
        </a:p>
      </dgm:t>
    </dgm:pt>
    <dgm:pt modelId="{CA2FADD6-9F16-4070-8E91-C14C53878E47}">
      <dgm:prSet/>
      <dgm:spPr>
        <a:solidFill>
          <a:srgbClr val="CDCDFF">
            <a:alpha val="90000"/>
          </a:srgbClr>
        </a:solidFill>
      </dgm:spPr>
      <dgm:t>
        <a:bodyPr/>
        <a:lstStyle/>
        <a:p>
          <a:pPr rtl="0"/>
          <a:r>
            <a:rPr lang="en-CA" dirty="0" smtClean="0"/>
            <a:t>Process may change</a:t>
          </a:r>
          <a:endParaRPr lang="en-CA" dirty="0"/>
        </a:p>
      </dgm:t>
    </dgm:pt>
    <dgm:pt modelId="{C80DFDAA-A8D6-43D8-8EE4-46E38A67BEDA}" type="parTrans" cxnId="{08F997FF-89A8-4B5F-A3E7-9D6478FAB72F}">
      <dgm:prSet/>
      <dgm:spPr/>
      <dgm:t>
        <a:bodyPr/>
        <a:lstStyle/>
        <a:p>
          <a:endParaRPr lang="en-CA"/>
        </a:p>
      </dgm:t>
    </dgm:pt>
    <dgm:pt modelId="{C425BC4B-01A6-4181-93C6-E362DE9D22B9}" type="sibTrans" cxnId="{08F997FF-89A8-4B5F-A3E7-9D6478FAB72F}">
      <dgm:prSet/>
      <dgm:spPr/>
      <dgm:t>
        <a:bodyPr/>
        <a:lstStyle/>
        <a:p>
          <a:endParaRPr lang="en-CA"/>
        </a:p>
      </dgm:t>
    </dgm:pt>
    <dgm:pt modelId="{BE863078-6FC9-4D13-9C45-9B16D98FF917}" type="pres">
      <dgm:prSet presAssocID="{BB185151-E5D6-4DA0-B8A6-A7AA7C35F351}" presName="Name0" presStyleCnt="0">
        <dgm:presLayoutVars>
          <dgm:chPref val="3"/>
          <dgm:dir/>
          <dgm:animLvl val="lvl"/>
          <dgm:resizeHandles/>
        </dgm:presLayoutVars>
      </dgm:prSet>
      <dgm:spPr/>
      <dgm:t>
        <a:bodyPr/>
        <a:lstStyle/>
        <a:p>
          <a:endParaRPr lang="en-CA"/>
        </a:p>
      </dgm:t>
    </dgm:pt>
    <dgm:pt modelId="{1082D6D8-7D5D-41EE-89DE-641239569D2F}" type="pres">
      <dgm:prSet presAssocID="{217B951B-5F37-43A0-BDDA-D98B2A6FF769}" presName="horFlow" presStyleCnt="0"/>
      <dgm:spPr/>
    </dgm:pt>
    <dgm:pt modelId="{ADE9EEF1-3DFC-4789-9674-5A0E5F814B00}" type="pres">
      <dgm:prSet presAssocID="{217B951B-5F37-43A0-BDDA-D98B2A6FF769}" presName="bigChev" presStyleLbl="node1" presStyleIdx="0" presStyleCnt="3" custLinFactNeighborX="-195" custLinFactNeighborY="0"/>
      <dgm:spPr/>
      <dgm:t>
        <a:bodyPr/>
        <a:lstStyle/>
        <a:p>
          <a:endParaRPr lang="en-CA"/>
        </a:p>
      </dgm:t>
    </dgm:pt>
    <dgm:pt modelId="{D01368AD-EB85-47D0-9DDB-68844BDE5B8E}" type="pres">
      <dgm:prSet presAssocID="{217B951B-5F37-43A0-BDDA-D98B2A6FF769}" presName="vSp" presStyleCnt="0"/>
      <dgm:spPr/>
    </dgm:pt>
    <dgm:pt modelId="{A2DDACC0-AED7-4EAD-92B1-F9B97391C43A}" type="pres">
      <dgm:prSet presAssocID="{6BDCEA1A-4976-4AB0-9147-BE99A89C160F}" presName="horFlow" presStyleCnt="0"/>
      <dgm:spPr/>
    </dgm:pt>
    <dgm:pt modelId="{D91087AA-2C84-430E-9BB5-682A626ECD1C}" type="pres">
      <dgm:prSet presAssocID="{6BDCEA1A-4976-4AB0-9147-BE99A89C160F}" presName="bigChev" presStyleLbl="node1" presStyleIdx="1" presStyleCnt="3"/>
      <dgm:spPr/>
      <dgm:t>
        <a:bodyPr/>
        <a:lstStyle/>
        <a:p>
          <a:endParaRPr lang="en-CA"/>
        </a:p>
      </dgm:t>
    </dgm:pt>
    <dgm:pt modelId="{5F677866-6C2D-40DD-B361-E498DEEF422F}" type="pres">
      <dgm:prSet presAssocID="{1EEC59E8-476C-433F-AE9F-9D119FBEF239}" presName="parTrans" presStyleCnt="0"/>
      <dgm:spPr/>
    </dgm:pt>
    <dgm:pt modelId="{43CE1100-F89A-4D5A-A7EF-61710D13F64E}" type="pres">
      <dgm:prSet presAssocID="{76CEA393-B4E9-4472-B121-837CCCFE3DD5}" presName="node" presStyleLbl="alignAccFollowNode1" presStyleIdx="0" presStyleCnt="5">
        <dgm:presLayoutVars>
          <dgm:bulletEnabled val="1"/>
        </dgm:presLayoutVars>
      </dgm:prSet>
      <dgm:spPr/>
      <dgm:t>
        <a:bodyPr/>
        <a:lstStyle/>
        <a:p>
          <a:endParaRPr lang="en-CA"/>
        </a:p>
      </dgm:t>
    </dgm:pt>
    <dgm:pt modelId="{A34B2302-A717-4963-8090-4CCB198EDDCC}" type="pres">
      <dgm:prSet presAssocID="{13B1BBA4-E8A4-445B-BDED-BA7E77D518B6}" presName="sibTrans" presStyleCnt="0"/>
      <dgm:spPr/>
    </dgm:pt>
    <dgm:pt modelId="{3D2CC1E9-804D-4D02-A2E3-808222F94BDA}" type="pres">
      <dgm:prSet presAssocID="{97E4D87F-D7C8-4E07-8ED8-61638938DFCF}" presName="node" presStyleLbl="alignAccFollowNode1" presStyleIdx="1" presStyleCnt="5">
        <dgm:presLayoutVars>
          <dgm:bulletEnabled val="1"/>
        </dgm:presLayoutVars>
      </dgm:prSet>
      <dgm:spPr/>
      <dgm:t>
        <a:bodyPr/>
        <a:lstStyle/>
        <a:p>
          <a:endParaRPr lang="en-CA"/>
        </a:p>
      </dgm:t>
    </dgm:pt>
    <dgm:pt modelId="{BCA71367-32DC-4C10-BEA9-8034AFB7AAF4}" type="pres">
      <dgm:prSet presAssocID="{852CB1D8-AA6B-43E1-8E0B-03ECDED0B695}" presName="sibTrans" presStyleCnt="0"/>
      <dgm:spPr/>
    </dgm:pt>
    <dgm:pt modelId="{D795ADC5-4731-4A82-827A-B04A8354CE4D}" type="pres">
      <dgm:prSet presAssocID="{F86B99C8-82E4-4AA3-B98E-15B57FF4CB07}" presName="node" presStyleLbl="alignAccFollowNode1" presStyleIdx="2" presStyleCnt="5">
        <dgm:presLayoutVars>
          <dgm:bulletEnabled val="1"/>
        </dgm:presLayoutVars>
      </dgm:prSet>
      <dgm:spPr/>
      <dgm:t>
        <a:bodyPr/>
        <a:lstStyle/>
        <a:p>
          <a:endParaRPr lang="en-CA"/>
        </a:p>
      </dgm:t>
    </dgm:pt>
    <dgm:pt modelId="{6A00EBE2-7AEB-4E27-B5CE-4493DAA1138F}" type="pres">
      <dgm:prSet presAssocID="{6BDCEA1A-4976-4AB0-9147-BE99A89C160F}" presName="vSp" presStyleCnt="0"/>
      <dgm:spPr/>
    </dgm:pt>
    <dgm:pt modelId="{4E890DE5-03E5-4E4D-9DF0-C819DCDCB477}" type="pres">
      <dgm:prSet presAssocID="{54120931-24F7-4F40-A7AE-F39D63FFD2BF}" presName="horFlow" presStyleCnt="0"/>
      <dgm:spPr/>
    </dgm:pt>
    <dgm:pt modelId="{CBD23976-E258-402B-836B-1A8B41C441FB}" type="pres">
      <dgm:prSet presAssocID="{54120931-24F7-4F40-A7AE-F39D63FFD2BF}" presName="bigChev" presStyleLbl="node1" presStyleIdx="2" presStyleCnt="3"/>
      <dgm:spPr/>
      <dgm:t>
        <a:bodyPr/>
        <a:lstStyle/>
        <a:p>
          <a:endParaRPr lang="en-CA"/>
        </a:p>
      </dgm:t>
    </dgm:pt>
    <dgm:pt modelId="{CEB996BF-B207-400A-B82D-04ECEF879AD2}" type="pres">
      <dgm:prSet presAssocID="{11686F6D-3893-4C24-9190-2D02463DBA19}" presName="parTrans" presStyleCnt="0"/>
      <dgm:spPr/>
    </dgm:pt>
    <dgm:pt modelId="{756F44B5-B5CC-4399-9B45-E7D44869910D}" type="pres">
      <dgm:prSet presAssocID="{252D93D2-1640-4C5D-8B11-945A84CF07AB}" presName="node" presStyleLbl="alignAccFollowNode1" presStyleIdx="3" presStyleCnt="5">
        <dgm:presLayoutVars>
          <dgm:bulletEnabled val="1"/>
        </dgm:presLayoutVars>
      </dgm:prSet>
      <dgm:spPr/>
      <dgm:t>
        <a:bodyPr/>
        <a:lstStyle/>
        <a:p>
          <a:endParaRPr lang="en-CA"/>
        </a:p>
      </dgm:t>
    </dgm:pt>
    <dgm:pt modelId="{A6DAD661-5C97-49B9-A4A7-209DB58CE8CE}" type="pres">
      <dgm:prSet presAssocID="{0FBFABD1-622C-402E-8A0B-0328A6040113}" presName="sibTrans" presStyleCnt="0"/>
      <dgm:spPr/>
    </dgm:pt>
    <dgm:pt modelId="{0F1948F8-CFCC-4130-B55C-9A810B8E4FA4}" type="pres">
      <dgm:prSet presAssocID="{CA2FADD6-9F16-4070-8E91-C14C53878E47}" presName="node" presStyleLbl="alignAccFollowNode1" presStyleIdx="4" presStyleCnt="5">
        <dgm:presLayoutVars>
          <dgm:bulletEnabled val="1"/>
        </dgm:presLayoutVars>
      </dgm:prSet>
      <dgm:spPr/>
      <dgm:t>
        <a:bodyPr/>
        <a:lstStyle/>
        <a:p>
          <a:endParaRPr lang="en-CA"/>
        </a:p>
      </dgm:t>
    </dgm:pt>
  </dgm:ptLst>
  <dgm:cxnLst>
    <dgm:cxn modelId="{5D9F908C-3F67-410C-A0EE-A1E693C5A26D}" srcId="{54120931-24F7-4F40-A7AE-F39D63FFD2BF}" destId="{252D93D2-1640-4C5D-8B11-945A84CF07AB}" srcOrd="0" destOrd="0" parTransId="{11686F6D-3893-4C24-9190-2D02463DBA19}" sibTransId="{0FBFABD1-622C-402E-8A0B-0328A6040113}"/>
    <dgm:cxn modelId="{F44BD2E4-467D-43D2-9615-4140B1C17C2A}" type="presOf" srcId="{76CEA393-B4E9-4472-B121-837CCCFE3DD5}" destId="{43CE1100-F89A-4D5A-A7EF-61710D13F64E}" srcOrd="0" destOrd="0" presId="urn:microsoft.com/office/officeart/2005/8/layout/lProcess3"/>
    <dgm:cxn modelId="{D1E90A85-0CEC-4E93-AB42-2F53AF1A1A5D}" type="presOf" srcId="{6BDCEA1A-4976-4AB0-9147-BE99A89C160F}" destId="{D91087AA-2C84-430E-9BB5-682A626ECD1C}" srcOrd="0" destOrd="0" presId="urn:microsoft.com/office/officeart/2005/8/layout/lProcess3"/>
    <dgm:cxn modelId="{C60E5D6A-28DB-46CD-9EB6-688A43689BCA}" type="presOf" srcId="{54120931-24F7-4F40-A7AE-F39D63FFD2BF}" destId="{CBD23976-E258-402B-836B-1A8B41C441FB}" srcOrd="0" destOrd="0" presId="urn:microsoft.com/office/officeart/2005/8/layout/lProcess3"/>
    <dgm:cxn modelId="{A9B0ED6B-9C54-4565-977F-E1690E135843}" type="presOf" srcId="{BB185151-E5D6-4DA0-B8A6-A7AA7C35F351}" destId="{BE863078-6FC9-4D13-9C45-9B16D98FF917}" srcOrd="0" destOrd="0" presId="urn:microsoft.com/office/officeart/2005/8/layout/lProcess3"/>
    <dgm:cxn modelId="{72B0110A-69B4-4C2A-95C3-1B9AEA63E3C1}" srcId="{6BDCEA1A-4976-4AB0-9147-BE99A89C160F}" destId="{97E4D87F-D7C8-4E07-8ED8-61638938DFCF}" srcOrd="1" destOrd="0" parTransId="{B0811D7D-9B7D-4906-8524-207F2DC366FA}" sibTransId="{852CB1D8-AA6B-43E1-8E0B-03ECDED0B695}"/>
    <dgm:cxn modelId="{7101E1AF-9326-4DEB-815B-C7D45717EEE9}" type="presOf" srcId="{CA2FADD6-9F16-4070-8E91-C14C53878E47}" destId="{0F1948F8-CFCC-4130-B55C-9A810B8E4FA4}" srcOrd="0" destOrd="0" presId="urn:microsoft.com/office/officeart/2005/8/layout/lProcess3"/>
    <dgm:cxn modelId="{5E8E7468-46A5-4746-A4CF-B5AE8B171619}" srcId="{6BDCEA1A-4976-4AB0-9147-BE99A89C160F}" destId="{F86B99C8-82E4-4AA3-B98E-15B57FF4CB07}" srcOrd="2" destOrd="0" parTransId="{2F165D56-DBF7-4D31-9D23-2190E1BA6BE8}" sibTransId="{5974DB94-5B2D-41F3-976B-2498CBC1BDBF}"/>
    <dgm:cxn modelId="{347EF52A-94F4-4A1B-B8EA-8269505182D3}" srcId="{6BDCEA1A-4976-4AB0-9147-BE99A89C160F}" destId="{76CEA393-B4E9-4472-B121-837CCCFE3DD5}" srcOrd="0" destOrd="0" parTransId="{1EEC59E8-476C-433F-AE9F-9D119FBEF239}" sibTransId="{13B1BBA4-E8A4-445B-BDED-BA7E77D518B6}"/>
    <dgm:cxn modelId="{6398B16B-00F1-47D8-A38E-6F7CAF449DE9}" type="presOf" srcId="{217B951B-5F37-43A0-BDDA-D98B2A6FF769}" destId="{ADE9EEF1-3DFC-4789-9674-5A0E5F814B00}" srcOrd="0" destOrd="0" presId="urn:microsoft.com/office/officeart/2005/8/layout/lProcess3"/>
    <dgm:cxn modelId="{F3FEEC9B-2F18-4BEE-BB15-5D06DFDE36B0}" type="presOf" srcId="{97E4D87F-D7C8-4E07-8ED8-61638938DFCF}" destId="{3D2CC1E9-804D-4D02-A2E3-808222F94BDA}" srcOrd="0" destOrd="0" presId="urn:microsoft.com/office/officeart/2005/8/layout/lProcess3"/>
    <dgm:cxn modelId="{F0CB7C89-D8EC-4B77-8E39-4A9DD6652BC0}" srcId="{BB185151-E5D6-4DA0-B8A6-A7AA7C35F351}" destId="{217B951B-5F37-43A0-BDDA-D98B2A6FF769}" srcOrd="0" destOrd="0" parTransId="{F976571F-EC8D-45B1-9527-DEFEF8199EA4}" sibTransId="{C2DA7DED-2EDF-4F29-A91A-30CA1D644C61}"/>
    <dgm:cxn modelId="{08F997FF-89A8-4B5F-A3E7-9D6478FAB72F}" srcId="{54120931-24F7-4F40-A7AE-F39D63FFD2BF}" destId="{CA2FADD6-9F16-4070-8E91-C14C53878E47}" srcOrd="1" destOrd="0" parTransId="{C80DFDAA-A8D6-43D8-8EE4-46E38A67BEDA}" sibTransId="{C425BC4B-01A6-4181-93C6-E362DE9D22B9}"/>
    <dgm:cxn modelId="{53091DF4-C1A5-44CB-8922-76B5CC125AEA}" type="presOf" srcId="{252D93D2-1640-4C5D-8B11-945A84CF07AB}" destId="{756F44B5-B5CC-4399-9B45-E7D44869910D}" srcOrd="0" destOrd="0" presId="urn:microsoft.com/office/officeart/2005/8/layout/lProcess3"/>
    <dgm:cxn modelId="{5E0B3BD4-ABF0-452D-AD4C-BB29FE16F6F1}" srcId="{BB185151-E5D6-4DA0-B8A6-A7AA7C35F351}" destId="{6BDCEA1A-4976-4AB0-9147-BE99A89C160F}" srcOrd="1" destOrd="0" parTransId="{C9CF8778-AAE9-47CA-88B8-68A2D448068F}" sibTransId="{2E69DDCF-D0C7-4055-850E-48EDFD6A0AF4}"/>
    <dgm:cxn modelId="{3AC4C90D-9281-4478-A3FE-0E918532731C}" type="presOf" srcId="{F86B99C8-82E4-4AA3-B98E-15B57FF4CB07}" destId="{D795ADC5-4731-4A82-827A-B04A8354CE4D}" srcOrd="0" destOrd="0" presId="urn:microsoft.com/office/officeart/2005/8/layout/lProcess3"/>
    <dgm:cxn modelId="{764DFEED-F661-4E83-8B7D-554265A1A292}" srcId="{BB185151-E5D6-4DA0-B8A6-A7AA7C35F351}" destId="{54120931-24F7-4F40-A7AE-F39D63FFD2BF}" srcOrd="2" destOrd="0" parTransId="{927D05FA-DF37-4369-8806-E53D9C928B92}" sibTransId="{997B4C2F-5E0C-4AD2-9A44-32A6158FAA88}"/>
    <dgm:cxn modelId="{6342BF20-0345-4EF9-A15D-708AAE44FF40}" type="presParOf" srcId="{BE863078-6FC9-4D13-9C45-9B16D98FF917}" destId="{1082D6D8-7D5D-41EE-89DE-641239569D2F}" srcOrd="0" destOrd="0" presId="urn:microsoft.com/office/officeart/2005/8/layout/lProcess3"/>
    <dgm:cxn modelId="{BA33D181-4255-42E3-88A9-8149FB9589AE}" type="presParOf" srcId="{1082D6D8-7D5D-41EE-89DE-641239569D2F}" destId="{ADE9EEF1-3DFC-4789-9674-5A0E5F814B00}" srcOrd="0" destOrd="0" presId="urn:microsoft.com/office/officeart/2005/8/layout/lProcess3"/>
    <dgm:cxn modelId="{250FC239-2159-450E-B264-31D60E716038}" type="presParOf" srcId="{BE863078-6FC9-4D13-9C45-9B16D98FF917}" destId="{D01368AD-EB85-47D0-9DDB-68844BDE5B8E}" srcOrd="1" destOrd="0" presId="urn:microsoft.com/office/officeart/2005/8/layout/lProcess3"/>
    <dgm:cxn modelId="{E7CEF406-8070-4A42-AED0-A15B7C62F022}" type="presParOf" srcId="{BE863078-6FC9-4D13-9C45-9B16D98FF917}" destId="{A2DDACC0-AED7-4EAD-92B1-F9B97391C43A}" srcOrd="2" destOrd="0" presId="urn:microsoft.com/office/officeart/2005/8/layout/lProcess3"/>
    <dgm:cxn modelId="{36A4997D-14F3-407E-8800-FA0170B180B6}" type="presParOf" srcId="{A2DDACC0-AED7-4EAD-92B1-F9B97391C43A}" destId="{D91087AA-2C84-430E-9BB5-682A626ECD1C}" srcOrd="0" destOrd="0" presId="urn:microsoft.com/office/officeart/2005/8/layout/lProcess3"/>
    <dgm:cxn modelId="{DA4D0FEC-E423-41EF-B017-6C20151D3666}" type="presParOf" srcId="{A2DDACC0-AED7-4EAD-92B1-F9B97391C43A}" destId="{5F677866-6C2D-40DD-B361-E498DEEF422F}" srcOrd="1" destOrd="0" presId="urn:microsoft.com/office/officeart/2005/8/layout/lProcess3"/>
    <dgm:cxn modelId="{DC7A0B15-03D0-4A25-8032-EBE6A1D11636}" type="presParOf" srcId="{A2DDACC0-AED7-4EAD-92B1-F9B97391C43A}" destId="{43CE1100-F89A-4D5A-A7EF-61710D13F64E}" srcOrd="2" destOrd="0" presId="urn:microsoft.com/office/officeart/2005/8/layout/lProcess3"/>
    <dgm:cxn modelId="{0F6CA581-E5B3-42FD-BAEA-6908B849B767}" type="presParOf" srcId="{A2DDACC0-AED7-4EAD-92B1-F9B97391C43A}" destId="{A34B2302-A717-4963-8090-4CCB198EDDCC}" srcOrd="3" destOrd="0" presId="urn:microsoft.com/office/officeart/2005/8/layout/lProcess3"/>
    <dgm:cxn modelId="{B4C73A57-19BF-4E0A-BA4D-A80474C99D41}" type="presParOf" srcId="{A2DDACC0-AED7-4EAD-92B1-F9B97391C43A}" destId="{3D2CC1E9-804D-4D02-A2E3-808222F94BDA}" srcOrd="4" destOrd="0" presId="urn:microsoft.com/office/officeart/2005/8/layout/lProcess3"/>
    <dgm:cxn modelId="{5FA5B61A-4D28-48BC-A2E3-DB2DD257BFF2}" type="presParOf" srcId="{A2DDACC0-AED7-4EAD-92B1-F9B97391C43A}" destId="{BCA71367-32DC-4C10-BEA9-8034AFB7AAF4}" srcOrd="5" destOrd="0" presId="urn:microsoft.com/office/officeart/2005/8/layout/lProcess3"/>
    <dgm:cxn modelId="{772199C1-F4BD-49BC-9F9B-F4EF132553D7}" type="presParOf" srcId="{A2DDACC0-AED7-4EAD-92B1-F9B97391C43A}" destId="{D795ADC5-4731-4A82-827A-B04A8354CE4D}" srcOrd="6" destOrd="0" presId="urn:microsoft.com/office/officeart/2005/8/layout/lProcess3"/>
    <dgm:cxn modelId="{7A2EB5CA-1CCB-40D2-8487-B7D310C20769}" type="presParOf" srcId="{BE863078-6FC9-4D13-9C45-9B16D98FF917}" destId="{6A00EBE2-7AEB-4E27-B5CE-4493DAA1138F}" srcOrd="3" destOrd="0" presId="urn:microsoft.com/office/officeart/2005/8/layout/lProcess3"/>
    <dgm:cxn modelId="{AAAE4D41-CC69-4282-A3CC-13C0036CEB56}" type="presParOf" srcId="{BE863078-6FC9-4D13-9C45-9B16D98FF917}" destId="{4E890DE5-03E5-4E4D-9DF0-C819DCDCB477}" srcOrd="4" destOrd="0" presId="urn:microsoft.com/office/officeart/2005/8/layout/lProcess3"/>
    <dgm:cxn modelId="{4379420C-D0F3-49E5-86FE-D20DC65626C3}" type="presParOf" srcId="{4E890DE5-03E5-4E4D-9DF0-C819DCDCB477}" destId="{CBD23976-E258-402B-836B-1A8B41C441FB}" srcOrd="0" destOrd="0" presId="urn:microsoft.com/office/officeart/2005/8/layout/lProcess3"/>
    <dgm:cxn modelId="{9E781E83-B903-40FD-86FD-B1C1B93D19EE}" type="presParOf" srcId="{4E890DE5-03E5-4E4D-9DF0-C819DCDCB477}" destId="{CEB996BF-B207-400A-B82D-04ECEF879AD2}" srcOrd="1" destOrd="0" presId="urn:microsoft.com/office/officeart/2005/8/layout/lProcess3"/>
    <dgm:cxn modelId="{70AFC7CD-72B2-41DE-BFCF-D99B7E03E9BD}" type="presParOf" srcId="{4E890DE5-03E5-4E4D-9DF0-C819DCDCB477}" destId="{756F44B5-B5CC-4399-9B45-E7D44869910D}" srcOrd="2" destOrd="0" presId="urn:microsoft.com/office/officeart/2005/8/layout/lProcess3"/>
    <dgm:cxn modelId="{4529F534-50B4-4F31-8BA4-2FAFB44CAA8A}" type="presParOf" srcId="{4E890DE5-03E5-4E4D-9DF0-C819DCDCB477}" destId="{A6DAD661-5C97-49B9-A4A7-209DB58CE8CE}" srcOrd="3" destOrd="0" presId="urn:microsoft.com/office/officeart/2005/8/layout/lProcess3"/>
    <dgm:cxn modelId="{BB06D87F-61FE-4181-9429-845434E368FE}" type="presParOf" srcId="{4E890DE5-03E5-4E4D-9DF0-C819DCDCB477}" destId="{0F1948F8-CFCC-4130-B55C-9A810B8E4FA4}"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4395F7-31C2-491E-9657-50666AE61F7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CA"/>
        </a:p>
      </dgm:t>
    </dgm:pt>
    <dgm:pt modelId="{C8DE0E01-EE1F-4649-8337-A5B3A954FB5D}">
      <dgm:prSet custT="1"/>
      <dgm:spPr/>
      <dgm:t>
        <a:bodyPr/>
        <a:lstStyle/>
        <a:p>
          <a:pPr rtl="0"/>
          <a:r>
            <a:rPr lang="en-CA" sz="19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are you buying a Gift Card?</a:t>
          </a:r>
        </a:p>
        <a:p>
          <a:pPr rtl="0"/>
          <a:r>
            <a:rPr lang="en-CA" sz="1500" b="1" dirty="0" smtClean="0"/>
            <a:t>For Recognition ? </a:t>
          </a:r>
          <a:r>
            <a:rPr lang="en-CA" sz="1500" dirty="0" smtClean="0"/>
            <a:t>– </a:t>
          </a:r>
          <a:r>
            <a:rPr lang="en-CA" sz="1500" b="0" i="1" dirty="0" smtClean="0"/>
            <a:t>It must comply with the </a:t>
          </a:r>
          <a:r>
            <a:rPr lang="en-CA" sz="1500" b="0" i="1" dirty="0" smtClean="0">
              <a:hlinkClick xmlns:r="http://schemas.openxmlformats.org/officeDocument/2006/relationships" r:id="rId1"/>
            </a:rPr>
            <a:t>ESDC Recognition Policy </a:t>
          </a:r>
          <a:r>
            <a:rPr lang="en-CA" sz="800" b="1" i="0" u="sng" dirty="0" smtClean="0">
              <a:latin typeface="Arial" panose="020B0604020202020204" pitchFamily="34" charset="0"/>
              <a:cs typeface="Arial" panose="020B0604020202020204" pitchFamily="34" charset="0"/>
            </a:rPr>
            <a:t>(</a:t>
          </a:r>
          <a:r>
            <a:rPr lang="en-CA" sz="800" b="1" i="0" u="sng" baseline="0" dirty="0" smtClean="0">
              <a:latin typeface="Arial" panose="020B0604020202020204" pitchFamily="34" charset="0"/>
              <a:cs typeface="Arial" panose="020B0604020202020204" pitchFamily="34" charset="0"/>
            </a:rPr>
            <a:t>A valid PRI number must be enter in the appropriated field for every line item entered in the card document. One line item for EACH recognition.)</a:t>
          </a:r>
        </a:p>
        <a:p>
          <a:pPr rtl="0"/>
          <a:endParaRPr lang="en-CA" sz="800" b="1" i="0" u="sng" baseline="0" dirty="0" smtClean="0">
            <a:latin typeface="Arial" panose="020B0604020202020204" pitchFamily="34" charset="0"/>
            <a:cs typeface="Arial" panose="020B0604020202020204" pitchFamily="34" charset="0"/>
          </a:endParaRPr>
        </a:p>
        <a:p>
          <a:pPr rtl="0"/>
          <a:endParaRPr lang="en-CA" sz="800" b="1" i="0" u="sng" baseline="0" dirty="0" smtClean="0">
            <a:latin typeface="Arial" panose="020B0604020202020204" pitchFamily="34" charset="0"/>
            <a:cs typeface="Arial" panose="020B0604020202020204" pitchFamily="34" charset="0"/>
          </a:endParaRPr>
        </a:p>
        <a:p>
          <a:pPr rtl="0"/>
          <a:endParaRPr lang="en-CA" sz="800" b="1" i="0" u="sng" baseline="0" dirty="0" smtClean="0">
            <a:latin typeface="Arial" panose="020B0604020202020204" pitchFamily="34" charset="0"/>
            <a:cs typeface="Arial" panose="020B0604020202020204" pitchFamily="34" charset="0"/>
          </a:endParaRPr>
        </a:p>
        <a:p>
          <a:pPr rtl="0"/>
          <a:r>
            <a:rPr lang="en-CA" sz="1500" b="1" dirty="0" smtClean="0"/>
            <a:t>For hospitality in satellite offices ? </a:t>
          </a:r>
          <a:r>
            <a:rPr lang="en-CA" sz="1500" dirty="0" smtClean="0"/>
            <a:t>    </a:t>
          </a:r>
          <a:endParaRPr lang="en-CA" sz="19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17242F9-2730-42DB-967A-21A01B60F62B}" type="parTrans" cxnId="{AF2ED8CB-B4D0-4EAB-A554-55AE20A6CB19}">
      <dgm:prSet/>
      <dgm:spPr/>
      <dgm:t>
        <a:bodyPr/>
        <a:lstStyle/>
        <a:p>
          <a:endParaRPr lang="en-CA"/>
        </a:p>
      </dgm:t>
    </dgm:pt>
    <dgm:pt modelId="{9543673F-64EA-4303-9EE2-B9435029517E}" type="sibTrans" cxnId="{AF2ED8CB-B4D0-4EAB-A554-55AE20A6CB19}">
      <dgm:prSet/>
      <dgm:spPr/>
      <dgm:t>
        <a:bodyPr/>
        <a:lstStyle/>
        <a:p>
          <a:endParaRPr lang="en-CA"/>
        </a:p>
      </dgm:t>
    </dgm:pt>
    <dgm:pt modelId="{DE8AC740-DB5D-4DC6-A338-E0A0C9791D1F}" type="pres">
      <dgm:prSet presAssocID="{0F4395F7-31C2-491E-9657-50666AE61F79}" presName="compositeShape" presStyleCnt="0">
        <dgm:presLayoutVars>
          <dgm:chMax val="7"/>
          <dgm:dir/>
          <dgm:resizeHandles val="exact"/>
        </dgm:presLayoutVars>
      </dgm:prSet>
      <dgm:spPr/>
      <dgm:t>
        <a:bodyPr/>
        <a:lstStyle/>
        <a:p>
          <a:endParaRPr lang="en-CA"/>
        </a:p>
      </dgm:t>
    </dgm:pt>
    <dgm:pt modelId="{F811806D-2F70-4589-AEF3-784C6DBE7FD7}" type="pres">
      <dgm:prSet presAssocID="{C8DE0E01-EE1F-4649-8337-A5B3A954FB5D}" presName="circ1TxSh" presStyleLbl="vennNode1" presStyleIdx="0" presStyleCnt="1" custLinFactNeighborX="-45264" custLinFactNeighborY="-2450"/>
      <dgm:spPr/>
      <dgm:t>
        <a:bodyPr/>
        <a:lstStyle/>
        <a:p>
          <a:endParaRPr lang="en-CA"/>
        </a:p>
      </dgm:t>
    </dgm:pt>
  </dgm:ptLst>
  <dgm:cxnLst>
    <dgm:cxn modelId="{AF2ED8CB-B4D0-4EAB-A554-55AE20A6CB19}" srcId="{0F4395F7-31C2-491E-9657-50666AE61F79}" destId="{C8DE0E01-EE1F-4649-8337-A5B3A954FB5D}" srcOrd="0" destOrd="0" parTransId="{017242F9-2730-42DB-967A-21A01B60F62B}" sibTransId="{9543673F-64EA-4303-9EE2-B9435029517E}"/>
    <dgm:cxn modelId="{A4B9D5C9-6D42-4402-8132-2E3FF96CC5D6}" type="presOf" srcId="{0F4395F7-31C2-491E-9657-50666AE61F79}" destId="{DE8AC740-DB5D-4DC6-A338-E0A0C9791D1F}" srcOrd="0" destOrd="0" presId="urn:microsoft.com/office/officeart/2005/8/layout/venn1"/>
    <dgm:cxn modelId="{BAC57976-D7C9-49D3-89E0-334C6C88EFAF}" type="presOf" srcId="{C8DE0E01-EE1F-4649-8337-A5B3A954FB5D}" destId="{F811806D-2F70-4589-AEF3-784C6DBE7FD7}" srcOrd="0" destOrd="0" presId="urn:microsoft.com/office/officeart/2005/8/layout/venn1"/>
    <dgm:cxn modelId="{5D288570-9A8F-40BA-A516-637559725BE0}" type="presParOf" srcId="{DE8AC740-DB5D-4DC6-A338-E0A0C9791D1F}" destId="{F811806D-2F70-4589-AEF3-784C6DBE7FD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48E851-CB61-4DE7-AAC4-24AB8BE0321E}"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CA"/>
        </a:p>
      </dgm:t>
    </dgm:pt>
    <dgm:pt modelId="{FA7170A0-80C7-4FD2-A78B-1AC48740A044}">
      <dgm:prSet phldrT="[Text]"/>
      <dgm:spPr/>
      <dgm:t>
        <a:bodyPr/>
        <a:lstStyle/>
        <a:p>
          <a:r>
            <a:rPr lang="en-C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CA"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ECDD2BD-583F-4DDD-86D2-8FE3CB5986C4}" type="parTrans" cxnId="{EEA76EE5-33C5-4CB6-976B-5C7EFCE5A9B8}">
      <dgm:prSet/>
      <dgm:spPr/>
      <dgm:t>
        <a:bodyPr/>
        <a:lstStyle/>
        <a:p>
          <a:endParaRPr lang="en-CA"/>
        </a:p>
      </dgm:t>
    </dgm:pt>
    <dgm:pt modelId="{6300E789-EA30-43D9-9E92-3599E05BEFE7}" type="sibTrans" cxnId="{EEA76EE5-33C5-4CB6-976B-5C7EFCE5A9B8}">
      <dgm:prSet/>
      <dgm:spPr/>
      <dgm:t>
        <a:bodyPr/>
        <a:lstStyle/>
        <a:p>
          <a:endParaRPr lang="en-CA"/>
        </a:p>
      </dgm:t>
    </dgm:pt>
    <dgm:pt modelId="{7D63EA61-6352-40C7-BF95-A924F3569E76}">
      <dgm:prSet phldrT="[Text]" custT="1"/>
      <dgm:spPr/>
      <dgm:t>
        <a:bodyPr/>
        <a:lstStyle/>
        <a:p>
          <a:pPr algn="l"/>
          <a:endParaRPr lang="en-CA" sz="1400" dirty="0" smtClean="0">
            <a:latin typeface="Arial" panose="020B0604020202020204" pitchFamily="34" charset="0"/>
            <a:cs typeface="Arial" panose="020B0604020202020204" pitchFamily="34" charset="0"/>
            <a:sym typeface="Wingdings" panose="05000000000000000000" pitchFamily="2" charset="2"/>
          </a:endParaRPr>
        </a:p>
        <a:p>
          <a:pPr algn="l"/>
          <a:r>
            <a:rPr lang="en-CA" sz="1400" dirty="0" smtClean="0">
              <a:latin typeface="Arial" panose="020B0604020202020204" pitchFamily="34" charset="0"/>
              <a:cs typeface="Arial" panose="020B0604020202020204" pitchFamily="34" charset="0"/>
              <a:sym typeface="Wingdings" panose="05000000000000000000" pitchFamily="2" charset="2"/>
            </a:rPr>
            <a:t>When buying a good from</a:t>
          </a:r>
          <a:r>
            <a:rPr lang="en-CA" sz="1400" baseline="0" dirty="0" smtClean="0">
              <a:latin typeface="Arial" panose="020B0604020202020204" pitchFamily="34" charset="0"/>
              <a:cs typeface="Arial" panose="020B0604020202020204" pitchFamily="34" charset="0"/>
              <a:sym typeface="Wingdings" panose="05000000000000000000" pitchFamily="2" charset="2"/>
            </a:rPr>
            <a:t> the United States or Overseas confirm with seller whether you will need the services of a customs broker.</a:t>
          </a:r>
          <a:endParaRPr lang="en-CA" sz="1400" dirty="0">
            <a:latin typeface="Arial" panose="020B0604020202020204" pitchFamily="34" charset="0"/>
            <a:cs typeface="Arial" panose="020B0604020202020204" pitchFamily="34" charset="0"/>
          </a:endParaRPr>
        </a:p>
      </dgm:t>
    </dgm:pt>
    <dgm:pt modelId="{55851264-ADB6-4C31-B6A4-7B7BE47409EC}" type="parTrans" cxnId="{5A098DC2-38B6-4DDA-82AC-A66410FD69E3}">
      <dgm:prSet/>
      <dgm:spPr/>
      <dgm:t>
        <a:bodyPr/>
        <a:lstStyle/>
        <a:p>
          <a:endParaRPr lang="en-CA"/>
        </a:p>
      </dgm:t>
    </dgm:pt>
    <dgm:pt modelId="{5D1A8D82-6F76-414C-B8BE-5F873C854A5E}" type="sibTrans" cxnId="{5A098DC2-38B6-4DDA-82AC-A66410FD69E3}">
      <dgm:prSet/>
      <dgm:spPr/>
      <dgm:t>
        <a:bodyPr/>
        <a:lstStyle/>
        <a:p>
          <a:endParaRPr lang="en-CA"/>
        </a:p>
      </dgm:t>
    </dgm:pt>
    <dgm:pt modelId="{995D0D4A-511C-40B7-AE6D-2CA2DFF35EBE}">
      <dgm:prSet phldrT="[Text]"/>
      <dgm:spPr/>
      <dgm:t>
        <a:bodyPr/>
        <a:lstStyle/>
        <a:p>
          <a:r>
            <a:rPr lang="en-C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CA"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02AF42E-9851-49CC-8DF5-2D72379BAC21}" type="parTrans" cxnId="{161610AE-1706-494B-908D-6DC0860511ED}">
      <dgm:prSet/>
      <dgm:spPr/>
      <dgm:t>
        <a:bodyPr/>
        <a:lstStyle/>
        <a:p>
          <a:endParaRPr lang="en-CA"/>
        </a:p>
      </dgm:t>
    </dgm:pt>
    <dgm:pt modelId="{F202CD6F-A1F5-4129-9C96-08C8CF243608}" type="sibTrans" cxnId="{161610AE-1706-494B-908D-6DC0860511ED}">
      <dgm:prSet/>
      <dgm:spPr/>
      <dgm:t>
        <a:bodyPr/>
        <a:lstStyle/>
        <a:p>
          <a:endParaRPr lang="en-CA"/>
        </a:p>
      </dgm:t>
    </dgm:pt>
    <dgm:pt modelId="{14BE6523-6B28-4931-BDB1-1784AAB71952}">
      <dgm:prSet phldrT="[Text]" custT="1"/>
      <dgm:spPr/>
      <dgm:t>
        <a:bodyPr/>
        <a:lstStyle/>
        <a:p>
          <a:pPr algn="l"/>
          <a:endParaRPr lang="en-CA" sz="1200" baseline="0" dirty="0" smtClean="0">
            <a:latin typeface="Arial" panose="020B0604020202020204" pitchFamily="34" charset="0"/>
            <a:cs typeface="Arial" panose="020B0604020202020204" pitchFamily="34" charset="0"/>
            <a:sym typeface="Wingdings" panose="05000000000000000000" pitchFamily="2" charset="2"/>
          </a:endParaRPr>
        </a:p>
        <a:p>
          <a:pPr algn="l"/>
          <a:r>
            <a:rPr lang="en-CA" sz="1400" baseline="0" dirty="0" smtClean="0">
              <a:latin typeface="Arial" panose="020B0604020202020204" pitchFamily="34" charset="0"/>
              <a:cs typeface="Arial" panose="020B0604020202020204" pitchFamily="34" charset="0"/>
              <a:sym typeface="Wingdings" panose="05000000000000000000" pitchFamily="2" charset="2"/>
            </a:rPr>
            <a:t>Immediately upon ordering your item obtain the services of a licensed broker by visiting the </a:t>
          </a:r>
          <a:r>
            <a:rPr lang="en-CA" sz="1400" baseline="0" dirty="0" smtClean="0">
              <a:latin typeface="Arial" panose="020B0604020202020204" pitchFamily="34" charset="0"/>
              <a:cs typeface="Arial" panose="020B0604020202020204" pitchFamily="34" charset="0"/>
              <a:sym typeface="Wingdings" panose="05000000000000000000" pitchFamily="2" charset="2"/>
              <a:hlinkClick xmlns:r="http://schemas.openxmlformats.org/officeDocument/2006/relationships" r:id="rId1"/>
            </a:rPr>
            <a:t>Canadian Society of Customs Brokers website</a:t>
          </a:r>
          <a:endParaRPr lang="en-CA" sz="1400" dirty="0">
            <a:latin typeface="Arial" panose="020B0604020202020204" pitchFamily="34" charset="0"/>
            <a:cs typeface="Arial" panose="020B0604020202020204" pitchFamily="34" charset="0"/>
          </a:endParaRPr>
        </a:p>
      </dgm:t>
    </dgm:pt>
    <dgm:pt modelId="{AE5CC36F-11D1-4DFA-B357-7559E8833DE4}" type="parTrans" cxnId="{C43ABF9C-F284-4C9D-89DF-65A4C034C44A}">
      <dgm:prSet/>
      <dgm:spPr/>
      <dgm:t>
        <a:bodyPr/>
        <a:lstStyle/>
        <a:p>
          <a:endParaRPr lang="en-CA"/>
        </a:p>
      </dgm:t>
    </dgm:pt>
    <dgm:pt modelId="{8173D801-014B-4EDC-B22D-8BC47918766A}" type="sibTrans" cxnId="{C43ABF9C-F284-4C9D-89DF-65A4C034C44A}">
      <dgm:prSet/>
      <dgm:spPr/>
      <dgm:t>
        <a:bodyPr/>
        <a:lstStyle/>
        <a:p>
          <a:endParaRPr lang="en-CA"/>
        </a:p>
      </dgm:t>
    </dgm:pt>
    <dgm:pt modelId="{E5D2A61C-F844-4D4B-BCBF-AF8097853187}">
      <dgm:prSet phldrT="[Text]"/>
      <dgm:spPr/>
      <dgm:t>
        <a:bodyPr/>
        <a:lstStyle/>
        <a:p>
          <a:r>
            <a:rPr lang="en-C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CA"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F1DBDF0-4A8A-4D42-A36F-998554AAD523}" type="parTrans" cxnId="{427D0E94-94BA-45FC-9403-696551D87BE2}">
      <dgm:prSet/>
      <dgm:spPr/>
      <dgm:t>
        <a:bodyPr/>
        <a:lstStyle/>
        <a:p>
          <a:endParaRPr lang="en-CA"/>
        </a:p>
      </dgm:t>
    </dgm:pt>
    <dgm:pt modelId="{BB7F3683-3D0D-4094-AA1A-39624F9C6199}" type="sibTrans" cxnId="{427D0E94-94BA-45FC-9403-696551D87BE2}">
      <dgm:prSet/>
      <dgm:spPr/>
      <dgm:t>
        <a:bodyPr/>
        <a:lstStyle/>
        <a:p>
          <a:endParaRPr lang="en-CA"/>
        </a:p>
      </dgm:t>
    </dgm:pt>
    <dgm:pt modelId="{6916010B-3B6C-4071-A7CB-56BBDF82A9CF}">
      <dgm:prSet phldrT="[Text]" custT="1"/>
      <dgm:spPr/>
      <dgm:t>
        <a:bodyPr/>
        <a:lstStyle/>
        <a:p>
          <a:pPr algn="l"/>
          <a:endParaRPr lang="en-CA" sz="2200" baseline="0" dirty="0" smtClean="0">
            <a:latin typeface="Arial" panose="020B0604020202020204" pitchFamily="34" charset="0"/>
            <a:cs typeface="Arial" panose="020B0604020202020204" pitchFamily="34" charset="0"/>
            <a:sym typeface="Wingdings" panose="05000000000000000000" pitchFamily="2" charset="2"/>
          </a:endParaRPr>
        </a:p>
        <a:p>
          <a:pPr algn="l"/>
          <a:r>
            <a:rPr lang="en-CA" sz="2400" b="1" cap="none" spc="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sym typeface="Wingdings" panose="05000000000000000000" pitchFamily="2" charset="2"/>
            </a:rPr>
            <a:t>Ensure that the Broker takes the Card</a:t>
          </a:r>
          <a:endParaRPr lang="en-CA"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5B23EE73-FC8E-4504-9BBF-F92AB2EF71A6}" type="parTrans" cxnId="{2D0B5EE8-098F-475E-B5F7-46BE79CD12D1}">
      <dgm:prSet/>
      <dgm:spPr/>
      <dgm:t>
        <a:bodyPr/>
        <a:lstStyle/>
        <a:p>
          <a:endParaRPr lang="en-CA"/>
        </a:p>
      </dgm:t>
    </dgm:pt>
    <dgm:pt modelId="{9EAC0273-F1AF-4B95-B98B-BD76AFC7D885}" type="sibTrans" cxnId="{2D0B5EE8-098F-475E-B5F7-46BE79CD12D1}">
      <dgm:prSet/>
      <dgm:spPr/>
      <dgm:t>
        <a:bodyPr/>
        <a:lstStyle/>
        <a:p>
          <a:endParaRPr lang="en-CA"/>
        </a:p>
      </dgm:t>
    </dgm:pt>
    <dgm:pt modelId="{4F9F1A5A-E383-4899-8BE2-212F5753990D}" type="pres">
      <dgm:prSet presAssocID="{3648E851-CB61-4DE7-AAC4-24AB8BE0321E}" presName="Name0" presStyleCnt="0">
        <dgm:presLayoutVars>
          <dgm:chMax val="7"/>
          <dgm:chPref val="5"/>
          <dgm:dir/>
          <dgm:animOne val="branch"/>
          <dgm:animLvl val="lvl"/>
        </dgm:presLayoutVars>
      </dgm:prSet>
      <dgm:spPr/>
      <dgm:t>
        <a:bodyPr/>
        <a:lstStyle/>
        <a:p>
          <a:endParaRPr lang="en-CA"/>
        </a:p>
      </dgm:t>
    </dgm:pt>
    <dgm:pt modelId="{C79CF1AC-A795-4CAC-8B25-E47CE2838A43}" type="pres">
      <dgm:prSet presAssocID="{E5D2A61C-F844-4D4B-BCBF-AF8097853187}" presName="ChildAccent3" presStyleCnt="0"/>
      <dgm:spPr/>
    </dgm:pt>
    <dgm:pt modelId="{26D2AAE9-BEFF-483D-B4E9-E5CA001CA9DD}" type="pres">
      <dgm:prSet presAssocID="{E5D2A61C-F844-4D4B-BCBF-AF8097853187}" presName="ChildAccent" presStyleLbl="alignImgPlace1" presStyleIdx="0" presStyleCnt="3"/>
      <dgm:spPr/>
      <dgm:t>
        <a:bodyPr/>
        <a:lstStyle/>
        <a:p>
          <a:endParaRPr lang="en-CA"/>
        </a:p>
      </dgm:t>
    </dgm:pt>
    <dgm:pt modelId="{DE721111-B978-4AA2-B0A7-47D5403D5431}" type="pres">
      <dgm:prSet presAssocID="{E5D2A61C-F844-4D4B-BCBF-AF8097853187}" presName="Child3" presStyleLbl="revTx" presStyleIdx="0" presStyleCnt="0">
        <dgm:presLayoutVars>
          <dgm:chMax val="0"/>
          <dgm:chPref val="0"/>
          <dgm:bulletEnabled val="1"/>
        </dgm:presLayoutVars>
      </dgm:prSet>
      <dgm:spPr/>
      <dgm:t>
        <a:bodyPr/>
        <a:lstStyle/>
        <a:p>
          <a:endParaRPr lang="en-CA"/>
        </a:p>
      </dgm:t>
    </dgm:pt>
    <dgm:pt modelId="{91F1B7DC-1DD6-4F67-86C5-C11B570C8143}" type="pres">
      <dgm:prSet presAssocID="{E5D2A61C-F844-4D4B-BCBF-AF8097853187}" presName="Parent3" presStyleLbl="node1" presStyleIdx="0" presStyleCnt="3">
        <dgm:presLayoutVars>
          <dgm:chMax val="2"/>
          <dgm:chPref val="1"/>
          <dgm:bulletEnabled val="1"/>
        </dgm:presLayoutVars>
      </dgm:prSet>
      <dgm:spPr/>
      <dgm:t>
        <a:bodyPr/>
        <a:lstStyle/>
        <a:p>
          <a:endParaRPr lang="en-CA"/>
        </a:p>
      </dgm:t>
    </dgm:pt>
    <dgm:pt modelId="{C5B49566-6139-46BD-A45E-BDAA7EAF5AF4}" type="pres">
      <dgm:prSet presAssocID="{995D0D4A-511C-40B7-AE6D-2CA2DFF35EBE}" presName="ChildAccent2" presStyleCnt="0"/>
      <dgm:spPr/>
    </dgm:pt>
    <dgm:pt modelId="{E538EDBE-721E-4D8E-89CC-16192000E35B}" type="pres">
      <dgm:prSet presAssocID="{995D0D4A-511C-40B7-AE6D-2CA2DFF35EBE}" presName="ChildAccent" presStyleLbl="alignImgPlace1" presStyleIdx="1" presStyleCnt="3" custLinFactNeighborX="725" custLinFactNeighborY="352"/>
      <dgm:spPr/>
      <dgm:t>
        <a:bodyPr/>
        <a:lstStyle/>
        <a:p>
          <a:endParaRPr lang="en-CA"/>
        </a:p>
      </dgm:t>
    </dgm:pt>
    <dgm:pt modelId="{B5E200DE-F080-43E7-AC81-93F9CF5BB3A8}" type="pres">
      <dgm:prSet presAssocID="{995D0D4A-511C-40B7-AE6D-2CA2DFF35EBE}" presName="Child2" presStyleLbl="revTx" presStyleIdx="0" presStyleCnt="0">
        <dgm:presLayoutVars>
          <dgm:chMax val="0"/>
          <dgm:chPref val="0"/>
          <dgm:bulletEnabled val="1"/>
        </dgm:presLayoutVars>
      </dgm:prSet>
      <dgm:spPr/>
      <dgm:t>
        <a:bodyPr/>
        <a:lstStyle/>
        <a:p>
          <a:endParaRPr lang="en-CA"/>
        </a:p>
      </dgm:t>
    </dgm:pt>
    <dgm:pt modelId="{F4F990A2-82F4-4ABA-BEEA-07936E8136F6}" type="pres">
      <dgm:prSet presAssocID="{995D0D4A-511C-40B7-AE6D-2CA2DFF35EBE}" presName="Parent2" presStyleLbl="node1" presStyleIdx="1" presStyleCnt="3">
        <dgm:presLayoutVars>
          <dgm:chMax val="2"/>
          <dgm:chPref val="1"/>
          <dgm:bulletEnabled val="1"/>
        </dgm:presLayoutVars>
      </dgm:prSet>
      <dgm:spPr/>
      <dgm:t>
        <a:bodyPr/>
        <a:lstStyle/>
        <a:p>
          <a:endParaRPr lang="en-CA"/>
        </a:p>
      </dgm:t>
    </dgm:pt>
    <dgm:pt modelId="{D9D8F4DE-36FD-4085-914E-0FB0E5298F72}" type="pres">
      <dgm:prSet presAssocID="{FA7170A0-80C7-4FD2-A78B-1AC48740A044}" presName="ChildAccent1" presStyleCnt="0"/>
      <dgm:spPr/>
    </dgm:pt>
    <dgm:pt modelId="{970C017B-547A-4B5C-A205-0A855EC8F981}" type="pres">
      <dgm:prSet presAssocID="{FA7170A0-80C7-4FD2-A78B-1AC48740A044}" presName="ChildAccent" presStyleLbl="alignImgPlace1" presStyleIdx="2" presStyleCnt="3"/>
      <dgm:spPr/>
      <dgm:t>
        <a:bodyPr/>
        <a:lstStyle/>
        <a:p>
          <a:endParaRPr lang="en-CA"/>
        </a:p>
      </dgm:t>
    </dgm:pt>
    <dgm:pt modelId="{CB21E448-B9AA-4EEF-8FDE-4D8E86366FA1}" type="pres">
      <dgm:prSet presAssocID="{FA7170A0-80C7-4FD2-A78B-1AC48740A044}" presName="Child1" presStyleLbl="revTx" presStyleIdx="0" presStyleCnt="0">
        <dgm:presLayoutVars>
          <dgm:chMax val="0"/>
          <dgm:chPref val="0"/>
          <dgm:bulletEnabled val="1"/>
        </dgm:presLayoutVars>
      </dgm:prSet>
      <dgm:spPr/>
      <dgm:t>
        <a:bodyPr/>
        <a:lstStyle/>
        <a:p>
          <a:endParaRPr lang="en-CA"/>
        </a:p>
      </dgm:t>
    </dgm:pt>
    <dgm:pt modelId="{7D73F6E3-5BBC-4860-9F8B-7F3C27F83018}" type="pres">
      <dgm:prSet presAssocID="{FA7170A0-80C7-4FD2-A78B-1AC48740A044}" presName="Parent1" presStyleLbl="node1" presStyleIdx="2" presStyleCnt="3" custLinFactNeighborY="-4972">
        <dgm:presLayoutVars>
          <dgm:chMax val="2"/>
          <dgm:chPref val="1"/>
          <dgm:bulletEnabled val="1"/>
        </dgm:presLayoutVars>
      </dgm:prSet>
      <dgm:spPr/>
      <dgm:t>
        <a:bodyPr/>
        <a:lstStyle/>
        <a:p>
          <a:endParaRPr lang="en-CA"/>
        </a:p>
      </dgm:t>
    </dgm:pt>
  </dgm:ptLst>
  <dgm:cxnLst>
    <dgm:cxn modelId="{F2A3F561-EB4E-4F98-A534-233EE3790E37}" type="presOf" srcId="{995D0D4A-511C-40B7-AE6D-2CA2DFF35EBE}" destId="{F4F990A2-82F4-4ABA-BEEA-07936E8136F6}" srcOrd="0" destOrd="0" presId="urn:microsoft.com/office/officeart/2011/layout/InterconnectedBlockProcess"/>
    <dgm:cxn modelId="{ECBA877E-1E9F-4B14-A278-E1DC88282615}" type="presOf" srcId="{6916010B-3B6C-4071-A7CB-56BBDF82A9CF}" destId="{26D2AAE9-BEFF-483D-B4E9-E5CA001CA9DD}" srcOrd="0" destOrd="0" presId="urn:microsoft.com/office/officeart/2011/layout/InterconnectedBlockProcess"/>
    <dgm:cxn modelId="{5A098DC2-38B6-4DDA-82AC-A66410FD69E3}" srcId="{FA7170A0-80C7-4FD2-A78B-1AC48740A044}" destId="{7D63EA61-6352-40C7-BF95-A924F3569E76}" srcOrd="0" destOrd="0" parTransId="{55851264-ADB6-4C31-B6A4-7B7BE47409EC}" sibTransId="{5D1A8D82-6F76-414C-B8BE-5F873C854A5E}"/>
    <dgm:cxn modelId="{30CAE24D-CAF9-4C5D-8EB4-4781AA67A407}" type="presOf" srcId="{14BE6523-6B28-4931-BDB1-1784AAB71952}" destId="{E538EDBE-721E-4D8E-89CC-16192000E35B}" srcOrd="0" destOrd="0" presId="urn:microsoft.com/office/officeart/2011/layout/InterconnectedBlockProcess"/>
    <dgm:cxn modelId="{427D0E94-94BA-45FC-9403-696551D87BE2}" srcId="{3648E851-CB61-4DE7-AAC4-24AB8BE0321E}" destId="{E5D2A61C-F844-4D4B-BCBF-AF8097853187}" srcOrd="2" destOrd="0" parTransId="{AF1DBDF0-4A8A-4D42-A36F-998554AAD523}" sibTransId="{BB7F3683-3D0D-4094-AA1A-39624F9C6199}"/>
    <dgm:cxn modelId="{161610AE-1706-494B-908D-6DC0860511ED}" srcId="{3648E851-CB61-4DE7-AAC4-24AB8BE0321E}" destId="{995D0D4A-511C-40B7-AE6D-2CA2DFF35EBE}" srcOrd="1" destOrd="0" parTransId="{602AF42E-9851-49CC-8DF5-2D72379BAC21}" sibTransId="{F202CD6F-A1F5-4129-9C96-08C8CF243608}"/>
    <dgm:cxn modelId="{7C75C546-B709-44B2-BC47-D392C8FE69B4}" type="presOf" srcId="{E5D2A61C-F844-4D4B-BCBF-AF8097853187}" destId="{91F1B7DC-1DD6-4F67-86C5-C11B570C8143}" srcOrd="0" destOrd="0" presId="urn:microsoft.com/office/officeart/2011/layout/InterconnectedBlockProcess"/>
    <dgm:cxn modelId="{ADD182E0-DB6E-4EDD-ABBA-CF1AEF80A603}" type="presOf" srcId="{7D63EA61-6352-40C7-BF95-A924F3569E76}" destId="{970C017B-547A-4B5C-A205-0A855EC8F981}" srcOrd="0" destOrd="0" presId="urn:microsoft.com/office/officeart/2011/layout/InterconnectedBlockProcess"/>
    <dgm:cxn modelId="{EEA76EE5-33C5-4CB6-976B-5C7EFCE5A9B8}" srcId="{3648E851-CB61-4DE7-AAC4-24AB8BE0321E}" destId="{FA7170A0-80C7-4FD2-A78B-1AC48740A044}" srcOrd="0" destOrd="0" parTransId="{8ECDD2BD-583F-4DDD-86D2-8FE3CB5986C4}" sibTransId="{6300E789-EA30-43D9-9E92-3599E05BEFE7}"/>
    <dgm:cxn modelId="{1A83073E-A103-498B-A748-B323476DAED4}" type="presOf" srcId="{3648E851-CB61-4DE7-AAC4-24AB8BE0321E}" destId="{4F9F1A5A-E383-4899-8BE2-212F5753990D}" srcOrd="0" destOrd="0" presId="urn:microsoft.com/office/officeart/2011/layout/InterconnectedBlockProcess"/>
    <dgm:cxn modelId="{70A28512-7D37-4A95-8472-8A5ADF1D1F21}" type="presOf" srcId="{6916010B-3B6C-4071-A7CB-56BBDF82A9CF}" destId="{DE721111-B978-4AA2-B0A7-47D5403D5431}" srcOrd="1" destOrd="0" presId="urn:microsoft.com/office/officeart/2011/layout/InterconnectedBlockProcess"/>
    <dgm:cxn modelId="{5EE66D78-33B1-4C84-BBFA-CB9170AAE35B}" type="presOf" srcId="{FA7170A0-80C7-4FD2-A78B-1AC48740A044}" destId="{7D73F6E3-5BBC-4860-9F8B-7F3C27F83018}" srcOrd="0" destOrd="0" presId="urn:microsoft.com/office/officeart/2011/layout/InterconnectedBlockProcess"/>
    <dgm:cxn modelId="{2D0B5EE8-098F-475E-B5F7-46BE79CD12D1}" srcId="{E5D2A61C-F844-4D4B-BCBF-AF8097853187}" destId="{6916010B-3B6C-4071-A7CB-56BBDF82A9CF}" srcOrd="0" destOrd="0" parTransId="{5B23EE73-FC8E-4504-9BBF-F92AB2EF71A6}" sibTransId="{9EAC0273-F1AF-4B95-B98B-BD76AFC7D885}"/>
    <dgm:cxn modelId="{C43ABF9C-F284-4C9D-89DF-65A4C034C44A}" srcId="{995D0D4A-511C-40B7-AE6D-2CA2DFF35EBE}" destId="{14BE6523-6B28-4931-BDB1-1784AAB71952}" srcOrd="0" destOrd="0" parTransId="{AE5CC36F-11D1-4DFA-B357-7559E8833DE4}" sibTransId="{8173D801-014B-4EDC-B22D-8BC47918766A}"/>
    <dgm:cxn modelId="{DB4075D9-17D6-47C7-9DF0-1FB9A3420F2D}" type="presOf" srcId="{7D63EA61-6352-40C7-BF95-A924F3569E76}" destId="{CB21E448-B9AA-4EEF-8FDE-4D8E86366FA1}" srcOrd="1" destOrd="0" presId="urn:microsoft.com/office/officeart/2011/layout/InterconnectedBlockProcess"/>
    <dgm:cxn modelId="{36746ADB-B106-4B5C-9ED3-53F6886D3FF2}" type="presOf" srcId="{14BE6523-6B28-4931-BDB1-1784AAB71952}" destId="{B5E200DE-F080-43E7-AC81-93F9CF5BB3A8}" srcOrd="1" destOrd="0" presId="urn:microsoft.com/office/officeart/2011/layout/InterconnectedBlockProcess"/>
    <dgm:cxn modelId="{559B2A90-EAC4-4812-B6A2-F21936C42F53}" type="presParOf" srcId="{4F9F1A5A-E383-4899-8BE2-212F5753990D}" destId="{C79CF1AC-A795-4CAC-8B25-E47CE2838A43}" srcOrd="0" destOrd="0" presId="urn:microsoft.com/office/officeart/2011/layout/InterconnectedBlockProcess"/>
    <dgm:cxn modelId="{02EF1346-B4EC-41F9-AF1F-CAEFE40FA87A}" type="presParOf" srcId="{C79CF1AC-A795-4CAC-8B25-E47CE2838A43}" destId="{26D2AAE9-BEFF-483D-B4E9-E5CA001CA9DD}" srcOrd="0" destOrd="0" presId="urn:microsoft.com/office/officeart/2011/layout/InterconnectedBlockProcess"/>
    <dgm:cxn modelId="{B79C86BF-834E-4E48-91B1-0ED9FE72FFDB}" type="presParOf" srcId="{4F9F1A5A-E383-4899-8BE2-212F5753990D}" destId="{DE721111-B978-4AA2-B0A7-47D5403D5431}" srcOrd="1" destOrd="0" presId="urn:microsoft.com/office/officeart/2011/layout/InterconnectedBlockProcess"/>
    <dgm:cxn modelId="{3E3E5C6D-190B-4A4D-BACB-2AAC78BD34F2}" type="presParOf" srcId="{4F9F1A5A-E383-4899-8BE2-212F5753990D}" destId="{91F1B7DC-1DD6-4F67-86C5-C11B570C8143}" srcOrd="2" destOrd="0" presId="urn:microsoft.com/office/officeart/2011/layout/InterconnectedBlockProcess"/>
    <dgm:cxn modelId="{F3C9D457-4602-40F6-B58E-43BD8C97A2D9}" type="presParOf" srcId="{4F9F1A5A-E383-4899-8BE2-212F5753990D}" destId="{C5B49566-6139-46BD-A45E-BDAA7EAF5AF4}" srcOrd="3" destOrd="0" presId="urn:microsoft.com/office/officeart/2011/layout/InterconnectedBlockProcess"/>
    <dgm:cxn modelId="{9B8526FF-93FC-4A0D-A8F3-E1303EFFD995}" type="presParOf" srcId="{C5B49566-6139-46BD-A45E-BDAA7EAF5AF4}" destId="{E538EDBE-721E-4D8E-89CC-16192000E35B}" srcOrd="0" destOrd="0" presId="urn:microsoft.com/office/officeart/2011/layout/InterconnectedBlockProcess"/>
    <dgm:cxn modelId="{B729660E-7D93-41A9-9A3F-CA0C9632FFC5}" type="presParOf" srcId="{4F9F1A5A-E383-4899-8BE2-212F5753990D}" destId="{B5E200DE-F080-43E7-AC81-93F9CF5BB3A8}" srcOrd="4" destOrd="0" presId="urn:microsoft.com/office/officeart/2011/layout/InterconnectedBlockProcess"/>
    <dgm:cxn modelId="{8488532C-26CA-4E66-89D3-A79D7CCD069F}" type="presParOf" srcId="{4F9F1A5A-E383-4899-8BE2-212F5753990D}" destId="{F4F990A2-82F4-4ABA-BEEA-07936E8136F6}" srcOrd="5" destOrd="0" presId="urn:microsoft.com/office/officeart/2011/layout/InterconnectedBlockProcess"/>
    <dgm:cxn modelId="{FF1EC5C1-942B-4CED-B275-686F998E96BB}" type="presParOf" srcId="{4F9F1A5A-E383-4899-8BE2-212F5753990D}" destId="{D9D8F4DE-36FD-4085-914E-0FB0E5298F72}" srcOrd="6" destOrd="0" presId="urn:microsoft.com/office/officeart/2011/layout/InterconnectedBlockProcess"/>
    <dgm:cxn modelId="{EC062361-25BD-4C67-B661-9BE290E5EC58}" type="presParOf" srcId="{D9D8F4DE-36FD-4085-914E-0FB0E5298F72}" destId="{970C017B-547A-4B5C-A205-0A855EC8F981}" srcOrd="0" destOrd="0" presId="urn:microsoft.com/office/officeart/2011/layout/InterconnectedBlockProcess"/>
    <dgm:cxn modelId="{BF55E0B7-AF51-4D00-AAAE-9D7E1779434C}" type="presParOf" srcId="{4F9F1A5A-E383-4899-8BE2-212F5753990D}" destId="{CB21E448-B9AA-4EEF-8FDE-4D8E86366FA1}" srcOrd="7" destOrd="0" presId="urn:microsoft.com/office/officeart/2011/layout/InterconnectedBlockProcess"/>
    <dgm:cxn modelId="{84D883A5-E57C-46E9-BEEC-615783D2C1FA}" type="presParOf" srcId="{4F9F1A5A-E383-4899-8BE2-212F5753990D}" destId="{7D73F6E3-5BBC-4860-9F8B-7F3C27F83018}"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8CCACF-60F1-4508-A186-E1EF5E1F06F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CA"/>
        </a:p>
      </dgm:t>
    </dgm:pt>
    <dgm:pt modelId="{02201B20-C8EE-4C81-A12A-023F93110138}">
      <dgm:prSet phldrT="[Text]"/>
      <dgm:spPr/>
      <dgm:t>
        <a:bodyPr/>
        <a:lstStyle/>
        <a:p>
          <a:pPr algn="ctr"/>
          <a:r>
            <a:rPr lang="en-C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CA"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10FD2E4-57F3-459A-9F6A-03A73AE04E6A}" type="parTrans" cxnId="{67BBB1DD-0AB0-445F-A945-B402DE977F47}">
      <dgm:prSet/>
      <dgm:spPr/>
      <dgm:t>
        <a:bodyPr/>
        <a:lstStyle/>
        <a:p>
          <a:pPr algn="ctr"/>
          <a:endParaRPr lang="en-CA"/>
        </a:p>
      </dgm:t>
    </dgm:pt>
    <dgm:pt modelId="{48E916EC-B982-44F8-AA6A-44761CCA7881}" type="sibTrans" cxnId="{67BBB1DD-0AB0-445F-A945-B402DE977F47}">
      <dgm:prSet/>
      <dgm:spPr/>
      <dgm:t>
        <a:bodyPr/>
        <a:lstStyle/>
        <a:p>
          <a:pPr algn="ctr"/>
          <a:endParaRPr lang="en-CA"/>
        </a:p>
      </dgm:t>
    </dgm:pt>
    <dgm:pt modelId="{A08898A3-88CE-416A-B212-E95F7E9CD7D1}">
      <dgm:prSet/>
      <dgm:spPr/>
      <dgm:t>
        <a:bodyPr/>
        <a:lstStyle/>
        <a:p>
          <a:pPr algn="l"/>
          <a:endParaRPr lang="en-CA" baseline="0" dirty="0" smtClean="0">
            <a:latin typeface="Arial" panose="020B0604020202020204" pitchFamily="34" charset="0"/>
            <a:cs typeface="Arial" panose="020B0604020202020204" pitchFamily="34" charset="0"/>
            <a:sym typeface="Wingdings" panose="05000000000000000000" pitchFamily="2" charset="2"/>
          </a:endParaRPr>
        </a:p>
        <a:p>
          <a:pPr algn="l"/>
          <a:r>
            <a:rPr lang="en-CA" baseline="0" dirty="0" smtClean="0">
              <a:latin typeface="Arial" panose="020B0604020202020204" pitchFamily="34" charset="0"/>
              <a:cs typeface="Arial" panose="020B0604020202020204" pitchFamily="34" charset="0"/>
              <a:sym typeface="Wingdings" panose="05000000000000000000" pitchFamily="2" charset="2"/>
            </a:rPr>
            <a:t>Provide the Broker with the required paperwork. You will need the following information:</a:t>
          </a:r>
          <a:endParaRPr lang="en-CA" dirty="0">
            <a:latin typeface="Arial" panose="020B0604020202020204" pitchFamily="34" charset="0"/>
            <a:cs typeface="Arial" panose="020B0604020202020204" pitchFamily="34" charset="0"/>
          </a:endParaRPr>
        </a:p>
      </dgm:t>
    </dgm:pt>
    <dgm:pt modelId="{1E4ED54F-7FD8-4CC1-B760-4560C1317776}" type="parTrans" cxnId="{332E44BE-8B7A-417E-94F5-DF7190008626}">
      <dgm:prSet/>
      <dgm:spPr/>
      <dgm:t>
        <a:bodyPr/>
        <a:lstStyle/>
        <a:p>
          <a:pPr algn="ctr"/>
          <a:endParaRPr lang="en-CA"/>
        </a:p>
      </dgm:t>
    </dgm:pt>
    <dgm:pt modelId="{F555D06C-AE26-44E5-ADAF-0F38F66467AA}" type="sibTrans" cxnId="{332E44BE-8B7A-417E-94F5-DF7190008626}">
      <dgm:prSet/>
      <dgm:spPr/>
      <dgm:t>
        <a:bodyPr/>
        <a:lstStyle/>
        <a:p>
          <a:pPr algn="ctr"/>
          <a:endParaRPr lang="en-CA"/>
        </a:p>
      </dgm:t>
    </dgm:pt>
    <dgm:pt modelId="{420E149C-5F46-40B2-81E5-184BF6F852FB}">
      <dgm:prSet/>
      <dgm:spPr/>
      <dgm:t>
        <a:bodyPr/>
        <a:lstStyle/>
        <a:p>
          <a:pPr algn="l" rtl="0"/>
          <a:r>
            <a:rPr lang="en-CA" baseline="0" dirty="0" smtClean="0">
              <a:latin typeface="Arial" panose="020B0604020202020204" pitchFamily="34" charset="0"/>
              <a:cs typeface="Arial" panose="020B0604020202020204" pitchFamily="34" charset="0"/>
              <a:sym typeface="Wingdings" panose="05000000000000000000" pitchFamily="2" charset="2"/>
            </a:rPr>
            <a:t>CRA Operating Number:  </a:t>
          </a:r>
          <a:r>
            <a:rPr lang="en-CA" dirty="0" smtClean="0">
              <a:solidFill>
                <a:schemeClr val="tx1"/>
              </a:solidFill>
              <a:effectLst/>
              <a:latin typeface="Arial" panose="020B0604020202020204" pitchFamily="34" charset="0"/>
              <a:ea typeface="+mn-ea"/>
              <a:cs typeface="Arial" panose="020B0604020202020204" pitchFamily="34" charset="0"/>
            </a:rPr>
            <a:t>121491807RP0751</a:t>
          </a:r>
        </a:p>
      </dgm:t>
    </dgm:pt>
    <dgm:pt modelId="{35086933-6E3E-4458-9F25-EF3CBBB770C4}" type="parTrans" cxnId="{BEA9380E-20FA-4385-88E1-70F999CEF0B4}">
      <dgm:prSet/>
      <dgm:spPr/>
      <dgm:t>
        <a:bodyPr/>
        <a:lstStyle/>
        <a:p>
          <a:pPr algn="ctr"/>
          <a:endParaRPr lang="en-CA"/>
        </a:p>
      </dgm:t>
    </dgm:pt>
    <dgm:pt modelId="{B5DC210F-B695-4009-90C1-E517339E4737}" type="sibTrans" cxnId="{BEA9380E-20FA-4385-88E1-70F999CEF0B4}">
      <dgm:prSet/>
      <dgm:spPr/>
      <dgm:t>
        <a:bodyPr/>
        <a:lstStyle/>
        <a:p>
          <a:pPr algn="ctr"/>
          <a:endParaRPr lang="en-CA"/>
        </a:p>
      </dgm:t>
    </dgm:pt>
    <dgm:pt modelId="{D52AFD9F-8221-48A6-9CD3-78BA73E6C22E}">
      <dgm:prSet/>
      <dgm:spPr/>
      <dgm:t>
        <a:bodyPr/>
        <a:lstStyle/>
        <a:p>
          <a:pPr algn="l" rtl="0"/>
          <a:r>
            <a:rPr lang="en-CA" baseline="0" dirty="0" smtClean="0">
              <a:latin typeface="Arial" panose="020B0604020202020204" pitchFamily="34" charset="0"/>
              <a:cs typeface="Arial" panose="020B0604020202020204" pitchFamily="34" charset="0"/>
              <a:sym typeface="Wingdings" panose="05000000000000000000" pitchFamily="2" charset="2"/>
            </a:rPr>
            <a:t>Legal Name: </a:t>
          </a:r>
          <a:r>
            <a:rPr lang="en-CA" dirty="0" smtClean="0">
              <a:solidFill>
                <a:schemeClr val="tx1"/>
              </a:solidFill>
              <a:effectLst/>
              <a:latin typeface="Arial" panose="020B0604020202020204" pitchFamily="34" charset="0"/>
              <a:ea typeface="+mn-ea"/>
              <a:cs typeface="Arial" panose="020B0604020202020204" pitchFamily="34" charset="0"/>
            </a:rPr>
            <a:t>Government of Canada / RHDC</a:t>
          </a:r>
        </a:p>
      </dgm:t>
    </dgm:pt>
    <dgm:pt modelId="{2B574D26-F653-4F20-BFE0-0AB7BEBB2227}" type="parTrans" cxnId="{54674910-954C-4101-B73E-70AB7AEDEC8D}">
      <dgm:prSet/>
      <dgm:spPr/>
      <dgm:t>
        <a:bodyPr/>
        <a:lstStyle/>
        <a:p>
          <a:endParaRPr lang="en-CA"/>
        </a:p>
      </dgm:t>
    </dgm:pt>
    <dgm:pt modelId="{80DB9E65-D016-473F-A628-1418CD4D8997}" type="sibTrans" cxnId="{54674910-954C-4101-B73E-70AB7AEDEC8D}">
      <dgm:prSet/>
      <dgm:spPr/>
      <dgm:t>
        <a:bodyPr/>
        <a:lstStyle/>
        <a:p>
          <a:endParaRPr lang="en-CA"/>
        </a:p>
      </dgm:t>
    </dgm:pt>
    <dgm:pt modelId="{BFDFE820-F9D0-4F99-868F-FDF8FABC16C8}" type="pres">
      <dgm:prSet presAssocID="{E08CCACF-60F1-4508-A186-E1EF5E1F06F3}" presName="Name0" presStyleCnt="0">
        <dgm:presLayoutVars>
          <dgm:chMax val="7"/>
          <dgm:chPref val="5"/>
          <dgm:dir/>
          <dgm:animOne val="branch"/>
          <dgm:animLvl val="lvl"/>
        </dgm:presLayoutVars>
      </dgm:prSet>
      <dgm:spPr/>
      <dgm:t>
        <a:bodyPr/>
        <a:lstStyle/>
        <a:p>
          <a:endParaRPr lang="en-CA"/>
        </a:p>
      </dgm:t>
    </dgm:pt>
    <dgm:pt modelId="{0026087E-7B34-48A9-A746-4C7D4DBB2B34}" type="pres">
      <dgm:prSet presAssocID="{02201B20-C8EE-4C81-A12A-023F93110138}" presName="ChildAccent1" presStyleCnt="0"/>
      <dgm:spPr/>
    </dgm:pt>
    <dgm:pt modelId="{AB9097AB-EF10-47F0-BDAA-6CD8F6991400}" type="pres">
      <dgm:prSet presAssocID="{02201B20-C8EE-4C81-A12A-023F93110138}" presName="ChildAccent" presStyleLbl="alignImgPlace1" presStyleIdx="0" presStyleCnt="1" custScaleX="98606" custScaleY="97934" custLinFactNeighborX="-41006" custLinFactNeighborY="786"/>
      <dgm:spPr/>
      <dgm:t>
        <a:bodyPr/>
        <a:lstStyle/>
        <a:p>
          <a:endParaRPr lang="en-CA"/>
        </a:p>
      </dgm:t>
    </dgm:pt>
    <dgm:pt modelId="{20C920C8-1D89-47E9-9CD2-61212B81D673}" type="pres">
      <dgm:prSet presAssocID="{02201B20-C8EE-4C81-A12A-023F93110138}" presName="Child1" presStyleLbl="revTx" presStyleIdx="0" presStyleCnt="0">
        <dgm:presLayoutVars>
          <dgm:chMax val="0"/>
          <dgm:chPref val="0"/>
          <dgm:bulletEnabled val="1"/>
        </dgm:presLayoutVars>
      </dgm:prSet>
      <dgm:spPr/>
      <dgm:t>
        <a:bodyPr/>
        <a:lstStyle/>
        <a:p>
          <a:endParaRPr lang="en-CA"/>
        </a:p>
      </dgm:t>
    </dgm:pt>
    <dgm:pt modelId="{DA8A2849-A47B-45D3-8113-3416CC815E68}" type="pres">
      <dgm:prSet presAssocID="{02201B20-C8EE-4C81-A12A-023F93110138}" presName="Parent1" presStyleLbl="node1" presStyleIdx="0" presStyleCnt="1" custLinFactNeighborX="-40546" custLinFactNeighborY="9864">
        <dgm:presLayoutVars>
          <dgm:chMax val="2"/>
          <dgm:chPref val="1"/>
          <dgm:bulletEnabled val="1"/>
        </dgm:presLayoutVars>
      </dgm:prSet>
      <dgm:spPr/>
      <dgm:t>
        <a:bodyPr/>
        <a:lstStyle/>
        <a:p>
          <a:endParaRPr lang="en-CA"/>
        </a:p>
      </dgm:t>
    </dgm:pt>
  </dgm:ptLst>
  <dgm:cxnLst>
    <dgm:cxn modelId="{3237DCEB-37F3-43CF-B4D9-C9FC241C815D}" type="presOf" srcId="{D52AFD9F-8221-48A6-9CD3-78BA73E6C22E}" destId="{AB9097AB-EF10-47F0-BDAA-6CD8F6991400}" srcOrd="0" destOrd="2" presId="urn:microsoft.com/office/officeart/2011/layout/InterconnectedBlockProcess"/>
    <dgm:cxn modelId="{67BBB1DD-0AB0-445F-A945-B402DE977F47}" srcId="{E08CCACF-60F1-4508-A186-E1EF5E1F06F3}" destId="{02201B20-C8EE-4C81-A12A-023F93110138}" srcOrd="0" destOrd="0" parTransId="{310FD2E4-57F3-459A-9F6A-03A73AE04E6A}" sibTransId="{48E916EC-B982-44F8-AA6A-44761CCA7881}"/>
    <dgm:cxn modelId="{8B373184-5181-4835-88D7-FEBBA6CC6B0D}" type="presOf" srcId="{420E149C-5F46-40B2-81E5-184BF6F852FB}" destId="{AB9097AB-EF10-47F0-BDAA-6CD8F6991400}" srcOrd="0" destOrd="1" presId="urn:microsoft.com/office/officeart/2011/layout/InterconnectedBlockProcess"/>
    <dgm:cxn modelId="{091B111B-F48B-4B7F-9A5D-5078F3006043}" type="presOf" srcId="{E08CCACF-60F1-4508-A186-E1EF5E1F06F3}" destId="{BFDFE820-F9D0-4F99-868F-FDF8FABC16C8}" srcOrd="0" destOrd="0" presId="urn:microsoft.com/office/officeart/2011/layout/InterconnectedBlockProcess"/>
    <dgm:cxn modelId="{DC42D156-E1BB-46F6-B0E0-77BF2FAFF2C5}" type="presOf" srcId="{420E149C-5F46-40B2-81E5-184BF6F852FB}" destId="{20C920C8-1D89-47E9-9CD2-61212B81D673}" srcOrd="1" destOrd="1" presId="urn:microsoft.com/office/officeart/2011/layout/InterconnectedBlockProcess"/>
    <dgm:cxn modelId="{BEA9380E-20FA-4385-88E1-70F999CEF0B4}" srcId="{A08898A3-88CE-416A-B212-E95F7E9CD7D1}" destId="{420E149C-5F46-40B2-81E5-184BF6F852FB}" srcOrd="0" destOrd="0" parTransId="{35086933-6E3E-4458-9F25-EF3CBBB770C4}" sibTransId="{B5DC210F-B695-4009-90C1-E517339E4737}"/>
    <dgm:cxn modelId="{332E44BE-8B7A-417E-94F5-DF7190008626}" srcId="{02201B20-C8EE-4C81-A12A-023F93110138}" destId="{A08898A3-88CE-416A-B212-E95F7E9CD7D1}" srcOrd="0" destOrd="0" parTransId="{1E4ED54F-7FD8-4CC1-B760-4560C1317776}" sibTransId="{F555D06C-AE26-44E5-ADAF-0F38F66467AA}"/>
    <dgm:cxn modelId="{54674910-954C-4101-B73E-70AB7AEDEC8D}" srcId="{A08898A3-88CE-416A-B212-E95F7E9CD7D1}" destId="{D52AFD9F-8221-48A6-9CD3-78BA73E6C22E}" srcOrd="1" destOrd="0" parTransId="{2B574D26-F653-4F20-BFE0-0AB7BEBB2227}" sibTransId="{80DB9E65-D016-473F-A628-1418CD4D8997}"/>
    <dgm:cxn modelId="{2D015800-AB31-4B85-B036-8A52272D7A2C}" type="presOf" srcId="{02201B20-C8EE-4C81-A12A-023F93110138}" destId="{DA8A2849-A47B-45D3-8113-3416CC815E68}" srcOrd="0" destOrd="0" presId="urn:microsoft.com/office/officeart/2011/layout/InterconnectedBlockProcess"/>
    <dgm:cxn modelId="{23950D80-BFD5-4311-9001-647FF9AA1758}" type="presOf" srcId="{D52AFD9F-8221-48A6-9CD3-78BA73E6C22E}" destId="{20C920C8-1D89-47E9-9CD2-61212B81D673}" srcOrd="1" destOrd="2" presId="urn:microsoft.com/office/officeart/2011/layout/InterconnectedBlockProcess"/>
    <dgm:cxn modelId="{F90C4D93-F1BD-4C93-96E6-37EA2C2D087F}" type="presOf" srcId="{A08898A3-88CE-416A-B212-E95F7E9CD7D1}" destId="{AB9097AB-EF10-47F0-BDAA-6CD8F6991400}" srcOrd="0" destOrd="0" presId="urn:microsoft.com/office/officeart/2011/layout/InterconnectedBlockProcess"/>
    <dgm:cxn modelId="{63426DBD-053D-4975-A0DE-62BB1B9A6BA2}" type="presOf" srcId="{A08898A3-88CE-416A-B212-E95F7E9CD7D1}" destId="{20C920C8-1D89-47E9-9CD2-61212B81D673}" srcOrd="1" destOrd="0" presId="urn:microsoft.com/office/officeart/2011/layout/InterconnectedBlockProcess"/>
    <dgm:cxn modelId="{EDFE926C-37DB-4B87-9AF1-90C43BA24864}" type="presParOf" srcId="{BFDFE820-F9D0-4F99-868F-FDF8FABC16C8}" destId="{0026087E-7B34-48A9-A746-4C7D4DBB2B34}" srcOrd="0" destOrd="0" presId="urn:microsoft.com/office/officeart/2011/layout/InterconnectedBlockProcess"/>
    <dgm:cxn modelId="{93882658-26CF-468E-A640-D98AE2EAFE67}" type="presParOf" srcId="{0026087E-7B34-48A9-A746-4C7D4DBB2B34}" destId="{AB9097AB-EF10-47F0-BDAA-6CD8F6991400}" srcOrd="0" destOrd="0" presId="urn:microsoft.com/office/officeart/2011/layout/InterconnectedBlockProcess"/>
    <dgm:cxn modelId="{22B10D08-0E4C-493E-AE83-967504BE58BD}" type="presParOf" srcId="{BFDFE820-F9D0-4F99-868F-FDF8FABC16C8}" destId="{20C920C8-1D89-47E9-9CD2-61212B81D673}" srcOrd="1" destOrd="0" presId="urn:microsoft.com/office/officeart/2011/layout/InterconnectedBlockProcess"/>
    <dgm:cxn modelId="{EFE593B2-A061-4C65-BF38-4FD71D1E1220}" type="presParOf" srcId="{BFDFE820-F9D0-4F99-868F-FDF8FABC16C8}" destId="{DA8A2849-A47B-45D3-8113-3416CC815E68}" srcOrd="2" destOrd="0" presId="urn:microsoft.com/office/officeart/2011/layout/InterconnectedBlock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0612D4-B5F6-4AAB-BD26-36EC22B9C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E4CDB855-97B7-4E52-BA9C-247FBF82E451}">
      <dgm:prSet custT="1"/>
      <dgm:spPr>
        <a:solidFill>
          <a:srgbClr val="7A82AA"/>
        </a:solidFill>
      </dgm:spPr>
      <dgm:t>
        <a:bodyPr/>
        <a:lstStyle/>
        <a:p>
          <a:pPr rtl="0"/>
          <a:r>
            <a:rPr lang="en-CA" sz="800" dirty="0" smtClean="0">
              <a:solidFill>
                <a:srgbClr val="7A82AA"/>
              </a:solidFill>
            </a:rPr>
            <a:t>.</a:t>
          </a:r>
          <a:endParaRPr lang="en-CA" sz="800" dirty="0">
            <a:solidFill>
              <a:srgbClr val="7A82AA"/>
            </a:solidFill>
          </a:endParaRPr>
        </a:p>
      </dgm:t>
    </dgm:pt>
    <dgm:pt modelId="{D54A1C12-6C4C-4175-A175-6D0ABB6D3F76}" type="parTrans" cxnId="{E28F703F-E041-4B07-A187-BA05D536F572}">
      <dgm:prSet/>
      <dgm:spPr/>
      <dgm:t>
        <a:bodyPr/>
        <a:lstStyle/>
        <a:p>
          <a:endParaRPr lang="en-CA"/>
        </a:p>
      </dgm:t>
    </dgm:pt>
    <dgm:pt modelId="{FBD7CB0F-7B75-4FEE-90A1-3B5D7345AFDA}" type="sibTrans" cxnId="{E28F703F-E041-4B07-A187-BA05D536F572}">
      <dgm:prSet/>
      <dgm:spPr/>
      <dgm:t>
        <a:bodyPr/>
        <a:lstStyle/>
        <a:p>
          <a:endParaRPr lang="en-CA"/>
        </a:p>
      </dgm:t>
    </dgm:pt>
    <dgm:pt modelId="{0F7CE24A-A3D0-488D-8D81-97A5E698203C}">
      <dgm:prSet custT="1"/>
      <dgm:spPr>
        <a:solidFill>
          <a:srgbClr val="7A82AA"/>
        </a:solidFill>
      </dgm:spPr>
      <dgm:t>
        <a:bodyPr/>
        <a:lstStyle/>
        <a:p>
          <a:pPr rtl="0"/>
          <a:r>
            <a:rPr lang="en-CA" sz="800" dirty="0" smtClean="0">
              <a:solidFill>
                <a:srgbClr val="7A82AA"/>
              </a:solidFill>
            </a:rPr>
            <a:t>.</a:t>
          </a:r>
          <a:endParaRPr lang="en-CA" sz="800" dirty="0">
            <a:solidFill>
              <a:srgbClr val="7A82AA"/>
            </a:solidFill>
          </a:endParaRPr>
        </a:p>
      </dgm:t>
    </dgm:pt>
    <dgm:pt modelId="{C6A26F0C-D9D4-4C43-B417-A3496CA7CBC1}" type="parTrans" cxnId="{F4A8E60D-C9C2-4C8E-BF6F-4CCD859EA80A}">
      <dgm:prSet/>
      <dgm:spPr/>
      <dgm:t>
        <a:bodyPr/>
        <a:lstStyle/>
        <a:p>
          <a:endParaRPr lang="en-CA"/>
        </a:p>
      </dgm:t>
    </dgm:pt>
    <dgm:pt modelId="{B8E30BEF-15FE-4DC3-9EED-267AB1E19165}" type="sibTrans" cxnId="{F4A8E60D-C9C2-4C8E-BF6F-4CCD859EA80A}">
      <dgm:prSet/>
      <dgm:spPr/>
      <dgm:t>
        <a:bodyPr/>
        <a:lstStyle/>
        <a:p>
          <a:endParaRPr lang="en-CA"/>
        </a:p>
      </dgm:t>
    </dgm:pt>
    <dgm:pt modelId="{59917344-564F-44F5-A30D-CCCA480FC25B}">
      <dgm:prSet custT="1"/>
      <dgm:spPr/>
      <dgm:t>
        <a:bodyPr/>
        <a:lstStyle/>
        <a:p>
          <a:pPr rtl="0"/>
          <a:r>
            <a:rPr lang="en-CA" sz="2000" b="1" dirty="0" smtClean="0">
              <a:latin typeface="Arial" panose="020B0604020202020204" pitchFamily="34" charset="0"/>
              <a:cs typeface="Arial" panose="020B0604020202020204" pitchFamily="34" charset="0"/>
            </a:rPr>
            <a:t>Ask the vendor if they take the card </a:t>
          </a:r>
          <a:r>
            <a:rPr lang="en-CA"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BEFORE </a:t>
          </a:r>
          <a:r>
            <a:rPr lang="en-CA" sz="2000" b="1" dirty="0" smtClean="0">
              <a:latin typeface="Arial" panose="020B0604020202020204" pitchFamily="34" charset="0"/>
              <a:cs typeface="Arial" panose="020B0604020202020204" pitchFamily="34" charset="0"/>
            </a:rPr>
            <a:t>making your purchase.</a:t>
          </a:r>
          <a:endParaRPr lang="en-CA" sz="2000" b="1" dirty="0">
            <a:latin typeface="Arial" panose="020B0604020202020204" pitchFamily="34" charset="0"/>
            <a:cs typeface="Arial" panose="020B0604020202020204" pitchFamily="34" charset="0"/>
          </a:endParaRPr>
        </a:p>
      </dgm:t>
    </dgm:pt>
    <dgm:pt modelId="{6C1E572F-8643-426E-B455-CEBE01DD2F6E}" type="parTrans" cxnId="{69BD21AF-F764-45DF-925F-6192F632E6AF}">
      <dgm:prSet/>
      <dgm:spPr/>
      <dgm:t>
        <a:bodyPr/>
        <a:lstStyle/>
        <a:p>
          <a:endParaRPr lang="en-CA"/>
        </a:p>
      </dgm:t>
    </dgm:pt>
    <dgm:pt modelId="{B2F29199-6C90-4075-9B7F-FA9C84F6C957}" type="sibTrans" cxnId="{69BD21AF-F764-45DF-925F-6192F632E6AF}">
      <dgm:prSet/>
      <dgm:spPr/>
      <dgm:t>
        <a:bodyPr/>
        <a:lstStyle/>
        <a:p>
          <a:endParaRPr lang="en-CA"/>
        </a:p>
      </dgm:t>
    </dgm:pt>
    <dgm:pt modelId="{9D67BB08-365C-4413-92C1-9DED97305680}">
      <dgm:prSet custT="1"/>
      <dgm:spPr/>
      <dgm:t>
        <a:bodyPr/>
        <a:lstStyle/>
        <a:p>
          <a:pPr rtl="0"/>
          <a:r>
            <a:rPr lang="en-CA" sz="2000" b="1" dirty="0" smtClean="0">
              <a:latin typeface="Arial" panose="020B0604020202020204" pitchFamily="34" charset="0"/>
              <a:cs typeface="Arial" panose="020B0604020202020204" pitchFamily="34" charset="0"/>
            </a:rPr>
            <a:t>If they don’t, seek another vendor that does.</a:t>
          </a:r>
          <a:endParaRPr lang="en-CA" sz="2000" b="1" dirty="0">
            <a:latin typeface="Arial" panose="020B0604020202020204" pitchFamily="34" charset="0"/>
            <a:cs typeface="Arial" panose="020B0604020202020204" pitchFamily="34" charset="0"/>
          </a:endParaRPr>
        </a:p>
      </dgm:t>
    </dgm:pt>
    <dgm:pt modelId="{5385446B-824D-4ADA-968B-40E72651487B}" type="parTrans" cxnId="{FB211BC1-F2E0-40B0-AE92-83CA8637F3B3}">
      <dgm:prSet/>
      <dgm:spPr/>
      <dgm:t>
        <a:bodyPr/>
        <a:lstStyle/>
        <a:p>
          <a:endParaRPr lang="en-CA"/>
        </a:p>
      </dgm:t>
    </dgm:pt>
    <dgm:pt modelId="{94B1F863-CBF2-4020-BF46-03D4304E3E1C}" type="sibTrans" cxnId="{FB211BC1-F2E0-40B0-AE92-83CA8637F3B3}">
      <dgm:prSet/>
      <dgm:spPr/>
      <dgm:t>
        <a:bodyPr/>
        <a:lstStyle/>
        <a:p>
          <a:endParaRPr lang="en-CA"/>
        </a:p>
      </dgm:t>
    </dgm:pt>
    <dgm:pt modelId="{0CB7B5FF-DB5F-4F73-90D0-9EABDEE498DD}">
      <dgm:prSet custT="1"/>
      <dgm:spPr/>
      <dgm:t>
        <a:bodyPr/>
        <a:lstStyle/>
        <a:p>
          <a:pPr rtl="0"/>
          <a:r>
            <a:rPr lang="en-CA" sz="2000" b="1" dirty="0" smtClean="0">
              <a:latin typeface="Arial" panose="020B0604020202020204" pitchFamily="34" charset="0"/>
              <a:cs typeface="Arial" panose="020B0604020202020204" pitchFamily="34" charset="0"/>
            </a:rPr>
            <a:t>If none exists, submit a purchase requisition to Procurement and Contracting, considering your future needs from the vendor and not just your immediate need.</a:t>
          </a:r>
          <a:endParaRPr lang="en-CA" sz="2000" b="1" dirty="0">
            <a:latin typeface="Arial" panose="020B0604020202020204" pitchFamily="34" charset="0"/>
            <a:cs typeface="Arial" panose="020B0604020202020204" pitchFamily="34" charset="0"/>
          </a:endParaRPr>
        </a:p>
      </dgm:t>
    </dgm:pt>
    <dgm:pt modelId="{AC1C7D9B-8EE6-493C-8989-2FC45AD7D55F}" type="parTrans" cxnId="{9B3FAFD0-7A70-4515-8FDA-D30B593035AF}">
      <dgm:prSet/>
      <dgm:spPr/>
      <dgm:t>
        <a:bodyPr/>
        <a:lstStyle/>
        <a:p>
          <a:endParaRPr lang="en-CA"/>
        </a:p>
      </dgm:t>
    </dgm:pt>
    <dgm:pt modelId="{2A31C6D6-4797-432B-807B-569976457F43}" type="sibTrans" cxnId="{9B3FAFD0-7A70-4515-8FDA-D30B593035AF}">
      <dgm:prSet/>
      <dgm:spPr/>
      <dgm:t>
        <a:bodyPr/>
        <a:lstStyle/>
        <a:p>
          <a:endParaRPr lang="en-CA"/>
        </a:p>
      </dgm:t>
    </dgm:pt>
    <dgm:pt modelId="{6E9BDFC3-56A9-4CBD-91C2-429385C68EE5}">
      <dgm:prSet custT="1"/>
      <dgm:spPr>
        <a:solidFill>
          <a:srgbClr val="7A82AA"/>
        </a:solidFill>
      </dgm:spPr>
      <dgm:t>
        <a:bodyPr/>
        <a:lstStyle/>
        <a:p>
          <a:pPr rtl="0"/>
          <a:r>
            <a:rPr lang="en-CA" sz="800" dirty="0" smtClean="0">
              <a:solidFill>
                <a:srgbClr val="7A82AA"/>
              </a:solidFill>
            </a:rPr>
            <a:t>.</a:t>
          </a:r>
          <a:endParaRPr lang="en-CA" sz="800" dirty="0">
            <a:solidFill>
              <a:srgbClr val="7A82AA"/>
            </a:solidFill>
          </a:endParaRPr>
        </a:p>
      </dgm:t>
    </dgm:pt>
    <dgm:pt modelId="{5B66D38E-7D24-4686-8D36-752F9F483E9A}" type="sibTrans" cxnId="{D1D18B34-93EA-45D2-907D-8C24E6ED2607}">
      <dgm:prSet/>
      <dgm:spPr/>
      <dgm:t>
        <a:bodyPr/>
        <a:lstStyle/>
        <a:p>
          <a:endParaRPr lang="en-CA"/>
        </a:p>
      </dgm:t>
    </dgm:pt>
    <dgm:pt modelId="{3CC3DE5F-F9F2-4532-BB3B-CF88DBDA5A1B}" type="parTrans" cxnId="{D1D18B34-93EA-45D2-907D-8C24E6ED2607}">
      <dgm:prSet/>
      <dgm:spPr/>
      <dgm:t>
        <a:bodyPr/>
        <a:lstStyle/>
        <a:p>
          <a:endParaRPr lang="en-CA"/>
        </a:p>
      </dgm:t>
    </dgm:pt>
    <dgm:pt modelId="{5614743B-83F7-427E-B12A-D281AB13D415}" type="pres">
      <dgm:prSet presAssocID="{D60612D4-B5F6-4AAB-BD26-36EC22B9CEAF}" presName="linearFlow" presStyleCnt="0">
        <dgm:presLayoutVars>
          <dgm:dir/>
          <dgm:animLvl val="lvl"/>
          <dgm:resizeHandles val="exact"/>
        </dgm:presLayoutVars>
      </dgm:prSet>
      <dgm:spPr/>
      <dgm:t>
        <a:bodyPr/>
        <a:lstStyle/>
        <a:p>
          <a:endParaRPr lang="en-CA"/>
        </a:p>
      </dgm:t>
    </dgm:pt>
    <dgm:pt modelId="{3B59ADB9-A455-47D6-97CC-AE2FFCE5CF6B}" type="pres">
      <dgm:prSet presAssocID="{0F7CE24A-A3D0-488D-8D81-97A5E698203C}" presName="composite" presStyleCnt="0"/>
      <dgm:spPr/>
    </dgm:pt>
    <dgm:pt modelId="{81DFEABF-B2FD-4AF2-AC2A-B27B4C0B15D4}" type="pres">
      <dgm:prSet presAssocID="{0F7CE24A-A3D0-488D-8D81-97A5E698203C}" presName="parentText" presStyleLbl="alignNode1" presStyleIdx="0" presStyleCnt="3">
        <dgm:presLayoutVars>
          <dgm:chMax val="1"/>
          <dgm:bulletEnabled val="1"/>
        </dgm:presLayoutVars>
      </dgm:prSet>
      <dgm:spPr/>
      <dgm:t>
        <a:bodyPr/>
        <a:lstStyle/>
        <a:p>
          <a:endParaRPr lang="en-CA"/>
        </a:p>
      </dgm:t>
    </dgm:pt>
    <dgm:pt modelId="{E9B9BB5E-FE8C-4B87-A258-E52A4F551638}" type="pres">
      <dgm:prSet presAssocID="{0F7CE24A-A3D0-488D-8D81-97A5E698203C}" presName="descendantText" presStyleLbl="alignAcc1" presStyleIdx="0" presStyleCnt="3" custLinFactNeighborX="0" custLinFactNeighborY="-412">
        <dgm:presLayoutVars>
          <dgm:bulletEnabled val="1"/>
        </dgm:presLayoutVars>
      </dgm:prSet>
      <dgm:spPr/>
      <dgm:t>
        <a:bodyPr/>
        <a:lstStyle/>
        <a:p>
          <a:endParaRPr lang="en-CA"/>
        </a:p>
      </dgm:t>
    </dgm:pt>
    <dgm:pt modelId="{7600BFFC-F9FB-4419-A412-3F3C99C12FEA}" type="pres">
      <dgm:prSet presAssocID="{B8E30BEF-15FE-4DC3-9EED-267AB1E19165}" presName="sp" presStyleCnt="0"/>
      <dgm:spPr/>
    </dgm:pt>
    <dgm:pt modelId="{A917322D-D509-4C39-9B2B-1CCAE07DCDAD}" type="pres">
      <dgm:prSet presAssocID="{6E9BDFC3-56A9-4CBD-91C2-429385C68EE5}" presName="composite" presStyleCnt="0"/>
      <dgm:spPr/>
    </dgm:pt>
    <dgm:pt modelId="{722C6F6F-C6D7-453A-9333-79AF7BDF5EC8}" type="pres">
      <dgm:prSet presAssocID="{6E9BDFC3-56A9-4CBD-91C2-429385C68EE5}" presName="parentText" presStyleLbl="alignNode1" presStyleIdx="1" presStyleCnt="3" custLinFactNeighborX="0" custLinFactNeighborY="-2461">
        <dgm:presLayoutVars>
          <dgm:chMax val="1"/>
          <dgm:bulletEnabled val="1"/>
        </dgm:presLayoutVars>
      </dgm:prSet>
      <dgm:spPr/>
      <dgm:t>
        <a:bodyPr/>
        <a:lstStyle/>
        <a:p>
          <a:endParaRPr lang="en-CA"/>
        </a:p>
      </dgm:t>
    </dgm:pt>
    <dgm:pt modelId="{80F31659-2460-4B01-941A-D27DD28523CD}" type="pres">
      <dgm:prSet presAssocID="{6E9BDFC3-56A9-4CBD-91C2-429385C68EE5}" presName="descendantText" presStyleLbl="alignAcc1" presStyleIdx="1" presStyleCnt="3">
        <dgm:presLayoutVars>
          <dgm:bulletEnabled val="1"/>
        </dgm:presLayoutVars>
      </dgm:prSet>
      <dgm:spPr/>
      <dgm:t>
        <a:bodyPr/>
        <a:lstStyle/>
        <a:p>
          <a:endParaRPr lang="en-CA"/>
        </a:p>
      </dgm:t>
    </dgm:pt>
    <dgm:pt modelId="{CB8B17DC-B7A1-4EE9-90B1-29C8C50E0366}" type="pres">
      <dgm:prSet presAssocID="{5B66D38E-7D24-4686-8D36-752F9F483E9A}" presName="sp" presStyleCnt="0"/>
      <dgm:spPr/>
    </dgm:pt>
    <dgm:pt modelId="{B7F9CF6A-5C6F-45CA-ABC3-E0C5EF379E4C}" type="pres">
      <dgm:prSet presAssocID="{E4CDB855-97B7-4E52-BA9C-247FBF82E451}" presName="composite" presStyleCnt="0"/>
      <dgm:spPr/>
    </dgm:pt>
    <dgm:pt modelId="{9A19E433-BDB9-4F84-A10A-0F07BB4ADB80}" type="pres">
      <dgm:prSet presAssocID="{E4CDB855-97B7-4E52-BA9C-247FBF82E451}" presName="parentText" presStyleLbl="alignNode1" presStyleIdx="2" presStyleCnt="3">
        <dgm:presLayoutVars>
          <dgm:chMax val="1"/>
          <dgm:bulletEnabled val="1"/>
        </dgm:presLayoutVars>
      </dgm:prSet>
      <dgm:spPr/>
      <dgm:t>
        <a:bodyPr/>
        <a:lstStyle/>
        <a:p>
          <a:endParaRPr lang="en-CA"/>
        </a:p>
      </dgm:t>
    </dgm:pt>
    <dgm:pt modelId="{EB7431FB-4A5C-4429-8BA3-5C58E347B4C4}" type="pres">
      <dgm:prSet presAssocID="{E4CDB855-97B7-4E52-BA9C-247FBF82E451}" presName="descendantText" presStyleLbl="alignAcc1" presStyleIdx="2" presStyleCnt="3" custLinFactNeighborX="0" custLinFactNeighborY="0">
        <dgm:presLayoutVars>
          <dgm:bulletEnabled val="1"/>
        </dgm:presLayoutVars>
      </dgm:prSet>
      <dgm:spPr/>
      <dgm:t>
        <a:bodyPr/>
        <a:lstStyle/>
        <a:p>
          <a:endParaRPr lang="en-CA"/>
        </a:p>
      </dgm:t>
    </dgm:pt>
  </dgm:ptLst>
  <dgm:cxnLst>
    <dgm:cxn modelId="{2A950D47-9C52-4E1D-9D83-7A5942785E2A}" type="presOf" srcId="{D60612D4-B5F6-4AAB-BD26-36EC22B9CEAF}" destId="{5614743B-83F7-427E-B12A-D281AB13D415}" srcOrd="0" destOrd="0" presId="urn:microsoft.com/office/officeart/2005/8/layout/chevron2"/>
    <dgm:cxn modelId="{E05265FC-06E3-44A8-ADBF-2E44A539BE17}" type="presOf" srcId="{0CB7B5FF-DB5F-4F73-90D0-9EABDEE498DD}" destId="{EB7431FB-4A5C-4429-8BA3-5C58E347B4C4}" srcOrd="0" destOrd="0" presId="urn:microsoft.com/office/officeart/2005/8/layout/chevron2"/>
    <dgm:cxn modelId="{C5350E43-7BA2-477B-8D91-A7BDBAF5EEF5}" type="presOf" srcId="{6E9BDFC3-56A9-4CBD-91C2-429385C68EE5}" destId="{722C6F6F-C6D7-453A-9333-79AF7BDF5EC8}" srcOrd="0" destOrd="0" presId="urn:microsoft.com/office/officeart/2005/8/layout/chevron2"/>
    <dgm:cxn modelId="{E4F09DF1-1D83-4EF7-93C6-84A8F2071CD5}" type="presOf" srcId="{E4CDB855-97B7-4E52-BA9C-247FBF82E451}" destId="{9A19E433-BDB9-4F84-A10A-0F07BB4ADB80}" srcOrd="0" destOrd="0" presId="urn:microsoft.com/office/officeart/2005/8/layout/chevron2"/>
    <dgm:cxn modelId="{08C6CCA5-09BF-4158-8535-6449840C233E}" type="presOf" srcId="{59917344-564F-44F5-A30D-CCCA480FC25B}" destId="{E9B9BB5E-FE8C-4B87-A258-E52A4F551638}" srcOrd="0" destOrd="0" presId="urn:microsoft.com/office/officeart/2005/8/layout/chevron2"/>
    <dgm:cxn modelId="{D1D18B34-93EA-45D2-907D-8C24E6ED2607}" srcId="{D60612D4-B5F6-4AAB-BD26-36EC22B9CEAF}" destId="{6E9BDFC3-56A9-4CBD-91C2-429385C68EE5}" srcOrd="1" destOrd="0" parTransId="{3CC3DE5F-F9F2-4532-BB3B-CF88DBDA5A1B}" sibTransId="{5B66D38E-7D24-4686-8D36-752F9F483E9A}"/>
    <dgm:cxn modelId="{E28F703F-E041-4B07-A187-BA05D536F572}" srcId="{D60612D4-B5F6-4AAB-BD26-36EC22B9CEAF}" destId="{E4CDB855-97B7-4E52-BA9C-247FBF82E451}" srcOrd="2" destOrd="0" parTransId="{D54A1C12-6C4C-4175-A175-6D0ABB6D3F76}" sibTransId="{FBD7CB0F-7B75-4FEE-90A1-3B5D7345AFDA}"/>
    <dgm:cxn modelId="{3268A82C-2C88-48F6-B8AD-53F0C6887DE7}" type="presOf" srcId="{0F7CE24A-A3D0-488D-8D81-97A5E698203C}" destId="{81DFEABF-B2FD-4AF2-AC2A-B27B4C0B15D4}" srcOrd="0" destOrd="0" presId="urn:microsoft.com/office/officeart/2005/8/layout/chevron2"/>
    <dgm:cxn modelId="{69BD21AF-F764-45DF-925F-6192F632E6AF}" srcId="{0F7CE24A-A3D0-488D-8D81-97A5E698203C}" destId="{59917344-564F-44F5-A30D-CCCA480FC25B}" srcOrd="0" destOrd="0" parTransId="{6C1E572F-8643-426E-B455-CEBE01DD2F6E}" sibTransId="{B2F29199-6C90-4075-9B7F-FA9C84F6C957}"/>
    <dgm:cxn modelId="{FB211BC1-F2E0-40B0-AE92-83CA8637F3B3}" srcId="{6E9BDFC3-56A9-4CBD-91C2-429385C68EE5}" destId="{9D67BB08-365C-4413-92C1-9DED97305680}" srcOrd="0" destOrd="0" parTransId="{5385446B-824D-4ADA-968B-40E72651487B}" sibTransId="{94B1F863-CBF2-4020-BF46-03D4304E3E1C}"/>
    <dgm:cxn modelId="{E35A9C79-69DD-4A09-A376-B1284AB8922B}" type="presOf" srcId="{9D67BB08-365C-4413-92C1-9DED97305680}" destId="{80F31659-2460-4B01-941A-D27DD28523CD}" srcOrd="0" destOrd="0" presId="urn:microsoft.com/office/officeart/2005/8/layout/chevron2"/>
    <dgm:cxn modelId="{9B3FAFD0-7A70-4515-8FDA-D30B593035AF}" srcId="{E4CDB855-97B7-4E52-BA9C-247FBF82E451}" destId="{0CB7B5FF-DB5F-4F73-90D0-9EABDEE498DD}" srcOrd="0" destOrd="0" parTransId="{AC1C7D9B-8EE6-493C-8989-2FC45AD7D55F}" sibTransId="{2A31C6D6-4797-432B-807B-569976457F43}"/>
    <dgm:cxn modelId="{F4A8E60D-C9C2-4C8E-BF6F-4CCD859EA80A}" srcId="{D60612D4-B5F6-4AAB-BD26-36EC22B9CEAF}" destId="{0F7CE24A-A3D0-488D-8D81-97A5E698203C}" srcOrd="0" destOrd="0" parTransId="{C6A26F0C-D9D4-4C43-B417-A3496CA7CBC1}" sibTransId="{B8E30BEF-15FE-4DC3-9EED-267AB1E19165}"/>
    <dgm:cxn modelId="{4D27D117-26D0-4A1A-B580-DFE40FAEB413}" type="presParOf" srcId="{5614743B-83F7-427E-B12A-D281AB13D415}" destId="{3B59ADB9-A455-47D6-97CC-AE2FFCE5CF6B}" srcOrd="0" destOrd="0" presId="urn:microsoft.com/office/officeart/2005/8/layout/chevron2"/>
    <dgm:cxn modelId="{61139AAD-3BF5-499E-958E-321E8B9FD8CF}" type="presParOf" srcId="{3B59ADB9-A455-47D6-97CC-AE2FFCE5CF6B}" destId="{81DFEABF-B2FD-4AF2-AC2A-B27B4C0B15D4}" srcOrd="0" destOrd="0" presId="urn:microsoft.com/office/officeart/2005/8/layout/chevron2"/>
    <dgm:cxn modelId="{7174D49B-8DCD-43C2-8C7F-DA45E3FAF797}" type="presParOf" srcId="{3B59ADB9-A455-47D6-97CC-AE2FFCE5CF6B}" destId="{E9B9BB5E-FE8C-4B87-A258-E52A4F551638}" srcOrd="1" destOrd="0" presId="urn:microsoft.com/office/officeart/2005/8/layout/chevron2"/>
    <dgm:cxn modelId="{0BA87A8B-4F6B-4BC4-A895-CBD307B3EB12}" type="presParOf" srcId="{5614743B-83F7-427E-B12A-D281AB13D415}" destId="{7600BFFC-F9FB-4419-A412-3F3C99C12FEA}" srcOrd="1" destOrd="0" presId="urn:microsoft.com/office/officeart/2005/8/layout/chevron2"/>
    <dgm:cxn modelId="{6838354F-C79F-4740-8A53-E40636FE73F1}" type="presParOf" srcId="{5614743B-83F7-427E-B12A-D281AB13D415}" destId="{A917322D-D509-4C39-9B2B-1CCAE07DCDAD}" srcOrd="2" destOrd="0" presId="urn:microsoft.com/office/officeart/2005/8/layout/chevron2"/>
    <dgm:cxn modelId="{F779B7EA-195B-42C6-B191-E49FA99491D1}" type="presParOf" srcId="{A917322D-D509-4C39-9B2B-1CCAE07DCDAD}" destId="{722C6F6F-C6D7-453A-9333-79AF7BDF5EC8}" srcOrd="0" destOrd="0" presId="urn:microsoft.com/office/officeart/2005/8/layout/chevron2"/>
    <dgm:cxn modelId="{60A72E28-D10F-4A98-A38B-54C5EE4909A3}" type="presParOf" srcId="{A917322D-D509-4C39-9B2B-1CCAE07DCDAD}" destId="{80F31659-2460-4B01-941A-D27DD28523CD}" srcOrd="1" destOrd="0" presId="urn:microsoft.com/office/officeart/2005/8/layout/chevron2"/>
    <dgm:cxn modelId="{84DB8327-BDA4-4DF7-BEB3-516690A50282}" type="presParOf" srcId="{5614743B-83F7-427E-B12A-D281AB13D415}" destId="{CB8B17DC-B7A1-4EE9-90B1-29C8C50E0366}" srcOrd="3" destOrd="0" presId="urn:microsoft.com/office/officeart/2005/8/layout/chevron2"/>
    <dgm:cxn modelId="{B949D220-1FD0-4D80-B72D-A390924DED70}" type="presParOf" srcId="{5614743B-83F7-427E-B12A-D281AB13D415}" destId="{B7F9CF6A-5C6F-45CA-ABC3-E0C5EF379E4C}" srcOrd="4" destOrd="0" presId="urn:microsoft.com/office/officeart/2005/8/layout/chevron2"/>
    <dgm:cxn modelId="{E1BFB09B-5766-4088-BC47-047C6C47BC8A}" type="presParOf" srcId="{B7F9CF6A-5C6F-45CA-ABC3-E0C5EF379E4C}" destId="{9A19E433-BDB9-4F84-A10A-0F07BB4ADB80}" srcOrd="0" destOrd="0" presId="urn:microsoft.com/office/officeart/2005/8/layout/chevron2"/>
    <dgm:cxn modelId="{6B20225F-993E-4E9E-A139-7848FB6760E2}" type="presParOf" srcId="{B7F9CF6A-5C6F-45CA-ABC3-E0C5EF379E4C}" destId="{EB7431FB-4A5C-4429-8BA3-5C58E347B4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5BED92-5DEA-43D9-8587-333BDC08659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CA"/>
        </a:p>
      </dgm:t>
    </dgm:pt>
    <dgm:pt modelId="{50945C77-C416-46AB-8D3F-54A54BAAEBB7}">
      <dgm:prSet custT="1"/>
      <dgm:spPr/>
      <dgm:t>
        <a:bodyPr/>
        <a:lstStyle/>
        <a:p>
          <a:pPr rtl="0"/>
          <a:r>
            <a:rPr lang="en-CA" sz="2400" dirty="0" smtClean="0">
              <a:latin typeface="Arial" panose="020B0604020202020204" pitchFamily="34" charset="0"/>
              <a:cs typeface="Arial" panose="020B0604020202020204" pitchFamily="34" charset="0"/>
            </a:rPr>
            <a:t>Do </a:t>
          </a:r>
          <a:r>
            <a:rPr lang="en-CA"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NOT</a:t>
          </a:r>
          <a:r>
            <a:rPr lang="en-CA" sz="2400" dirty="0" smtClean="0">
              <a:latin typeface="Arial" panose="020B0604020202020204" pitchFamily="34" charset="0"/>
              <a:cs typeface="Arial" panose="020B0604020202020204" pitchFamily="34" charset="0"/>
            </a:rPr>
            <a:t> use your personal accounts for buying work items</a:t>
          </a:r>
          <a:r>
            <a:rPr lang="en-CA" sz="500" dirty="0" smtClean="0"/>
            <a:t>.</a:t>
          </a:r>
          <a:endParaRPr lang="en-CA" sz="500" dirty="0"/>
        </a:p>
      </dgm:t>
    </dgm:pt>
    <dgm:pt modelId="{D2C06BFB-FBAC-4AA7-A7E2-072CE408B6EC}" type="parTrans" cxnId="{6E148746-0FAB-4827-929F-0BEB0835321D}">
      <dgm:prSet/>
      <dgm:spPr/>
      <dgm:t>
        <a:bodyPr/>
        <a:lstStyle/>
        <a:p>
          <a:endParaRPr lang="en-CA"/>
        </a:p>
      </dgm:t>
    </dgm:pt>
    <dgm:pt modelId="{460EC9E3-83E9-45CF-A6D1-9DB75A08ADA6}" type="sibTrans" cxnId="{6E148746-0FAB-4827-929F-0BEB0835321D}">
      <dgm:prSet/>
      <dgm:spPr/>
      <dgm:t>
        <a:bodyPr/>
        <a:lstStyle/>
        <a:p>
          <a:endParaRPr lang="en-CA"/>
        </a:p>
      </dgm:t>
    </dgm:pt>
    <dgm:pt modelId="{66CE3182-37FC-46E3-A3FE-B1AC0E41EE72}">
      <dgm:prSet custT="1"/>
      <dgm:spPr/>
      <dgm:t>
        <a:bodyPr/>
        <a:lstStyle/>
        <a:p>
          <a:pPr rtl="0"/>
          <a:r>
            <a:rPr lang="en-CA"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ALWAYS </a:t>
          </a:r>
          <a:r>
            <a:rPr lang="en-CA" sz="2400" dirty="0" smtClean="0">
              <a:latin typeface="Arial" panose="020B0604020202020204" pitchFamily="34" charset="0"/>
              <a:cs typeface="Arial" panose="020B0604020202020204" pitchFamily="34" charset="0"/>
            </a:rPr>
            <a:t>ensure that a secure connection exists</a:t>
          </a:r>
          <a:r>
            <a:rPr lang="en-CA" sz="500" dirty="0" smtClean="0"/>
            <a:t>.</a:t>
          </a:r>
          <a:endParaRPr lang="en-CA" sz="500" dirty="0"/>
        </a:p>
      </dgm:t>
    </dgm:pt>
    <dgm:pt modelId="{30FFC550-6249-409F-B693-D6129AAE12B9}" type="parTrans" cxnId="{A6FC5B92-28C4-4906-851B-F634B0C762E1}">
      <dgm:prSet/>
      <dgm:spPr/>
      <dgm:t>
        <a:bodyPr/>
        <a:lstStyle/>
        <a:p>
          <a:endParaRPr lang="en-CA"/>
        </a:p>
      </dgm:t>
    </dgm:pt>
    <dgm:pt modelId="{17B26BB8-ABD9-4C25-AFBC-DA7C4362BEE8}" type="sibTrans" cxnId="{A6FC5B92-28C4-4906-851B-F634B0C762E1}">
      <dgm:prSet/>
      <dgm:spPr/>
      <dgm:t>
        <a:bodyPr/>
        <a:lstStyle/>
        <a:p>
          <a:endParaRPr lang="en-CA"/>
        </a:p>
      </dgm:t>
    </dgm:pt>
    <dgm:pt modelId="{7AB71680-72E2-4F4A-BF9D-01F5B471AB53}">
      <dgm:prSet custT="1"/>
      <dgm:spPr/>
      <dgm:t>
        <a:bodyPr/>
        <a:lstStyle/>
        <a:p>
          <a:pPr rtl="0"/>
          <a:r>
            <a:rPr lang="en-CA" sz="2400" dirty="0" smtClean="0">
              <a:latin typeface="Arial" panose="020B0604020202020204" pitchFamily="34" charset="0"/>
              <a:cs typeface="Arial" panose="020B0604020202020204" pitchFamily="34" charset="0"/>
            </a:rPr>
            <a:t>Do</a:t>
          </a:r>
          <a:r>
            <a:rPr lang="en-CA" sz="2400" i="0" u="none" dirty="0" smtClean="0">
              <a:latin typeface="Arial" panose="020B0604020202020204" pitchFamily="34" charset="0"/>
              <a:cs typeface="Arial" panose="020B0604020202020204" pitchFamily="34" charset="0"/>
            </a:rPr>
            <a:t> </a:t>
          </a:r>
          <a:r>
            <a:rPr lang="en-CA" sz="2400" b="1" i="0" u="none"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NOT</a:t>
          </a:r>
          <a:r>
            <a:rPr lang="en-CA" sz="2400" b="1" i="0" u="none" dirty="0" smtClean="0">
              <a:latin typeface="Arial" panose="020B0604020202020204" pitchFamily="34" charset="0"/>
              <a:cs typeface="Arial" panose="020B0604020202020204" pitchFamily="34" charset="0"/>
            </a:rPr>
            <a:t> </a:t>
          </a:r>
          <a:r>
            <a:rPr lang="en-CA" sz="2400" dirty="0" smtClean="0">
              <a:latin typeface="Arial" panose="020B0604020202020204" pitchFamily="34" charset="0"/>
              <a:cs typeface="Arial" panose="020B0604020202020204" pitchFamily="34" charset="0"/>
            </a:rPr>
            <a:t>use PayPal unless it is the only option that exists to pay using the acquisition card.</a:t>
          </a:r>
          <a:endParaRPr lang="en-CA" sz="2400" dirty="0">
            <a:latin typeface="Arial" panose="020B0604020202020204" pitchFamily="34" charset="0"/>
            <a:cs typeface="Arial" panose="020B0604020202020204" pitchFamily="34" charset="0"/>
          </a:endParaRPr>
        </a:p>
      </dgm:t>
    </dgm:pt>
    <dgm:pt modelId="{EA0BB62C-3304-44C6-85DF-EED29072F400}" type="parTrans" cxnId="{F8B3E5AA-A821-4B05-BA31-327CAB21B25D}">
      <dgm:prSet/>
      <dgm:spPr/>
      <dgm:t>
        <a:bodyPr/>
        <a:lstStyle/>
        <a:p>
          <a:endParaRPr lang="en-CA"/>
        </a:p>
      </dgm:t>
    </dgm:pt>
    <dgm:pt modelId="{4E162C4A-FD80-45A7-A8E7-60A6523AE169}" type="sibTrans" cxnId="{F8B3E5AA-A821-4B05-BA31-327CAB21B25D}">
      <dgm:prSet/>
      <dgm:spPr/>
      <dgm:t>
        <a:bodyPr/>
        <a:lstStyle/>
        <a:p>
          <a:endParaRPr lang="en-CA"/>
        </a:p>
      </dgm:t>
    </dgm:pt>
    <dgm:pt modelId="{5CFC4181-18B2-4689-93CA-5A2D770D4CAB}">
      <dgm:prSet custT="1"/>
      <dgm:spPr/>
      <dgm:t>
        <a:bodyPr/>
        <a:lstStyle/>
        <a:p>
          <a:pPr rtl="0"/>
          <a:r>
            <a:rPr lang="en-CA" sz="2400" dirty="0" smtClean="0">
              <a:latin typeface="Arial" panose="020B0604020202020204" pitchFamily="34" charset="0"/>
              <a:cs typeface="Arial" panose="020B0604020202020204" pitchFamily="34" charset="0"/>
            </a:rPr>
            <a:t>On Amazon, beware of </a:t>
          </a:r>
          <a:r>
            <a:rPr lang="en-CA" sz="2400" b="1" i="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Prime Member </a:t>
          </a:r>
          <a:r>
            <a:rPr lang="en-CA" sz="2400" dirty="0" smtClean="0">
              <a:latin typeface="Arial" panose="020B0604020202020204" pitchFamily="34" charset="0"/>
              <a:cs typeface="Arial" panose="020B0604020202020204" pitchFamily="34" charset="0"/>
            </a:rPr>
            <a:t>charges.</a:t>
          </a:r>
          <a:endParaRPr lang="en-CA" sz="2400" dirty="0">
            <a:latin typeface="Arial" panose="020B0604020202020204" pitchFamily="34" charset="0"/>
            <a:cs typeface="Arial" panose="020B0604020202020204" pitchFamily="34" charset="0"/>
          </a:endParaRPr>
        </a:p>
      </dgm:t>
    </dgm:pt>
    <dgm:pt modelId="{F66EB2DB-C85A-4016-B8ED-AAFCE0776295}" type="parTrans" cxnId="{FFABD8B9-EB4B-426C-9B25-30EB71B36911}">
      <dgm:prSet/>
      <dgm:spPr/>
      <dgm:t>
        <a:bodyPr/>
        <a:lstStyle/>
        <a:p>
          <a:endParaRPr lang="en-CA"/>
        </a:p>
      </dgm:t>
    </dgm:pt>
    <dgm:pt modelId="{83220F41-662A-4E17-A90D-2ADB42141897}" type="sibTrans" cxnId="{FFABD8B9-EB4B-426C-9B25-30EB71B36911}">
      <dgm:prSet/>
      <dgm:spPr/>
      <dgm:t>
        <a:bodyPr/>
        <a:lstStyle/>
        <a:p>
          <a:endParaRPr lang="en-CA"/>
        </a:p>
      </dgm:t>
    </dgm:pt>
    <dgm:pt modelId="{E82FBCFA-50A4-4833-94BB-B7026237FCB7}">
      <dgm:prSet custT="1"/>
      <dgm:spPr>
        <a:solidFill>
          <a:schemeClr val="bg2">
            <a:lumMod val="50000"/>
          </a:schemeClr>
        </a:solidFill>
      </dgm:spPr>
      <dgm:t>
        <a:bodyPr/>
        <a:lstStyle/>
        <a:p>
          <a:r>
            <a:rPr lang="fr-CA" sz="2000" b="0" dirty="0" err="1" smtClean="0">
              <a:latin typeface="Arial" panose="020B0604020202020204" pitchFamily="34" charset="0"/>
              <a:cs typeface="Arial" panose="020B0604020202020204" pitchFamily="34" charset="0"/>
            </a:rPr>
            <a:t>Invoicing</a:t>
          </a:r>
          <a:r>
            <a:rPr lang="fr-CA" sz="2000" b="0" dirty="0" smtClean="0">
              <a:latin typeface="Arial" panose="020B0604020202020204" pitchFamily="34" charset="0"/>
              <a:cs typeface="Arial" panose="020B0604020202020204" pitchFamily="34" charset="0"/>
            </a:rPr>
            <a:t> </a:t>
          </a:r>
          <a:r>
            <a:rPr lang="fr-CA" sz="2000" b="0" dirty="0" err="1" smtClean="0">
              <a:latin typeface="Arial" panose="020B0604020202020204" pitchFamily="34" charset="0"/>
              <a:cs typeface="Arial" panose="020B0604020202020204" pitchFamily="34" charset="0"/>
            </a:rPr>
            <a:t>address</a:t>
          </a:r>
          <a:r>
            <a:rPr lang="fr-CA" sz="2000" b="0" dirty="0" smtClean="0">
              <a:latin typeface="Arial" panose="020B0604020202020204" pitchFamily="34" charset="0"/>
              <a:cs typeface="Arial" panose="020B0604020202020204" pitchFamily="34" charset="0"/>
            </a:rPr>
            <a:t> </a:t>
          </a:r>
          <a:r>
            <a:rPr lang="fr-CA" sz="2000" b="0" dirty="0" err="1" smtClean="0">
              <a:latin typeface="Arial" panose="020B0604020202020204" pitchFamily="34" charset="0"/>
              <a:cs typeface="Arial" panose="020B0604020202020204" pitchFamily="34" charset="0"/>
            </a:rPr>
            <a:t>is</a:t>
          </a:r>
          <a:r>
            <a:rPr lang="fr-CA" sz="2000" b="0" dirty="0" smtClean="0">
              <a:latin typeface="Arial" panose="020B0604020202020204" pitchFamily="34" charset="0"/>
              <a:cs typeface="Arial" panose="020B0604020202020204" pitchFamily="34" charset="0"/>
            </a:rPr>
            <a:t> 140 Promenade du Portage, Phase IV</a:t>
          </a:r>
          <a:endParaRPr lang="en-CA" sz="2000" b="0" dirty="0" smtClean="0">
            <a:latin typeface="Arial" panose="020B0604020202020204" pitchFamily="34" charset="0"/>
            <a:cs typeface="Arial" panose="020B0604020202020204" pitchFamily="34" charset="0"/>
          </a:endParaRPr>
        </a:p>
        <a:p>
          <a:r>
            <a:rPr lang="en-CA" sz="2000" b="1" dirty="0" smtClean="0">
              <a:latin typeface="Arial" panose="020B0604020202020204" pitchFamily="34" charset="0"/>
              <a:cs typeface="Arial" panose="020B0604020202020204" pitchFamily="34" charset="0"/>
            </a:rPr>
            <a:t>Gatineau, ON </a:t>
          </a:r>
          <a:r>
            <a:rPr lang="en-CA" sz="2000" b="0" dirty="0" smtClean="0">
              <a:latin typeface="Arial" panose="020B0604020202020204" pitchFamily="34" charset="0"/>
              <a:cs typeface="Arial" panose="020B0604020202020204" pitchFamily="34" charset="0"/>
            </a:rPr>
            <a:t>K1A 0J9</a:t>
          </a:r>
          <a:endParaRPr lang="en-CA" sz="2000" b="0" dirty="0" smtClean="0">
            <a:solidFill>
              <a:schemeClr val="tx1"/>
            </a:solidFill>
            <a:effectLst/>
            <a:latin typeface="Arial" panose="020B0604020202020204" pitchFamily="34" charset="0"/>
            <a:ea typeface="+mn-ea"/>
            <a:cs typeface="Arial" panose="020B0604020202020204" pitchFamily="34" charset="0"/>
          </a:endParaRPr>
        </a:p>
      </dgm:t>
    </dgm:pt>
    <dgm:pt modelId="{B63169A6-18B5-4AAD-85D6-198786110AAA}" type="parTrans" cxnId="{14ADAEB6-500E-43F9-99AE-01D4C9448EE3}">
      <dgm:prSet/>
      <dgm:spPr/>
      <dgm:t>
        <a:bodyPr/>
        <a:lstStyle/>
        <a:p>
          <a:endParaRPr lang="en-CA"/>
        </a:p>
      </dgm:t>
    </dgm:pt>
    <dgm:pt modelId="{A58ABBF0-3F1C-49D4-995D-680A4CBA2213}" type="sibTrans" cxnId="{14ADAEB6-500E-43F9-99AE-01D4C9448EE3}">
      <dgm:prSet/>
      <dgm:spPr/>
      <dgm:t>
        <a:bodyPr/>
        <a:lstStyle/>
        <a:p>
          <a:endParaRPr lang="en-CA"/>
        </a:p>
      </dgm:t>
    </dgm:pt>
    <dgm:pt modelId="{AF4B8EE5-1CEC-484B-A1A0-3156F0ACFE00}" type="pres">
      <dgm:prSet presAssocID="{FA5BED92-5DEA-43D9-8587-333BDC08659E}" presName="linear" presStyleCnt="0">
        <dgm:presLayoutVars>
          <dgm:animLvl val="lvl"/>
          <dgm:resizeHandles val="exact"/>
        </dgm:presLayoutVars>
      </dgm:prSet>
      <dgm:spPr/>
      <dgm:t>
        <a:bodyPr/>
        <a:lstStyle/>
        <a:p>
          <a:endParaRPr lang="en-CA"/>
        </a:p>
      </dgm:t>
    </dgm:pt>
    <dgm:pt modelId="{011C9170-4FF2-4FD1-8488-57C0154A748A}" type="pres">
      <dgm:prSet presAssocID="{50945C77-C416-46AB-8D3F-54A54BAAEBB7}" presName="parentText" presStyleLbl="node1" presStyleIdx="0" presStyleCnt="5">
        <dgm:presLayoutVars>
          <dgm:chMax val="0"/>
          <dgm:bulletEnabled val="1"/>
        </dgm:presLayoutVars>
      </dgm:prSet>
      <dgm:spPr/>
      <dgm:t>
        <a:bodyPr/>
        <a:lstStyle/>
        <a:p>
          <a:endParaRPr lang="en-CA"/>
        </a:p>
      </dgm:t>
    </dgm:pt>
    <dgm:pt modelId="{5D4BB310-EF65-4519-8489-66A2D69601DC}" type="pres">
      <dgm:prSet presAssocID="{460EC9E3-83E9-45CF-A6D1-9DB75A08ADA6}" presName="spacer" presStyleCnt="0"/>
      <dgm:spPr/>
    </dgm:pt>
    <dgm:pt modelId="{D6515FA2-90DE-49A8-99D6-2F91B73EA420}" type="pres">
      <dgm:prSet presAssocID="{66CE3182-37FC-46E3-A3FE-B1AC0E41EE72}" presName="parentText" presStyleLbl="node1" presStyleIdx="1" presStyleCnt="5">
        <dgm:presLayoutVars>
          <dgm:chMax val="0"/>
          <dgm:bulletEnabled val="1"/>
        </dgm:presLayoutVars>
      </dgm:prSet>
      <dgm:spPr/>
      <dgm:t>
        <a:bodyPr/>
        <a:lstStyle/>
        <a:p>
          <a:endParaRPr lang="en-CA"/>
        </a:p>
      </dgm:t>
    </dgm:pt>
    <dgm:pt modelId="{B162FBA3-C227-4230-A9E2-27D4B8E98D92}" type="pres">
      <dgm:prSet presAssocID="{17B26BB8-ABD9-4C25-AFBC-DA7C4362BEE8}" presName="spacer" presStyleCnt="0"/>
      <dgm:spPr/>
    </dgm:pt>
    <dgm:pt modelId="{1B0E00AD-6063-4D85-9FAB-4D4719C263D1}" type="pres">
      <dgm:prSet presAssocID="{7AB71680-72E2-4F4A-BF9D-01F5B471AB53}" presName="parentText" presStyleLbl="node1" presStyleIdx="2" presStyleCnt="5">
        <dgm:presLayoutVars>
          <dgm:chMax val="0"/>
          <dgm:bulletEnabled val="1"/>
        </dgm:presLayoutVars>
      </dgm:prSet>
      <dgm:spPr/>
      <dgm:t>
        <a:bodyPr/>
        <a:lstStyle/>
        <a:p>
          <a:endParaRPr lang="en-CA"/>
        </a:p>
      </dgm:t>
    </dgm:pt>
    <dgm:pt modelId="{4AD7BA37-658E-4A40-9B56-BFA726815691}" type="pres">
      <dgm:prSet presAssocID="{4E162C4A-FD80-45A7-A8E7-60A6523AE169}" presName="spacer" presStyleCnt="0"/>
      <dgm:spPr/>
    </dgm:pt>
    <dgm:pt modelId="{A906AA73-51E8-4168-9B07-ACF0386B194F}" type="pres">
      <dgm:prSet presAssocID="{5CFC4181-18B2-4689-93CA-5A2D770D4CAB}" presName="parentText" presStyleLbl="node1" presStyleIdx="3" presStyleCnt="5">
        <dgm:presLayoutVars>
          <dgm:chMax val="0"/>
          <dgm:bulletEnabled val="1"/>
        </dgm:presLayoutVars>
      </dgm:prSet>
      <dgm:spPr/>
      <dgm:t>
        <a:bodyPr/>
        <a:lstStyle/>
        <a:p>
          <a:endParaRPr lang="en-CA"/>
        </a:p>
      </dgm:t>
    </dgm:pt>
    <dgm:pt modelId="{62C8454D-D89D-41A1-8DCE-211D1EF1EED8}" type="pres">
      <dgm:prSet presAssocID="{83220F41-662A-4E17-A90D-2ADB42141897}" presName="spacer" presStyleCnt="0"/>
      <dgm:spPr/>
    </dgm:pt>
    <dgm:pt modelId="{EB2F5D3B-3A85-4854-B8F7-7AE33CC80662}" type="pres">
      <dgm:prSet presAssocID="{E82FBCFA-50A4-4833-94BB-B7026237FCB7}" presName="parentText" presStyleLbl="node1" presStyleIdx="4" presStyleCnt="5">
        <dgm:presLayoutVars>
          <dgm:chMax val="0"/>
          <dgm:bulletEnabled val="1"/>
        </dgm:presLayoutVars>
      </dgm:prSet>
      <dgm:spPr/>
      <dgm:t>
        <a:bodyPr/>
        <a:lstStyle/>
        <a:p>
          <a:endParaRPr lang="en-CA"/>
        </a:p>
      </dgm:t>
    </dgm:pt>
  </dgm:ptLst>
  <dgm:cxnLst>
    <dgm:cxn modelId="{9EAFA656-6F88-4442-BE94-727E87D07909}" type="presOf" srcId="{FA5BED92-5DEA-43D9-8587-333BDC08659E}" destId="{AF4B8EE5-1CEC-484B-A1A0-3156F0ACFE00}" srcOrd="0" destOrd="0" presId="urn:microsoft.com/office/officeart/2005/8/layout/vList2"/>
    <dgm:cxn modelId="{D8EB7488-BD77-4F8C-BF13-378EBCE5C017}" type="presOf" srcId="{7AB71680-72E2-4F4A-BF9D-01F5B471AB53}" destId="{1B0E00AD-6063-4D85-9FAB-4D4719C263D1}" srcOrd="0" destOrd="0" presId="urn:microsoft.com/office/officeart/2005/8/layout/vList2"/>
    <dgm:cxn modelId="{14ADAEB6-500E-43F9-99AE-01D4C9448EE3}" srcId="{FA5BED92-5DEA-43D9-8587-333BDC08659E}" destId="{E82FBCFA-50A4-4833-94BB-B7026237FCB7}" srcOrd="4" destOrd="0" parTransId="{B63169A6-18B5-4AAD-85D6-198786110AAA}" sibTransId="{A58ABBF0-3F1C-49D4-995D-680A4CBA2213}"/>
    <dgm:cxn modelId="{A6FC5B92-28C4-4906-851B-F634B0C762E1}" srcId="{FA5BED92-5DEA-43D9-8587-333BDC08659E}" destId="{66CE3182-37FC-46E3-A3FE-B1AC0E41EE72}" srcOrd="1" destOrd="0" parTransId="{30FFC550-6249-409F-B693-D6129AAE12B9}" sibTransId="{17B26BB8-ABD9-4C25-AFBC-DA7C4362BEE8}"/>
    <dgm:cxn modelId="{178DF206-0836-4EDF-B080-6FA1C3CF7F6D}" type="presOf" srcId="{5CFC4181-18B2-4689-93CA-5A2D770D4CAB}" destId="{A906AA73-51E8-4168-9B07-ACF0386B194F}" srcOrd="0" destOrd="0" presId="urn:microsoft.com/office/officeart/2005/8/layout/vList2"/>
    <dgm:cxn modelId="{FFABD8B9-EB4B-426C-9B25-30EB71B36911}" srcId="{FA5BED92-5DEA-43D9-8587-333BDC08659E}" destId="{5CFC4181-18B2-4689-93CA-5A2D770D4CAB}" srcOrd="3" destOrd="0" parTransId="{F66EB2DB-C85A-4016-B8ED-AAFCE0776295}" sibTransId="{83220F41-662A-4E17-A90D-2ADB42141897}"/>
    <dgm:cxn modelId="{6E148746-0FAB-4827-929F-0BEB0835321D}" srcId="{FA5BED92-5DEA-43D9-8587-333BDC08659E}" destId="{50945C77-C416-46AB-8D3F-54A54BAAEBB7}" srcOrd="0" destOrd="0" parTransId="{D2C06BFB-FBAC-4AA7-A7E2-072CE408B6EC}" sibTransId="{460EC9E3-83E9-45CF-A6D1-9DB75A08ADA6}"/>
    <dgm:cxn modelId="{4E4E8535-BA74-41D9-A849-8308354B55E9}" type="presOf" srcId="{E82FBCFA-50A4-4833-94BB-B7026237FCB7}" destId="{EB2F5D3B-3A85-4854-B8F7-7AE33CC80662}" srcOrd="0" destOrd="0" presId="urn:microsoft.com/office/officeart/2005/8/layout/vList2"/>
    <dgm:cxn modelId="{F8B3E5AA-A821-4B05-BA31-327CAB21B25D}" srcId="{FA5BED92-5DEA-43D9-8587-333BDC08659E}" destId="{7AB71680-72E2-4F4A-BF9D-01F5B471AB53}" srcOrd="2" destOrd="0" parTransId="{EA0BB62C-3304-44C6-85DF-EED29072F400}" sibTransId="{4E162C4A-FD80-45A7-A8E7-60A6523AE169}"/>
    <dgm:cxn modelId="{C51C2399-394A-4E7F-9BB1-2C7B56C0A6AA}" type="presOf" srcId="{50945C77-C416-46AB-8D3F-54A54BAAEBB7}" destId="{011C9170-4FF2-4FD1-8488-57C0154A748A}" srcOrd="0" destOrd="0" presId="urn:microsoft.com/office/officeart/2005/8/layout/vList2"/>
    <dgm:cxn modelId="{2551777A-1A0A-47EB-A8DA-6A7175F5487D}" type="presOf" srcId="{66CE3182-37FC-46E3-A3FE-B1AC0E41EE72}" destId="{D6515FA2-90DE-49A8-99D6-2F91B73EA420}" srcOrd="0" destOrd="0" presId="urn:microsoft.com/office/officeart/2005/8/layout/vList2"/>
    <dgm:cxn modelId="{25014A20-0ECD-4ADF-8015-958DECE9DDE6}" type="presParOf" srcId="{AF4B8EE5-1CEC-484B-A1A0-3156F0ACFE00}" destId="{011C9170-4FF2-4FD1-8488-57C0154A748A}" srcOrd="0" destOrd="0" presId="urn:microsoft.com/office/officeart/2005/8/layout/vList2"/>
    <dgm:cxn modelId="{28ED000E-FB17-43A3-8D38-459A641A4C13}" type="presParOf" srcId="{AF4B8EE5-1CEC-484B-A1A0-3156F0ACFE00}" destId="{5D4BB310-EF65-4519-8489-66A2D69601DC}" srcOrd="1" destOrd="0" presId="urn:microsoft.com/office/officeart/2005/8/layout/vList2"/>
    <dgm:cxn modelId="{6733A9A9-4C6B-4981-AC71-D2D6B8EBDD5E}" type="presParOf" srcId="{AF4B8EE5-1CEC-484B-A1A0-3156F0ACFE00}" destId="{D6515FA2-90DE-49A8-99D6-2F91B73EA420}" srcOrd="2" destOrd="0" presId="urn:microsoft.com/office/officeart/2005/8/layout/vList2"/>
    <dgm:cxn modelId="{05A5FC7C-82ED-4F91-8522-946D9E32941B}" type="presParOf" srcId="{AF4B8EE5-1CEC-484B-A1A0-3156F0ACFE00}" destId="{B162FBA3-C227-4230-A9E2-27D4B8E98D92}" srcOrd="3" destOrd="0" presId="urn:microsoft.com/office/officeart/2005/8/layout/vList2"/>
    <dgm:cxn modelId="{02034590-0132-41DB-B423-8B158F4036A5}" type="presParOf" srcId="{AF4B8EE5-1CEC-484B-A1A0-3156F0ACFE00}" destId="{1B0E00AD-6063-4D85-9FAB-4D4719C263D1}" srcOrd="4" destOrd="0" presId="urn:microsoft.com/office/officeart/2005/8/layout/vList2"/>
    <dgm:cxn modelId="{BA551CD1-8DC3-4F3D-BE10-95C726D58302}" type="presParOf" srcId="{AF4B8EE5-1CEC-484B-A1A0-3156F0ACFE00}" destId="{4AD7BA37-658E-4A40-9B56-BFA726815691}" srcOrd="5" destOrd="0" presId="urn:microsoft.com/office/officeart/2005/8/layout/vList2"/>
    <dgm:cxn modelId="{77DF0C87-54A1-4233-8C78-587249CF90B7}" type="presParOf" srcId="{AF4B8EE5-1CEC-484B-A1A0-3156F0ACFE00}" destId="{A906AA73-51E8-4168-9B07-ACF0386B194F}" srcOrd="6" destOrd="0" presId="urn:microsoft.com/office/officeart/2005/8/layout/vList2"/>
    <dgm:cxn modelId="{BD825533-41F8-4EC7-960C-26D4099995E5}" type="presParOf" srcId="{AF4B8EE5-1CEC-484B-A1A0-3156F0ACFE00}" destId="{62C8454D-D89D-41A1-8DCE-211D1EF1EED8}" srcOrd="7" destOrd="0" presId="urn:microsoft.com/office/officeart/2005/8/layout/vList2"/>
    <dgm:cxn modelId="{050E288E-3071-427A-8194-465135CD091B}" type="presParOf" srcId="{AF4B8EE5-1CEC-484B-A1A0-3156F0ACFE00}" destId="{EB2F5D3B-3A85-4854-B8F7-7AE33CC8066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BA409-75C7-4C93-BA1E-BE8178C3D552}">
      <dsp:nvSpPr>
        <dsp:cNvPr id="0" name=""/>
        <dsp:cNvSpPr/>
      </dsp:nvSpPr>
      <dsp:spPr>
        <a:xfrm rot="10800000">
          <a:off x="1447868" y="1667"/>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Facts</a:t>
          </a:r>
          <a:endParaRPr lang="en-CA" sz="1200" kern="1200" dirty="0"/>
        </a:p>
      </dsp:txBody>
      <dsp:txXfrm rot="10800000">
        <a:off x="1517279" y="1667"/>
        <a:ext cx="5403273" cy="277643"/>
      </dsp:txXfrm>
    </dsp:sp>
    <dsp:sp modelId="{1B60311C-3E76-4FC5-AD36-92FA3A494FCC}">
      <dsp:nvSpPr>
        <dsp:cNvPr id="0" name=""/>
        <dsp:cNvSpPr/>
      </dsp:nvSpPr>
      <dsp:spPr>
        <a:xfrm>
          <a:off x="1309047" y="1667"/>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0A348-E60D-4ABB-AD1F-1F1C2719E386}">
      <dsp:nvSpPr>
        <dsp:cNvPr id="0" name=""/>
        <dsp:cNvSpPr/>
      </dsp:nvSpPr>
      <dsp:spPr>
        <a:xfrm rot="10800000">
          <a:off x="1447868" y="362189"/>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When should I use my card</a:t>
          </a:r>
          <a:r>
            <a:rPr lang="en-CA" sz="1200" kern="1200" dirty="0" smtClean="0"/>
            <a:t>?</a:t>
          </a:r>
          <a:endParaRPr lang="en-CA" sz="1200" kern="1200" dirty="0"/>
        </a:p>
      </dsp:txBody>
      <dsp:txXfrm rot="10800000">
        <a:off x="1517279" y="362189"/>
        <a:ext cx="5403273" cy="277643"/>
      </dsp:txXfrm>
    </dsp:sp>
    <dsp:sp modelId="{EC377C66-DC6C-41DA-A83E-E0813320D60E}">
      <dsp:nvSpPr>
        <dsp:cNvPr id="0" name=""/>
        <dsp:cNvSpPr/>
      </dsp:nvSpPr>
      <dsp:spPr>
        <a:xfrm>
          <a:off x="1309047" y="362189"/>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F1C7F-D53F-436E-9B48-174771F51438}">
      <dsp:nvSpPr>
        <dsp:cNvPr id="0" name=""/>
        <dsp:cNvSpPr/>
      </dsp:nvSpPr>
      <dsp:spPr>
        <a:xfrm rot="10800000">
          <a:off x="1447868" y="722711"/>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Cardholder Responsibilities</a:t>
          </a:r>
          <a:endParaRPr lang="en-CA" sz="1200" kern="1200" dirty="0"/>
        </a:p>
      </dsp:txBody>
      <dsp:txXfrm rot="10800000">
        <a:off x="1517279" y="722711"/>
        <a:ext cx="5403273" cy="277643"/>
      </dsp:txXfrm>
    </dsp:sp>
    <dsp:sp modelId="{8F10E3F6-1A29-4902-B2B8-D7DAB77E6DB5}">
      <dsp:nvSpPr>
        <dsp:cNvPr id="0" name=""/>
        <dsp:cNvSpPr/>
      </dsp:nvSpPr>
      <dsp:spPr>
        <a:xfrm>
          <a:off x="1309047" y="722711"/>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5B5CF5-432B-4810-B3D3-ECCB0B1734D4}">
      <dsp:nvSpPr>
        <dsp:cNvPr id="0" name=""/>
        <dsp:cNvSpPr/>
      </dsp:nvSpPr>
      <dsp:spPr>
        <a:xfrm rot="10800000">
          <a:off x="1447868" y="1083233"/>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Can I use my Card to buy? (IP, TA, GC)</a:t>
          </a:r>
          <a:endParaRPr lang="en-CA" sz="1200" kern="1200" dirty="0"/>
        </a:p>
      </dsp:txBody>
      <dsp:txXfrm rot="10800000">
        <a:off x="1517279" y="1083233"/>
        <a:ext cx="5403273" cy="277643"/>
      </dsp:txXfrm>
    </dsp:sp>
    <dsp:sp modelId="{15EF6DBA-363E-49AA-A3AC-498C19CCE233}">
      <dsp:nvSpPr>
        <dsp:cNvPr id="0" name=""/>
        <dsp:cNvSpPr/>
      </dsp:nvSpPr>
      <dsp:spPr>
        <a:xfrm>
          <a:off x="1309047" y="1083233"/>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CDCB31-CB8B-46D8-A9E6-2F7342F8EFD1}">
      <dsp:nvSpPr>
        <dsp:cNvPr id="0" name=""/>
        <dsp:cNvSpPr/>
      </dsp:nvSpPr>
      <dsp:spPr>
        <a:xfrm rot="10800000">
          <a:off x="1358308" y="1432131"/>
          <a:ext cx="5549629"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My stuff is stuck at the border. Help!</a:t>
          </a:r>
          <a:endParaRPr lang="en-CA" sz="1200" kern="1200" dirty="0"/>
        </a:p>
      </dsp:txBody>
      <dsp:txXfrm rot="10800000">
        <a:off x="1427719" y="1432131"/>
        <a:ext cx="5480218" cy="277643"/>
      </dsp:txXfrm>
    </dsp:sp>
    <dsp:sp modelId="{BAAA12CC-3428-4B12-9E45-A133285C2CFF}">
      <dsp:nvSpPr>
        <dsp:cNvPr id="0" name=""/>
        <dsp:cNvSpPr/>
      </dsp:nvSpPr>
      <dsp:spPr>
        <a:xfrm>
          <a:off x="1300441" y="1433125"/>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AAA0C-30B2-41FA-9A2F-7DCDFFCF1485}">
      <dsp:nvSpPr>
        <dsp:cNvPr id="0" name=""/>
        <dsp:cNvSpPr/>
      </dsp:nvSpPr>
      <dsp:spPr>
        <a:xfrm rot="10800000">
          <a:off x="1447868" y="1804278"/>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How can I avoid a Confirming Order? </a:t>
          </a:r>
          <a:endParaRPr lang="en-CA" sz="1200" kern="1200" dirty="0"/>
        </a:p>
      </dsp:txBody>
      <dsp:txXfrm rot="10800000">
        <a:off x="1517279" y="1804278"/>
        <a:ext cx="5403273" cy="277643"/>
      </dsp:txXfrm>
    </dsp:sp>
    <dsp:sp modelId="{E38A9D00-2FD4-4AE3-A7F7-5D9F3B1458B0}">
      <dsp:nvSpPr>
        <dsp:cNvPr id="0" name=""/>
        <dsp:cNvSpPr/>
      </dsp:nvSpPr>
      <dsp:spPr>
        <a:xfrm>
          <a:off x="1309047" y="1804278"/>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6A7F5-BCB0-4CB1-A4BF-5A37D94246C1}">
      <dsp:nvSpPr>
        <dsp:cNvPr id="0" name=""/>
        <dsp:cNvSpPr/>
      </dsp:nvSpPr>
      <dsp:spPr>
        <a:xfrm rot="10800000">
          <a:off x="1447868" y="2164800"/>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Acquisition Card and Online Shopping </a:t>
          </a:r>
          <a:endParaRPr lang="en-CA" sz="1200" kern="1200" dirty="0"/>
        </a:p>
      </dsp:txBody>
      <dsp:txXfrm rot="10800000">
        <a:off x="1517279" y="2164800"/>
        <a:ext cx="5403273" cy="277643"/>
      </dsp:txXfrm>
    </dsp:sp>
    <dsp:sp modelId="{C8F8033A-1044-4483-81D8-B80E3F64F974}">
      <dsp:nvSpPr>
        <dsp:cNvPr id="0" name=""/>
        <dsp:cNvSpPr/>
      </dsp:nvSpPr>
      <dsp:spPr>
        <a:xfrm>
          <a:off x="1309047" y="2164800"/>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0B2CF7-D57E-473F-84D0-523A50FECE82}">
      <dsp:nvSpPr>
        <dsp:cNvPr id="0" name=""/>
        <dsp:cNvSpPr/>
      </dsp:nvSpPr>
      <dsp:spPr>
        <a:xfrm rot="10800000">
          <a:off x="1447868" y="2525322"/>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a:lnSpc>
              <a:spcPct val="90000"/>
            </a:lnSpc>
            <a:spcBef>
              <a:spcPct val="0"/>
            </a:spcBef>
            <a:spcAft>
              <a:spcPct val="35000"/>
            </a:spcAft>
          </a:pPr>
          <a:r>
            <a:rPr lang="en-US" sz="1200" kern="1200" dirty="0" smtClean="0"/>
            <a:t>Acquisition Card Monitoring</a:t>
          </a:r>
          <a:endParaRPr lang="en-CA" sz="1200" kern="1200" dirty="0"/>
        </a:p>
      </dsp:txBody>
      <dsp:txXfrm rot="10800000">
        <a:off x="1517279" y="2525322"/>
        <a:ext cx="5403273" cy="277643"/>
      </dsp:txXfrm>
    </dsp:sp>
    <dsp:sp modelId="{48DFFA39-D05C-45BE-BA29-6ACB63A2E6D7}">
      <dsp:nvSpPr>
        <dsp:cNvPr id="0" name=""/>
        <dsp:cNvSpPr/>
      </dsp:nvSpPr>
      <dsp:spPr>
        <a:xfrm>
          <a:off x="1309047" y="2525322"/>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2B77E-77D3-4A0C-9B82-AB8A61A541E1}">
      <dsp:nvSpPr>
        <dsp:cNvPr id="0" name=""/>
        <dsp:cNvSpPr/>
      </dsp:nvSpPr>
      <dsp:spPr>
        <a:xfrm rot="10800000">
          <a:off x="1447868" y="2885844"/>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Monthly Reconciliation (s.34)</a:t>
          </a:r>
          <a:endParaRPr lang="en-CA" sz="1200" kern="1200" dirty="0"/>
        </a:p>
      </dsp:txBody>
      <dsp:txXfrm rot="10800000">
        <a:off x="1517279" y="2885844"/>
        <a:ext cx="5403273" cy="277643"/>
      </dsp:txXfrm>
    </dsp:sp>
    <dsp:sp modelId="{69A053E7-BB6D-4DAE-832D-244615680724}">
      <dsp:nvSpPr>
        <dsp:cNvPr id="0" name=""/>
        <dsp:cNvSpPr/>
      </dsp:nvSpPr>
      <dsp:spPr>
        <a:xfrm>
          <a:off x="1309047" y="2885844"/>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1489CA-D814-4880-BE79-B7F503A4371A}">
      <dsp:nvSpPr>
        <dsp:cNvPr id="0" name=""/>
        <dsp:cNvSpPr/>
      </dsp:nvSpPr>
      <dsp:spPr>
        <a:xfrm rot="10800000">
          <a:off x="1447868" y="3246366"/>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US" sz="1200" kern="1200" dirty="0" smtClean="0"/>
            <a:t>Who do I contact for…?</a:t>
          </a:r>
          <a:endParaRPr lang="en-CA" sz="1200" kern="1200" dirty="0"/>
        </a:p>
      </dsp:txBody>
      <dsp:txXfrm rot="10800000">
        <a:off x="1517279" y="3246366"/>
        <a:ext cx="5403273" cy="277643"/>
      </dsp:txXfrm>
    </dsp:sp>
    <dsp:sp modelId="{9696992E-7A9B-4E20-8826-31403C8E607C}">
      <dsp:nvSpPr>
        <dsp:cNvPr id="0" name=""/>
        <dsp:cNvSpPr/>
      </dsp:nvSpPr>
      <dsp:spPr>
        <a:xfrm>
          <a:off x="1309047" y="3246366"/>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F05BE-CA81-4A79-A39C-1221994C2DDD}">
      <dsp:nvSpPr>
        <dsp:cNvPr id="0" name=""/>
        <dsp:cNvSpPr/>
      </dsp:nvSpPr>
      <dsp:spPr>
        <a:xfrm rot="10800000">
          <a:off x="1447868" y="3606889"/>
          <a:ext cx="5472684" cy="2776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33" tIns="45720" rIns="85344" bIns="45720" numCol="1" spcCol="1270" anchor="ctr" anchorCtr="0">
          <a:noAutofit/>
        </a:bodyPr>
        <a:lstStyle/>
        <a:p>
          <a:pPr lvl="0" algn="ctr" defTabSz="533400" rtl="0">
            <a:lnSpc>
              <a:spcPct val="90000"/>
            </a:lnSpc>
            <a:spcBef>
              <a:spcPct val="0"/>
            </a:spcBef>
            <a:spcAft>
              <a:spcPct val="35000"/>
            </a:spcAft>
          </a:pPr>
          <a:r>
            <a:rPr lang="en-CA" sz="1200" kern="1200" dirty="0" smtClean="0"/>
            <a:t>Upcoming Changes to the Card Program</a:t>
          </a:r>
          <a:endParaRPr lang="en-CA" sz="1200" kern="1200" dirty="0"/>
        </a:p>
      </dsp:txBody>
      <dsp:txXfrm rot="10800000">
        <a:off x="1517279" y="3606889"/>
        <a:ext cx="5403273" cy="277643"/>
      </dsp:txXfrm>
    </dsp:sp>
    <dsp:sp modelId="{E30FD4E2-931D-440A-9D83-5A2FFC88253B}">
      <dsp:nvSpPr>
        <dsp:cNvPr id="0" name=""/>
        <dsp:cNvSpPr/>
      </dsp:nvSpPr>
      <dsp:spPr>
        <a:xfrm>
          <a:off x="1309047" y="3606889"/>
          <a:ext cx="277643" cy="27764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91120-2F2C-4882-B5C5-015123DC97F8}">
      <dsp:nvSpPr>
        <dsp:cNvPr id="0" name=""/>
        <dsp:cNvSpPr/>
      </dsp:nvSpPr>
      <dsp:spPr>
        <a:xfrm>
          <a:off x="945892" y="566059"/>
          <a:ext cx="6561954" cy="339117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AD9EEB-3118-43D5-85C2-5CE4D8DE4EA6}">
      <dsp:nvSpPr>
        <dsp:cNvPr id="0" name=""/>
        <dsp:cNvSpPr/>
      </dsp:nvSpPr>
      <dsp:spPr>
        <a:xfrm>
          <a:off x="1141996" y="962661"/>
          <a:ext cx="3047160" cy="290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rtl="0">
            <a:lnSpc>
              <a:spcPct val="90000"/>
            </a:lnSpc>
            <a:spcBef>
              <a:spcPct val="0"/>
            </a:spcBef>
            <a:spcAft>
              <a:spcPct val="35000"/>
            </a:spcAft>
          </a:pPr>
          <a:r>
            <a:rPr lang="en-CA" sz="1600" kern="1200" dirty="0" smtClean="0">
              <a:latin typeface="Arial" panose="020B0604020202020204" pitchFamily="34" charset="0"/>
              <a:cs typeface="Arial" panose="020B0604020202020204" pitchFamily="34" charset="0"/>
            </a:rPr>
            <a:t>Purchases made on Amazon show up only as  </a:t>
          </a:r>
          <a:r>
            <a:rPr lang="en-CA" sz="1600" b="1" i="1" u="sng" kern="1200" dirty="0" smtClean="0">
              <a:latin typeface="Arial" panose="020B0604020202020204" pitchFamily="34" charset="0"/>
              <a:cs typeface="Arial" panose="020B0604020202020204" pitchFamily="34" charset="0"/>
            </a:rPr>
            <a:t>AMAZON.CA/COM</a:t>
          </a:r>
          <a:r>
            <a:rPr lang="en-CA" sz="1600" kern="1200" dirty="0" smtClean="0">
              <a:latin typeface="Arial" panose="020B0604020202020204" pitchFamily="34" charset="0"/>
              <a:cs typeface="Arial" panose="020B0604020202020204" pitchFamily="34" charset="0"/>
            </a:rPr>
            <a:t> on statements without any description. There is no way of knowing what exactly was bought, this is why we question specifically these transactions. We are looking into </a:t>
          </a:r>
          <a:r>
            <a:rPr lang="en-CA" sz="1600" i="1" u="sng" kern="1200" dirty="0" smtClean="0">
              <a:latin typeface="Arial" panose="020B0604020202020204" pitchFamily="34" charset="0"/>
              <a:cs typeface="Arial" panose="020B0604020202020204" pitchFamily="34" charset="0"/>
            </a:rPr>
            <a:t>what</a:t>
          </a:r>
          <a:r>
            <a:rPr lang="en-CA" sz="1600" i="1" kern="1200" dirty="0" smtClean="0">
              <a:latin typeface="Arial" panose="020B0604020202020204" pitchFamily="34" charset="0"/>
              <a:cs typeface="Arial" panose="020B0604020202020204" pitchFamily="34" charset="0"/>
            </a:rPr>
            <a:t> </a:t>
          </a:r>
          <a:r>
            <a:rPr lang="en-CA" sz="1600" kern="1200" dirty="0" smtClean="0">
              <a:latin typeface="Arial" panose="020B0604020202020204" pitchFamily="34" charset="0"/>
              <a:cs typeface="Arial" panose="020B0604020202020204" pitchFamily="34" charset="0"/>
            </a:rPr>
            <a:t>was bought as opposed to </a:t>
          </a:r>
          <a:r>
            <a:rPr lang="en-CA" sz="1600" i="1" u="sng" kern="1200" dirty="0" smtClean="0">
              <a:latin typeface="Arial" panose="020B0604020202020204" pitchFamily="34" charset="0"/>
              <a:cs typeface="Arial" panose="020B0604020202020204" pitchFamily="34" charset="0"/>
            </a:rPr>
            <a:t>why</a:t>
          </a:r>
          <a:r>
            <a:rPr lang="en-CA" sz="1600" kern="1200" dirty="0" smtClean="0">
              <a:latin typeface="Arial" panose="020B0604020202020204" pitchFamily="34" charset="0"/>
              <a:cs typeface="Arial" panose="020B0604020202020204" pitchFamily="34" charset="0"/>
            </a:rPr>
            <a:t> is was bought.</a:t>
          </a:r>
          <a:endParaRPr lang="en-CA" sz="1600" kern="1200" dirty="0">
            <a:latin typeface="Arial" panose="020B0604020202020204" pitchFamily="34" charset="0"/>
            <a:cs typeface="Arial" panose="020B0604020202020204" pitchFamily="34" charset="0"/>
          </a:endParaRPr>
        </a:p>
      </dsp:txBody>
      <dsp:txXfrm>
        <a:off x="1141996" y="962661"/>
        <a:ext cx="3047160" cy="2901111"/>
      </dsp:txXfrm>
    </dsp:sp>
    <dsp:sp modelId="{7371080B-85EA-40AC-B056-400FCDFFE02C}">
      <dsp:nvSpPr>
        <dsp:cNvPr id="0" name=""/>
        <dsp:cNvSpPr/>
      </dsp:nvSpPr>
      <dsp:spPr>
        <a:xfrm>
          <a:off x="4257039" y="962661"/>
          <a:ext cx="3047160" cy="290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711200" rtl="0">
            <a:lnSpc>
              <a:spcPct val="90000"/>
            </a:lnSpc>
            <a:spcBef>
              <a:spcPct val="0"/>
            </a:spcBef>
            <a:spcAft>
              <a:spcPct val="35000"/>
            </a:spcAft>
          </a:pPr>
          <a:r>
            <a:rPr lang="en-CA" sz="1600" b="0" kern="1200" dirty="0" smtClean="0">
              <a:latin typeface="Arial" panose="020B0604020202020204" pitchFamily="34" charset="0"/>
              <a:cs typeface="Arial" panose="020B0604020202020204" pitchFamily="34" charset="0"/>
            </a:rPr>
            <a:t>Although your documents may have been already submitted to AP when you receive an email inquiry for justification on your purchases, we have no access to your submitted documentation. </a:t>
          </a:r>
        </a:p>
        <a:p>
          <a:pPr lvl="0" algn="ctr" defTabSz="711200" rtl="0">
            <a:lnSpc>
              <a:spcPct val="90000"/>
            </a:lnSpc>
            <a:spcBef>
              <a:spcPct val="0"/>
            </a:spcBef>
            <a:spcAft>
              <a:spcPct val="35000"/>
            </a:spcAft>
          </a:pPr>
          <a:r>
            <a:rPr lang="en-CA" sz="1600" b="0" kern="1200" dirty="0" smtClean="0">
              <a:latin typeface="Arial" panose="020B0604020202020204" pitchFamily="34" charset="0"/>
              <a:cs typeface="Arial" panose="020B0604020202020204" pitchFamily="34" charset="0"/>
            </a:rPr>
            <a:t>We are responsible for monitoring transactions and items purchased to ensure it complies with policy and that no personal purchases are made. </a:t>
          </a:r>
          <a:endParaRPr lang="en-CA" sz="1600" b="0" kern="1200" dirty="0">
            <a:latin typeface="Arial" panose="020B0604020202020204" pitchFamily="34" charset="0"/>
            <a:cs typeface="Arial" panose="020B0604020202020204" pitchFamily="34" charset="0"/>
          </a:endParaRPr>
        </a:p>
      </dsp:txBody>
      <dsp:txXfrm>
        <a:off x="4257039" y="962661"/>
        <a:ext cx="3047160" cy="2901111"/>
      </dsp:txXfrm>
    </dsp:sp>
    <dsp:sp modelId="{73B43300-2369-4ECF-A79A-1C3A13B9E5AD}">
      <dsp:nvSpPr>
        <dsp:cNvPr id="0" name=""/>
        <dsp:cNvSpPr/>
      </dsp:nvSpPr>
      <dsp:spPr>
        <a:xfrm flipH="1" flipV="1">
          <a:off x="521250" y="178345"/>
          <a:ext cx="773858" cy="700349"/>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D06BD-9D2B-4C81-993E-B6185568A382}">
      <dsp:nvSpPr>
        <dsp:cNvPr id="0" name=""/>
        <dsp:cNvSpPr/>
      </dsp:nvSpPr>
      <dsp:spPr>
        <a:xfrm>
          <a:off x="6837066" y="489091"/>
          <a:ext cx="1004404" cy="2812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5DC0C-234C-4D67-A38B-D018A1AF6218}">
      <dsp:nvSpPr>
        <dsp:cNvPr id="0" name=""/>
        <dsp:cNvSpPr/>
      </dsp:nvSpPr>
      <dsp:spPr>
        <a:xfrm>
          <a:off x="4226869" y="968864"/>
          <a:ext cx="754" cy="277084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0C54-B938-4966-BACD-2A8DA59CA3A1}">
      <dsp:nvSpPr>
        <dsp:cNvPr id="0" name=""/>
        <dsp:cNvSpPr/>
      </dsp:nvSpPr>
      <dsp:spPr>
        <a:xfrm>
          <a:off x="6154" y="698"/>
          <a:ext cx="2488713" cy="1840564"/>
        </a:xfrm>
        <a:prstGeom prst="roundRect">
          <a:avLst>
            <a:gd name="adj" fmla="val 10000"/>
          </a:avLst>
        </a:prstGeom>
        <a:solidFill>
          <a:srgbClr val="8D8EC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All card documents should be created as soon as the purchase is authorized by the manager (or at the latest at the moment of the purchase) in order to reserve the amount in the appropriate budget even if you have not yet received your authorization number yet.</a:t>
          </a:r>
          <a:endParaRPr lang="en-CA" sz="1200" kern="1200" dirty="0">
            <a:latin typeface="Arial" panose="020B0604020202020204" pitchFamily="34" charset="0"/>
            <a:cs typeface="Arial" panose="020B0604020202020204" pitchFamily="34" charset="0"/>
          </a:endParaRPr>
        </a:p>
      </dsp:txBody>
      <dsp:txXfrm>
        <a:off x="60062" y="54606"/>
        <a:ext cx="2380897" cy="1732748"/>
      </dsp:txXfrm>
    </dsp:sp>
    <dsp:sp modelId="{B9E45CB0-1903-42D5-BD8D-525B551B07A2}">
      <dsp:nvSpPr>
        <dsp:cNvPr id="0" name=""/>
        <dsp:cNvSpPr/>
      </dsp:nvSpPr>
      <dsp:spPr>
        <a:xfrm>
          <a:off x="2902395" y="0"/>
          <a:ext cx="2488713" cy="1840564"/>
        </a:xfrm>
        <a:prstGeom prst="roundRect">
          <a:avLst>
            <a:gd name="adj" fmla="val 10000"/>
          </a:avLst>
        </a:prstGeom>
        <a:solidFill>
          <a:srgbClr val="7A82A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CA" sz="1200" kern="1200" dirty="0" smtClean="0">
              <a:latin typeface="Arial" panose="020B0604020202020204" pitchFamily="34" charset="0"/>
              <a:cs typeface="Arial" panose="020B0604020202020204" pitchFamily="34" charset="0"/>
            </a:rPr>
            <a:t>BMO card documents are commitments and reserve funds once they are created. </a:t>
          </a:r>
          <a:r>
            <a:rPr lang="en-CA" sz="1200" b="1" i="1" kern="1200" dirty="0" smtClean="0">
              <a:latin typeface="Arial" panose="020B0604020202020204" pitchFamily="34" charset="0"/>
              <a:cs typeface="Arial" panose="020B0604020202020204" pitchFamily="34" charset="0"/>
            </a:rPr>
            <a:t>Please ensure to review your ZZCCVR screen on a regular basis and if any card documents were created in error or are no longer required please close them</a:t>
          </a:r>
          <a:r>
            <a:rPr lang="en-CA" sz="1200" i="1" kern="1200" dirty="0" smtClean="0">
              <a:latin typeface="Arial" panose="020B0604020202020204" pitchFamily="34" charset="0"/>
              <a:cs typeface="Arial" panose="020B0604020202020204" pitchFamily="34" charset="0"/>
            </a:rPr>
            <a:t>. </a:t>
          </a:r>
          <a:endParaRPr lang="en-CA" sz="1200" i="1" kern="1200" dirty="0">
            <a:latin typeface="Arial" panose="020B0604020202020204" pitchFamily="34" charset="0"/>
            <a:cs typeface="Arial" panose="020B0604020202020204" pitchFamily="34" charset="0"/>
          </a:endParaRPr>
        </a:p>
      </dsp:txBody>
      <dsp:txXfrm>
        <a:off x="2956303" y="53908"/>
        <a:ext cx="2380897" cy="1732748"/>
      </dsp:txXfrm>
    </dsp:sp>
    <dsp:sp modelId="{E13BAFF7-DC3D-4FE8-A616-B12BF725DA93}">
      <dsp:nvSpPr>
        <dsp:cNvPr id="0" name=""/>
        <dsp:cNvSpPr/>
      </dsp:nvSpPr>
      <dsp:spPr>
        <a:xfrm>
          <a:off x="2912972" y="2060886"/>
          <a:ext cx="2488713" cy="1840564"/>
        </a:xfrm>
        <a:prstGeom prst="roundRect">
          <a:avLst>
            <a:gd name="adj" fmla="val 10000"/>
          </a:avLst>
        </a:prstGeom>
        <a:solidFill>
          <a:srgbClr val="CDCD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CA" sz="1200" kern="1200" dirty="0" smtClean="0">
              <a:latin typeface="Arial" panose="020B0604020202020204" pitchFamily="34" charset="0"/>
              <a:cs typeface="Arial" panose="020B0604020202020204" pitchFamily="34" charset="0"/>
            </a:rPr>
            <a:t>The impact of leaving unnecessary card documents open is that they will continue to reserve funds in the budget.</a:t>
          </a:r>
          <a:endParaRPr lang="en-CA" sz="1200" kern="1200" dirty="0">
            <a:latin typeface="Arial" panose="020B0604020202020204" pitchFamily="34" charset="0"/>
            <a:cs typeface="Arial" panose="020B0604020202020204" pitchFamily="34" charset="0"/>
          </a:endParaRPr>
        </a:p>
      </dsp:txBody>
      <dsp:txXfrm>
        <a:off x="2966880" y="2114794"/>
        <a:ext cx="2380897" cy="1732748"/>
      </dsp:txXfrm>
    </dsp:sp>
    <dsp:sp modelId="{2F78CE19-603D-4752-B0A0-2F428500DE63}">
      <dsp:nvSpPr>
        <dsp:cNvPr id="0" name=""/>
        <dsp:cNvSpPr/>
      </dsp:nvSpPr>
      <dsp:spPr>
        <a:xfrm>
          <a:off x="5819790" y="698"/>
          <a:ext cx="2488713" cy="1840564"/>
        </a:xfrm>
        <a:prstGeom prst="roundRect">
          <a:avLst>
            <a:gd name="adj" fmla="val 10000"/>
          </a:avLst>
        </a:prstGeom>
        <a:solidFill>
          <a:srgbClr val="8D8EC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1st day of the month, we strongly suggest that you compare your BMO online transactions with the outstanding card voucher report (ZZCCVR) to make sure that you have created all the necessary card documents and that the authorization number and total (gross) amounts are correct. </a:t>
          </a:r>
          <a:endParaRPr lang="en-CA" sz="1200" kern="1200" dirty="0">
            <a:latin typeface="Arial" panose="020B0604020202020204" pitchFamily="34" charset="0"/>
            <a:cs typeface="Arial" panose="020B0604020202020204" pitchFamily="34" charset="0"/>
          </a:endParaRPr>
        </a:p>
      </dsp:txBody>
      <dsp:txXfrm>
        <a:off x="5873698" y="54606"/>
        <a:ext cx="2380897" cy="17327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B1F12-80B9-4E70-BFB3-EB583EF59F7E}">
      <dsp:nvSpPr>
        <dsp:cNvPr id="0" name=""/>
        <dsp:cNvSpPr/>
      </dsp:nvSpPr>
      <dsp:spPr>
        <a:xfrm>
          <a:off x="5910733" y="0"/>
          <a:ext cx="2223633" cy="4348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l" defTabSz="533400" rtl="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l" defTabSz="533400" rtl="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If the invoices are signed instead of the activity report, ensure that on every invoice : </a:t>
          </a:r>
          <a:endParaRPr lang="en-CA" sz="1200" kern="1200" dirty="0">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The financial coding is identified and it is the same as the information that is on your activity report.</a:t>
          </a:r>
          <a:endParaRPr lang="en-CA" sz="1200" kern="1200" dirty="0">
            <a:latin typeface="Arial" panose="020B0604020202020204" pitchFamily="34" charset="0"/>
            <a:cs typeface="Arial" panose="020B0604020202020204" pitchFamily="34" charset="0"/>
          </a:endParaRPr>
        </a:p>
        <a:p>
          <a:pPr marL="114300" lvl="1" indent="-114300" algn="l" defTabSz="533400" rtl="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The printed name of the manager and the date is next to his signature. </a:t>
          </a:r>
          <a:endParaRPr lang="en-CA" sz="1200" kern="1200" dirty="0">
            <a:latin typeface="Arial" panose="020B0604020202020204" pitchFamily="34" charset="0"/>
            <a:cs typeface="Arial" panose="020B0604020202020204" pitchFamily="34" charset="0"/>
          </a:endParaRPr>
        </a:p>
      </dsp:txBody>
      <dsp:txXfrm>
        <a:off x="5910733" y="0"/>
        <a:ext cx="2223633" cy="1304614"/>
      </dsp:txXfrm>
    </dsp:sp>
    <dsp:sp modelId="{CFCDAC72-2A1A-4921-BCEB-4C3AB38E7DAB}">
      <dsp:nvSpPr>
        <dsp:cNvPr id="0" name=""/>
        <dsp:cNvSpPr/>
      </dsp:nvSpPr>
      <dsp:spPr>
        <a:xfrm>
          <a:off x="3066778" y="0"/>
          <a:ext cx="2223633" cy="4348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On your monthly activity report please ensure to include the signature date and the printed name of the manager with section 34.</a:t>
          </a:r>
          <a:endParaRPr lang="en-CA" sz="1400" kern="1200" dirty="0">
            <a:latin typeface="Arial" panose="020B0604020202020204" pitchFamily="34" charset="0"/>
            <a:cs typeface="Arial" panose="020B0604020202020204" pitchFamily="34" charset="0"/>
          </a:endParaRPr>
        </a:p>
      </dsp:txBody>
      <dsp:txXfrm>
        <a:off x="3066778" y="0"/>
        <a:ext cx="2223633" cy="1304614"/>
      </dsp:txXfrm>
    </dsp:sp>
    <dsp:sp modelId="{CA829913-08C4-4C64-B0A3-D3570DDF4152}">
      <dsp:nvSpPr>
        <dsp:cNvPr id="0" name=""/>
        <dsp:cNvSpPr/>
      </dsp:nvSpPr>
      <dsp:spPr>
        <a:xfrm>
          <a:off x="222823" y="0"/>
          <a:ext cx="2223633" cy="4348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When running your ZZCCAR report always select “include corrections” and “show tax lines” prior to running and printing your activity report for signature section 34.</a:t>
          </a:r>
          <a:endParaRPr lang="en-CA" sz="1400" kern="1200" dirty="0">
            <a:latin typeface="Arial" panose="020B0604020202020204" pitchFamily="34" charset="0"/>
            <a:cs typeface="Arial" panose="020B0604020202020204" pitchFamily="34" charset="0"/>
          </a:endParaRPr>
        </a:p>
      </dsp:txBody>
      <dsp:txXfrm>
        <a:off x="222823" y="0"/>
        <a:ext cx="2223633" cy="1304614"/>
      </dsp:txXfrm>
    </dsp:sp>
    <dsp:sp modelId="{7B14A712-19EC-4DC6-9613-45AFF8EC3A35}">
      <dsp:nvSpPr>
        <dsp:cNvPr id="0" name=""/>
        <dsp:cNvSpPr/>
      </dsp:nvSpPr>
      <dsp:spPr>
        <a:xfrm>
          <a:off x="366831" y="2591604"/>
          <a:ext cx="3101609" cy="1550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Please ensure that when completing your reconciliation if you have an “unmatched” transaction in your ZZCR DO NOT select “accept” for that line. You must select “change” and complete the manual reconciliation process” </a:t>
          </a:r>
          <a:r>
            <a:rPr lang="en-US" sz="1300" b="1" i="1" kern="1200" dirty="0" smtClean="0">
              <a:latin typeface="Arial" panose="020B0604020202020204" pitchFamily="34" charset="0"/>
              <a:cs typeface="Arial" panose="020B0604020202020204" pitchFamily="34" charset="0"/>
            </a:rPr>
            <a:t>Only if the transaction is “matched” can you accept </a:t>
          </a:r>
          <a:r>
            <a:rPr lang="en-US" sz="1300" b="1" kern="1200" dirty="0" smtClean="0">
              <a:latin typeface="Arial" panose="020B0604020202020204" pitchFamily="34" charset="0"/>
              <a:cs typeface="Arial" panose="020B0604020202020204" pitchFamily="34" charset="0"/>
            </a:rPr>
            <a:t>it.</a:t>
          </a:r>
          <a:endParaRPr lang="en-CA" sz="1300" kern="1200" dirty="0">
            <a:latin typeface="Arial" panose="020B0604020202020204" pitchFamily="34" charset="0"/>
            <a:cs typeface="Arial" panose="020B0604020202020204" pitchFamily="34" charset="0"/>
          </a:endParaRPr>
        </a:p>
      </dsp:txBody>
      <dsp:txXfrm>
        <a:off x="412252" y="2637025"/>
        <a:ext cx="3010767" cy="1459962"/>
      </dsp:txXfrm>
    </dsp:sp>
    <dsp:sp modelId="{9CC69D0E-8F4F-467B-B5A3-B43F0C5DE3E4}">
      <dsp:nvSpPr>
        <dsp:cNvPr id="0" name=""/>
        <dsp:cNvSpPr/>
      </dsp:nvSpPr>
      <dsp:spPr>
        <a:xfrm rot="25383">
          <a:off x="3468421" y="3340222"/>
          <a:ext cx="1438720" cy="64190"/>
        </a:xfrm>
        <a:custGeom>
          <a:avLst/>
          <a:gdLst/>
          <a:ahLst/>
          <a:cxnLst/>
          <a:rect l="0" t="0" r="0" b="0"/>
          <a:pathLst>
            <a:path>
              <a:moveTo>
                <a:pt x="0" y="32095"/>
              </a:moveTo>
              <a:lnTo>
                <a:pt x="1438720" y="32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151814" y="3336350"/>
        <a:ext cx="71936" cy="71936"/>
      </dsp:txXfrm>
    </dsp:sp>
    <dsp:sp modelId="{1E6E5539-FE08-497C-A8FF-D8C9D2196584}">
      <dsp:nvSpPr>
        <dsp:cNvPr id="0" name=""/>
        <dsp:cNvSpPr/>
      </dsp:nvSpPr>
      <dsp:spPr>
        <a:xfrm>
          <a:off x="4907123" y="2602227"/>
          <a:ext cx="3101609" cy="1550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The impact of accepting an unmatched transaction : </a:t>
          </a:r>
          <a:r>
            <a:rPr lang="en-US" sz="1300" b="1" kern="1200" dirty="0" smtClean="0">
              <a:latin typeface="Arial" panose="020B0604020202020204" pitchFamily="34" charset="0"/>
              <a:cs typeface="Arial" panose="020B0604020202020204" pitchFamily="34" charset="0"/>
            </a:rPr>
            <a:t>it is coded to your default coding without any taxes</a:t>
          </a:r>
          <a:r>
            <a:rPr lang="en-US" sz="1300" kern="1200" dirty="0" smtClean="0">
              <a:latin typeface="Arial" panose="020B0604020202020204" pitchFamily="34" charset="0"/>
              <a:cs typeface="Arial" panose="020B0604020202020204" pitchFamily="34" charset="0"/>
            </a:rPr>
            <a:t>, which is likely the incorrect coding and ultimately has an impact on the budgets. You will then have to request a journal voucher and obtain approval from the delegated manager to correct the coding. </a:t>
          </a:r>
          <a:endParaRPr lang="en-CA" sz="1300" kern="1200" dirty="0">
            <a:latin typeface="Arial" panose="020B0604020202020204" pitchFamily="34" charset="0"/>
            <a:cs typeface="Arial" panose="020B0604020202020204" pitchFamily="34" charset="0"/>
          </a:endParaRPr>
        </a:p>
      </dsp:txBody>
      <dsp:txXfrm>
        <a:off x="4952544" y="2647648"/>
        <a:ext cx="3010767" cy="14599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0A84F-DA8F-41F0-9488-137888744C8D}">
      <dsp:nvSpPr>
        <dsp:cNvPr id="0" name=""/>
        <dsp:cNvSpPr/>
      </dsp:nvSpPr>
      <dsp:spPr>
        <a:xfrm>
          <a:off x="3342" y="100870"/>
          <a:ext cx="3614032" cy="269779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rtl="0">
            <a:lnSpc>
              <a:spcPct val="90000"/>
            </a:lnSpc>
            <a:spcBef>
              <a:spcPct val="0"/>
            </a:spcBef>
            <a:spcAft>
              <a:spcPct val="15000"/>
            </a:spcAft>
            <a:buChar char="••"/>
          </a:pPr>
          <a:r>
            <a:rPr lang="en-CA" sz="2000" kern="1200" dirty="0" smtClean="0">
              <a:latin typeface="Arial" panose="020B0604020202020204" pitchFamily="34" charset="0"/>
              <a:cs typeface="Arial" panose="020B0604020202020204" pitchFamily="34" charset="0"/>
            </a:rPr>
            <a:t>It is important to send your approved activity report as soon as possible because it is the only proof that a valid Section 34 was performed.</a:t>
          </a:r>
          <a:endParaRPr lang="en-CA"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endParaRPr lang="en-CA"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CA" sz="2000" kern="1200" dirty="0" smtClean="0">
              <a:latin typeface="Arial" panose="020B0604020202020204" pitchFamily="34" charset="0"/>
              <a:cs typeface="Arial" panose="020B0604020202020204" pitchFamily="34" charset="0"/>
            </a:rPr>
            <a:t>There is no electronic approval for BMO acquisition cards. </a:t>
          </a:r>
          <a:endParaRPr lang="en-CA" sz="2000" kern="1200" dirty="0">
            <a:latin typeface="Arial" panose="020B0604020202020204" pitchFamily="34" charset="0"/>
            <a:cs typeface="Arial" panose="020B0604020202020204" pitchFamily="34" charset="0"/>
          </a:endParaRPr>
        </a:p>
      </dsp:txBody>
      <dsp:txXfrm>
        <a:off x="66555" y="164083"/>
        <a:ext cx="3487606" cy="2634586"/>
      </dsp:txXfrm>
    </dsp:sp>
    <dsp:sp modelId="{70881362-7015-470D-8A23-F84B7C07AC91}">
      <dsp:nvSpPr>
        <dsp:cNvPr id="0" name=""/>
        <dsp:cNvSpPr/>
      </dsp:nvSpPr>
      <dsp:spPr>
        <a:xfrm>
          <a:off x="3342" y="2798669"/>
          <a:ext cx="3614032" cy="1160053"/>
        </a:xfrm>
        <a:prstGeom prst="rect">
          <a:avLst/>
        </a:prstGeom>
        <a:solidFill>
          <a:srgbClr val="CDCDFF"/>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CA" sz="1600" kern="1200" dirty="0" smtClean="0">
              <a:latin typeface="Arial" panose="020B0604020202020204" pitchFamily="34" charset="0"/>
              <a:cs typeface="Arial" panose="020B0604020202020204" pitchFamily="34" charset="0"/>
            </a:rPr>
            <a:t>Your monthly activity report should be sent to your corresponding processing center </a:t>
          </a:r>
          <a:r>
            <a:rPr lang="en-CA" sz="1600" b="1" kern="1200" dirty="0" smtClean="0">
              <a:latin typeface="Arial" panose="020B0604020202020204" pitchFamily="34" charset="0"/>
              <a:cs typeface="Arial" panose="020B0604020202020204" pitchFamily="34" charset="0"/>
            </a:rPr>
            <a:t>before the next BMO statement</a:t>
          </a:r>
          <a:r>
            <a:rPr lang="en-CA" sz="1600" kern="1200" dirty="0" smtClean="0">
              <a:latin typeface="Arial" panose="020B0604020202020204" pitchFamily="34" charset="0"/>
              <a:cs typeface="Arial" panose="020B0604020202020204" pitchFamily="34" charset="0"/>
            </a:rPr>
            <a:t>. </a:t>
          </a:r>
          <a:endParaRPr lang="en-CA" sz="1600" kern="1200" dirty="0">
            <a:latin typeface="Arial" panose="020B0604020202020204" pitchFamily="34" charset="0"/>
            <a:cs typeface="Arial" panose="020B0604020202020204" pitchFamily="34" charset="0"/>
          </a:endParaRPr>
        </a:p>
      </dsp:txBody>
      <dsp:txXfrm>
        <a:off x="3342" y="2798669"/>
        <a:ext cx="2545093" cy="1160053"/>
      </dsp:txXfrm>
    </dsp:sp>
    <dsp:sp modelId="{7367159D-3309-417E-B44F-0397665DD973}">
      <dsp:nvSpPr>
        <dsp:cNvPr id="0" name=""/>
        <dsp:cNvSpPr/>
      </dsp:nvSpPr>
      <dsp:spPr>
        <a:xfrm>
          <a:off x="2650671" y="2982933"/>
          <a:ext cx="1264911" cy="126491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DAA93-C16A-4A93-8A1F-B10E83C80C1B}">
      <dsp:nvSpPr>
        <dsp:cNvPr id="0" name=""/>
        <dsp:cNvSpPr/>
      </dsp:nvSpPr>
      <dsp:spPr>
        <a:xfrm>
          <a:off x="4228956" y="100870"/>
          <a:ext cx="3614032" cy="269779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rtl="0">
            <a:lnSpc>
              <a:spcPct val="90000"/>
            </a:lnSpc>
            <a:spcBef>
              <a:spcPct val="0"/>
            </a:spcBef>
            <a:spcAft>
              <a:spcPct val="15000"/>
            </a:spcAft>
            <a:buChar char="••"/>
          </a:pPr>
          <a:r>
            <a:rPr lang="fr-CA" sz="2000" kern="1200" dirty="0" smtClean="0">
              <a:latin typeface="Arial" panose="020B0604020202020204" pitchFamily="34" charset="0"/>
              <a:cs typeface="Arial" panose="020B0604020202020204" pitchFamily="34" charset="0"/>
            </a:rPr>
            <a:t>Original </a:t>
          </a:r>
          <a:r>
            <a:rPr lang="en-CA" sz="2000" kern="1200" dirty="0" smtClean="0">
              <a:latin typeface="Arial" panose="020B0604020202020204" pitchFamily="34" charset="0"/>
              <a:cs typeface="Arial" panose="020B0604020202020204" pitchFamily="34" charset="0"/>
            </a:rPr>
            <a:t>invoices </a:t>
          </a:r>
          <a:endParaRPr lang="en-CA"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endParaRPr lang="en-CA"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CA" sz="2000" kern="1200" dirty="0" smtClean="0">
              <a:latin typeface="Arial" panose="020B0604020202020204" pitchFamily="34" charset="0"/>
              <a:cs typeface="Arial" panose="020B0604020202020204" pitchFamily="34" charset="0"/>
            </a:rPr>
            <a:t>Section 32 authorization (approval to purchase from the delegated manager)</a:t>
          </a:r>
          <a:endParaRPr lang="en-CA"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CA" sz="2000" kern="1200" dirty="0" smtClean="0">
              <a:latin typeface="Arial" panose="020B0604020202020204" pitchFamily="34" charset="0"/>
              <a:cs typeface="Arial" panose="020B0604020202020204" pitchFamily="34" charset="0"/>
            </a:rPr>
            <a:t>Any other relevant documents (THCEE, GC211 form…)</a:t>
          </a:r>
          <a:endParaRPr lang="en-CA" sz="2000" kern="1200" dirty="0">
            <a:latin typeface="Arial" panose="020B0604020202020204" pitchFamily="34" charset="0"/>
            <a:cs typeface="Arial" panose="020B0604020202020204" pitchFamily="34" charset="0"/>
          </a:endParaRPr>
        </a:p>
      </dsp:txBody>
      <dsp:txXfrm>
        <a:off x="4292169" y="164083"/>
        <a:ext cx="3487606" cy="2634586"/>
      </dsp:txXfrm>
    </dsp:sp>
    <dsp:sp modelId="{F3E0411A-02AE-4913-8D20-3F44043D01A2}">
      <dsp:nvSpPr>
        <dsp:cNvPr id="0" name=""/>
        <dsp:cNvSpPr/>
      </dsp:nvSpPr>
      <dsp:spPr>
        <a:xfrm>
          <a:off x="4260688" y="2819608"/>
          <a:ext cx="3614032" cy="1160053"/>
        </a:xfrm>
        <a:prstGeom prst="rect">
          <a:avLst/>
        </a:prstGeom>
        <a:solidFill>
          <a:srgbClr val="CDCDFF"/>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CA" sz="1600" kern="1200" dirty="0" smtClean="0">
              <a:latin typeface="Arial" panose="020B0604020202020204" pitchFamily="34" charset="0"/>
              <a:cs typeface="Arial" panose="020B0604020202020204" pitchFamily="34" charset="0"/>
            </a:rPr>
            <a:t>Ensure all corresponding documents are included with your monthly activity report: </a:t>
          </a:r>
          <a:r>
            <a:rPr lang="en-CA" sz="1600" kern="1200" dirty="0" smtClean="0"/>
            <a:t> </a:t>
          </a:r>
          <a:endParaRPr lang="en-CA" sz="1600" kern="1200" dirty="0"/>
        </a:p>
      </dsp:txBody>
      <dsp:txXfrm>
        <a:off x="4260688" y="2819608"/>
        <a:ext cx="2545093" cy="1160053"/>
      </dsp:txXfrm>
    </dsp:sp>
    <dsp:sp modelId="{7BC5CBF0-F2C4-46CC-9066-DE28712E817E}">
      <dsp:nvSpPr>
        <dsp:cNvPr id="0" name=""/>
        <dsp:cNvSpPr/>
      </dsp:nvSpPr>
      <dsp:spPr>
        <a:xfrm>
          <a:off x="6876285" y="2982933"/>
          <a:ext cx="1264911" cy="126491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34364-44C7-4527-999E-190443BD0A10}">
      <dsp:nvSpPr>
        <dsp:cNvPr id="0" name=""/>
        <dsp:cNvSpPr/>
      </dsp:nvSpPr>
      <dsp:spPr>
        <a:xfrm rot="5400000">
          <a:off x="5127705" y="-2029662"/>
          <a:ext cx="936844" cy="5266944"/>
        </a:xfrm>
        <a:prstGeom prst="round2SameRect">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CA" sz="1400" i="1" kern="1200" dirty="0" smtClean="0">
              <a:latin typeface="Arial" panose="020B0604020202020204" pitchFamily="34" charset="0"/>
              <a:cs typeface="Arial" panose="020B0604020202020204" pitchFamily="34" charset="0"/>
            </a:rPr>
            <a:t>Questions about procurement, obtaining a card, change of Manager/Cost Centre, </a:t>
          </a:r>
          <a:r>
            <a:rPr lang="en-US" sz="1400" b="1" i="1" kern="1200" dirty="0" smtClean="0">
              <a:latin typeface="Arial" panose="020B0604020202020204" pitchFamily="34" charset="0"/>
              <a:cs typeface="Arial" panose="020B0604020202020204" pitchFamily="34" charset="0"/>
            </a:rPr>
            <a:t>changes</a:t>
          </a:r>
          <a:r>
            <a:rPr lang="en-US" sz="1400" i="1" kern="1200" dirty="0" smtClean="0">
              <a:latin typeface="Arial" panose="020B0604020202020204" pitchFamily="34" charset="0"/>
              <a:cs typeface="Arial" panose="020B0604020202020204" pitchFamily="34" charset="0"/>
            </a:rPr>
            <a:t> to your Payment Card Master Record in </a:t>
          </a:r>
          <a:r>
            <a:rPr lang="en-US" sz="1400" i="1" kern="1200" dirty="0" err="1" smtClean="0">
              <a:latin typeface="Arial" panose="020B0604020202020204" pitchFamily="34" charset="0"/>
              <a:cs typeface="Arial" panose="020B0604020202020204" pitchFamily="34" charset="0"/>
            </a:rPr>
            <a:t>myEMS</a:t>
          </a:r>
          <a:r>
            <a:rPr lang="en-US" sz="1400" i="1" kern="1200" dirty="0" smtClean="0">
              <a:latin typeface="Arial" panose="020B0604020202020204" pitchFamily="34" charset="0"/>
              <a:cs typeface="Arial" panose="020B0604020202020204" pitchFamily="34" charset="0"/>
            </a:rPr>
            <a:t> (SAP)</a:t>
          </a:r>
          <a:r>
            <a:rPr lang="en-CA" sz="1400" i="1" kern="1200" dirty="0" smtClean="0">
              <a:latin typeface="Arial" panose="020B0604020202020204" pitchFamily="34" charset="0"/>
              <a:cs typeface="Arial" panose="020B0604020202020204" pitchFamily="34" charset="0"/>
            </a:rPr>
            <a:t>, canceling a card, </a:t>
          </a:r>
          <a:r>
            <a:rPr lang="en-US" sz="1400" i="1" kern="1200" dirty="0" smtClean="0">
              <a:latin typeface="Arial" panose="020B0604020202020204" pitchFamily="34" charset="0"/>
              <a:cs typeface="Arial" panose="020B0604020202020204" pitchFamily="34" charset="0"/>
            </a:rPr>
            <a:t>resetting your </a:t>
          </a:r>
          <a:r>
            <a:rPr lang="en-US" sz="1400" b="1" i="1" kern="1200" dirty="0" smtClean="0">
              <a:latin typeface="Arial" panose="020B0604020202020204" pitchFamily="34" charset="0"/>
              <a:cs typeface="Arial" panose="020B0604020202020204" pitchFamily="34" charset="0"/>
            </a:rPr>
            <a:t>password</a:t>
          </a:r>
          <a:r>
            <a:rPr lang="en-US" sz="1400" i="1" kern="1200" dirty="0" smtClean="0">
              <a:latin typeface="Arial" panose="020B0604020202020204" pitchFamily="34" charset="0"/>
              <a:cs typeface="Arial" panose="020B0604020202020204" pitchFamily="34" charset="0"/>
            </a:rPr>
            <a:t> for the online BMO website, </a:t>
          </a:r>
          <a:r>
            <a:rPr lang="en-CA" sz="1400" i="1" kern="1200" dirty="0" smtClean="0">
              <a:latin typeface="Arial" panose="020B0604020202020204" pitchFamily="34" charset="0"/>
              <a:cs typeface="Arial" panose="020B0604020202020204" pitchFamily="34" charset="0"/>
            </a:rPr>
            <a:t>etc…</a:t>
          </a:r>
          <a:endParaRPr lang="en-CA" sz="1400" kern="1200" dirty="0">
            <a:latin typeface="Arial" panose="020B0604020202020204" pitchFamily="34" charset="0"/>
            <a:cs typeface="Arial" panose="020B0604020202020204" pitchFamily="34" charset="0"/>
          </a:endParaRPr>
        </a:p>
      </dsp:txBody>
      <dsp:txXfrm rot="-5400000">
        <a:off x="2962656" y="181120"/>
        <a:ext cx="5221211" cy="845378"/>
      </dsp:txXfrm>
    </dsp:sp>
    <dsp:sp modelId="{B3C91C78-23B9-4443-8341-4565B7012BEF}">
      <dsp:nvSpPr>
        <dsp:cNvPr id="0" name=""/>
        <dsp:cNvSpPr/>
      </dsp:nvSpPr>
      <dsp:spPr>
        <a:xfrm>
          <a:off x="0" y="0"/>
          <a:ext cx="2962656" cy="1171056"/>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b="1" kern="1200" dirty="0" smtClean="0">
              <a:latin typeface="Arial" panose="020B0604020202020204" pitchFamily="34" charset="0"/>
              <a:cs typeface="Arial" panose="020B0604020202020204" pitchFamily="34" charset="0"/>
            </a:rPr>
            <a:t>NC-PURCHASING_PORTAL-PORTAIL_D'ACHATS-GD</a:t>
          </a:r>
          <a:endParaRPr lang="en-CA" sz="1800" kern="1200" dirty="0">
            <a:latin typeface="Arial" panose="020B0604020202020204" pitchFamily="34" charset="0"/>
            <a:cs typeface="Arial" panose="020B0604020202020204" pitchFamily="34" charset="0"/>
          </a:endParaRPr>
        </a:p>
      </dsp:txBody>
      <dsp:txXfrm>
        <a:off x="57166" y="57166"/>
        <a:ext cx="2848324" cy="1056724"/>
      </dsp:txXfrm>
    </dsp:sp>
    <dsp:sp modelId="{859C7E77-8DCD-403D-A204-66CC1963D3A0}">
      <dsp:nvSpPr>
        <dsp:cNvPr id="0" name=""/>
        <dsp:cNvSpPr/>
      </dsp:nvSpPr>
      <dsp:spPr>
        <a:xfrm rot="5400000">
          <a:off x="5127705" y="-816560"/>
          <a:ext cx="936844" cy="5266944"/>
        </a:xfrm>
        <a:prstGeom prst="round2SameRect">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CA" sz="1400" i="1" kern="1200" dirty="0" smtClean="0">
              <a:latin typeface="Arial" panose="020B0604020202020204" pitchFamily="34" charset="0"/>
              <a:cs typeface="Arial" panose="020B0604020202020204" pitchFamily="34" charset="0"/>
            </a:rPr>
            <a:t>Creation of card documents (ex. CRK1, CRK2)</a:t>
          </a:r>
          <a:endParaRPr lang="en-CA" sz="1400" kern="1200" dirty="0">
            <a:latin typeface="Arial" panose="020B0604020202020204" pitchFamily="34" charset="0"/>
            <a:cs typeface="Arial" panose="020B0604020202020204" pitchFamily="34" charset="0"/>
          </a:endParaRPr>
        </a:p>
      </dsp:txBody>
      <dsp:txXfrm rot="-5400000">
        <a:off x="2962656" y="1394222"/>
        <a:ext cx="5221211" cy="845378"/>
      </dsp:txXfrm>
    </dsp:sp>
    <dsp:sp modelId="{932F2249-0031-44E6-B989-643F1EFEA105}">
      <dsp:nvSpPr>
        <dsp:cNvPr id="0" name=""/>
        <dsp:cNvSpPr/>
      </dsp:nvSpPr>
      <dsp:spPr>
        <a:xfrm>
          <a:off x="0" y="1231383"/>
          <a:ext cx="2962656" cy="1171056"/>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‘Report an Incident’ in </a:t>
          </a:r>
          <a:r>
            <a:rPr lang="en-CA" sz="2400" u="sng" kern="1200" dirty="0" err="1" smtClean="0">
              <a:solidFill>
                <a:schemeClr val="tx1"/>
              </a:solidFill>
              <a:latin typeface="Arial" panose="020B0604020202020204" pitchFamily="34" charset="0"/>
              <a:cs typeface="Arial" panose="020B0604020202020204" pitchFamily="34" charset="0"/>
              <a:hlinkClick xmlns:r="http://schemas.openxmlformats.org/officeDocument/2006/relationships" r:id="rId1"/>
            </a:rPr>
            <a:t>myEMS</a:t>
          </a:r>
          <a:r>
            <a:rPr lang="en-CA" sz="2400" u="sng" kern="1200" dirty="0" smtClean="0">
              <a:solidFill>
                <a:schemeClr val="tx1"/>
              </a:solidFill>
              <a:latin typeface="Arial" panose="020B0604020202020204" pitchFamily="34" charset="0"/>
              <a:cs typeface="Arial" panose="020B0604020202020204" pitchFamily="34" charset="0"/>
              <a:hlinkClick xmlns:r="http://schemas.openxmlformats.org/officeDocument/2006/relationships" r:id="rId1"/>
            </a:rPr>
            <a:t> portal</a:t>
          </a:r>
          <a:endParaRPr lang="en-CA" sz="2400" kern="1200" dirty="0">
            <a:solidFill>
              <a:schemeClr val="tx1"/>
            </a:solidFill>
            <a:latin typeface="Arial" panose="020B0604020202020204" pitchFamily="34" charset="0"/>
            <a:cs typeface="Arial" panose="020B0604020202020204" pitchFamily="34" charset="0"/>
          </a:endParaRPr>
        </a:p>
      </dsp:txBody>
      <dsp:txXfrm>
        <a:off x="57166" y="1288549"/>
        <a:ext cx="2848324" cy="1056724"/>
      </dsp:txXfrm>
    </dsp:sp>
    <dsp:sp modelId="{5BE8CC05-7393-49FD-B7F7-DBB4AC3F6495}">
      <dsp:nvSpPr>
        <dsp:cNvPr id="0" name=""/>
        <dsp:cNvSpPr/>
      </dsp:nvSpPr>
      <dsp:spPr>
        <a:xfrm rot="5400000">
          <a:off x="5127705" y="413048"/>
          <a:ext cx="936844" cy="5266944"/>
        </a:xfrm>
        <a:prstGeom prst="round2SameRect">
          <a:avLst/>
        </a:prstGeom>
        <a:solidFill>
          <a:srgbClr val="CDCD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CA" sz="1400" i="1" kern="1200" dirty="0" smtClean="0">
              <a:latin typeface="Arial" panose="020B0604020202020204" pitchFamily="34" charset="0"/>
              <a:cs typeface="Arial" panose="020B0604020202020204" pitchFamily="34" charset="0"/>
            </a:rPr>
            <a:t>Submission of your statement</a:t>
          </a:r>
          <a:endParaRPr lang="en-CA"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i="1" kern="1200" dirty="0" smtClean="0">
              <a:latin typeface="Arial" panose="020B0604020202020204" pitchFamily="34" charset="0"/>
              <a:cs typeface="Arial" panose="020B0604020202020204" pitchFamily="34" charset="0"/>
            </a:rPr>
            <a:t>Account reconciliation </a:t>
          </a:r>
          <a:endParaRPr lang="en-CA"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i="1" kern="1200" dirty="0" smtClean="0">
              <a:latin typeface="Arial" panose="020B0604020202020204" pitchFamily="34" charset="0"/>
              <a:cs typeface="Arial" panose="020B0604020202020204" pitchFamily="34" charset="0"/>
            </a:rPr>
            <a:t>Unaccepted transactions (ex. ZZCR, ZZCCVR, ZZCCAR)  of your card document monthly statement</a:t>
          </a:r>
          <a:endParaRPr lang="en-CA" sz="1400" kern="1200" dirty="0">
            <a:latin typeface="Arial" panose="020B0604020202020204" pitchFamily="34" charset="0"/>
            <a:cs typeface="Arial" panose="020B0604020202020204" pitchFamily="34" charset="0"/>
          </a:endParaRPr>
        </a:p>
      </dsp:txBody>
      <dsp:txXfrm rot="-5400000">
        <a:off x="2962656" y="2623831"/>
        <a:ext cx="5221211" cy="845378"/>
      </dsp:txXfrm>
    </dsp:sp>
    <dsp:sp modelId="{011DC2A5-3983-4B00-B180-D671C1254CA1}">
      <dsp:nvSpPr>
        <dsp:cNvPr id="0" name=""/>
        <dsp:cNvSpPr/>
      </dsp:nvSpPr>
      <dsp:spPr>
        <a:xfrm>
          <a:off x="0" y="2460992"/>
          <a:ext cx="2962656" cy="1171056"/>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Contact </a:t>
          </a:r>
          <a:r>
            <a:rPr lang="en-CA" sz="1600" b="1" u="sng" kern="1200" dirty="0" smtClean="0">
              <a:solidFill>
                <a:schemeClr val="tx1"/>
              </a:solidFill>
              <a:latin typeface="Arial" panose="020B0604020202020204" pitchFamily="34" charset="0"/>
              <a:cs typeface="Arial" panose="020B0604020202020204" pitchFamily="34" charset="0"/>
              <a:hlinkClick xmlns:r="http://schemas.openxmlformats.org/officeDocument/2006/relationships" r:id="rId2"/>
            </a:rPr>
            <a:t>BMO Acquisition Card Support</a:t>
          </a:r>
          <a:r>
            <a:rPr lang="en-US" sz="1600" b="1" kern="1200" dirty="0" smtClean="0">
              <a:solidFill>
                <a:schemeClr val="tx1"/>
              </a:solidFill>
              <a:latin typeface="Arial" panose="020B0604020202020204" pitchFamily="34" charset="0"/>
              <a:cs typeface="Arial" panose="020B0604020202020204" pitchFamily="34" charset="0"/>
            </a:rPr>
            <a:t> </a:t>
          </a:r>
          <a:r>
            <a:rPr lang="en-US" sz="1600" b="1" kern="1200" dirty="0" smtClean="0">
              <a:latin typeface="Arial" panose="020B0604020202020204" pitchFamily="34" charset="0"/>
              <a:cs typeface="Arial" panose="020B0604020202020204" pitchFamily="34" charset="0"/>
            </a:rPr>
            <a:t>via </a:t>
          </a:r>
          <a:r>
            <a:rPr lang="en-CA" sz="1600" b="1" i="1" kern="1200" dirty="0" smtClean="0">
              <a:latin typeface="Arial" panose="020B0604020202020204" pitchFamily="34" charset="0"/>
              <a:cs typeface="Arial" panose="020B0604020202020204" pitchFamily="34" charset="0"/>
            </a:rPr>
            <a:t>iService </a:t>
          </a:r>
          <a:r>
            <a:rPr lang="en-CA" sz="1600" b="1" kern="1200" dirty="0" smtClean="0">
              <a:latin typeface="Arial" panose="020B0604020202020204" pitchFamily="34" charset="0"/>
              <a:cs typeface="Arial" panose="020B0604020202020204" pitchFamily="34" charset="0"/>
            </a:rPr>
            <a:t>or by phone at 1-855-684-7827 (option #3) </a:t>
          </a:r>
          <a:endParaRPr lang="en-CA" sz="1600" b="1" kern="1200" dirty="0">
            <a:latin typeface="Arial" panose="020B0604020202020204" pitchFamily="34" charset="0"/>
            <a:cs typeface="Arial" panose="020B0604020202020204" pitchFamily="34" charset="0"/>
          </a:endParaRPr>
        </a:p>
      </dsp:txBody>
      <dsp:txXfrm>
        <a:off x="57166" y="2518158"/>
        <a:ext cx="2848324" cy="1056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E4C5A-AA34-4235-9E9B-4BDC158F712E}">
      <dsp:nvSpPr>
        <dsp:cNvPr id="0" name=""/>
        <dsp:cNvSpPr/>
      </dsp:nvSpPr>
      <dsp:spPr>
        <a:xfrm>
          <a:off x="3291839" y="1251"/>
          <a:ext cx="4937760" cy="825663"/>
        </a:xfrm>
        <a:prstGeom prst="rightArrow">
          <a:avLst>
            <a:gd name="adj1" fmla="val 75000"/>
            <a:gd name="adj2" fmla="val 50000"/>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CA" sz="1200" b="1" kern="1200" dirty="0" smtClean="0">
              <a:latin typeface="Arial" panose="020B0604020202020204" pitchFamily="34" charset="0"/>
              <a:cs typeface="Arial" panose="020B0604020202020204" pitchFamily="34" charset="0"/>
            </a:rPr>
            <a:t>When we are unsure what you have bought, we must request additional information. To avoid this, clearly describe what you purchased. </a:t>
          </a:r>
          <a:endParaRPr lang="en-CA" sz="1200" b="1" kern="1200" dirty="0">
            <a:latin typeface="Arial" panose="020B0604020202020204" pitchFamily="34" charset="0"/>
            <a:cs typeface="Arial" panose="020B0604020202020204" pitchFamily="34" charset="0"/>
          </a:endParaRPr>
        </a:p>
      </dsp:txBody>
      <dsp:txXfrm>
        <a:off x="3291839" y="104459"/>
        <a:ext cx="4628136" cy="619247"/>
      </dsp:txXfrm>
    </dsp:sp>
    <dsp:sp modelId="{17D24F87-B732-47F7-ACCC-3EFD9F1273A6}">
      <dsp:nvSpPr>
        <dsp:cNvPr id="0" name=""/>
        <dsp:cNvSpPr/>
      </dsp:nvSpPr>
      <dsp:spPr>
        <a:xfrm>
          <a:off x="0" y="1251"/>
          <a:ext cx="3291839" cy="825663"/>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b="1" i="0" u="none"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Clear </a:t>
          </a:r>
          <a:r>
            <a:rPr lang="en-CA" sz="1800" b="1" kern="1200" dirty="0" smtClean="0">
              <a:solidFill>
                <a:schemeClr val="bg1"/>
              </a:solidFill>
              <a:latin typeface="Arial" panose="020B0604020202020204" pitchFamily="34" charset="0"/>
              <a:cs typeface="Arial" panose="020B0604020202020204" pitchFamily="34" charset="0"/>
            </a:rPr>
            <a:t>description of what was purchased</a:t>
          </a:r>
          <a:endParaRPr lang="en-CA" sz="1800" b="1" kern="1200" dirty="0">
            <a:solidFill>
              <a:schemeClr val="bg1"/>
            </a:solidFill>
            <a:latin typeface="Arial" panose="020B0604020202020204" pitchFamily="34" charset="0"/>
            <a:cs typeface="Arial" panose="020B0604020202020204" pitchFamily="34" charset="0"/>
          </a:endParaRPr>
        </a:p>
      </dsp:txBody>
      <dsp:txXfrm>
        <a:off x="40306" y="41557"/>
        <a:ext cx="3211227" cy="745051"/>
      </dsp:txXfrm>
    </dsp:sp>
    <dsp:sp modelId="{BC235F6E-417B-4933-B43E-B92E3F226610}">
      <dsp:nvSpPr>
        <dsp:cNvPr id="0" name=""/>
        <dsp:cNvSpPr/>
      </dsp:nvSpPr>
      <dsp:spPr>
        <a:xfrm>
          <a:off x="3291839" y="909481"/>
          <a:ext cx="4937760" cy="825663"/>
        </a:xfrm>
        <a:prstGeom prst="rightArrow">
          <a:avLst>
            <a:gd name="adj1" fmla="val 75000"/>
            <a:gd name="adj2" fmla="val 50000"/>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CA"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1"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Contact the portal </a:t>
          </a:r>
          <a:r>
            <a:rPr lang="en-US" sz="1400" b="1"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to discuss options </a:t>
          </a:r>
          <a:r>
            <a:rPr lang="en-US" sz="1400" b="1" kern="1200" cap="none" spc="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mn-ea"/>
              <a:cs typeface="Arial" panose="020B0604020202020204" pitchFamily="34" charset="0"/>
              <a:sym typeface="Wingdings" panose="05000000000000000000" pitchFamily="2" charset="2"/>
            </a:rPr>
            <a:t>BEFORE</a:t>
          </a:r>
          <a:r>
            <a:rPr lang="en-US" sz="1400" b="1"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purchasing, if anticipated transaction exceeds limit.</a:t>
          </a:r>
          <a:endParaRPr lang="en-CA"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CA" sz="1400" b="1" kern="1200" dirty="0">
            <a:latin typeface="Arial" panose="020B0604020202020204" pitchFamily="34" charset="0"/>
            <a:cs typeface="Arial" panose="020B0604020202020204" pitchFamily="34" charset="0"/>
          </a:endParaRPr>
        </a:p>
      </dsp:txBody>
      <dsp:txXfrm>
        <a:off x="3291839" y="1012689"/>
        <a:ext cx="4628136" cy="619247"/>
      </dsp:txXfrm>
    </dsp:sp>
    <dsp:sp modelId="{D236A2F0-9B30-4CB3-9A30-EBC64B868C01}">
      <dsp:nvSpPr>
        <dsp:cNvPr id="0" name=""/>
        <dsp:cNvSpPr/>
      </dsp:nvSpPr>
      <dsp:spPr>
        <a:xfrm>
          <a:off x="0" y="909481"/>
          <a:ext cx="3291839" cy="825663"/>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b="1" kern="1200" dirty="0" smtClean="0">
              <a:latin typeface="Arial" panose="020B0604020202020204" pitchFamily="34" charset="0"/>
              <a:cs typeface="Arial" panose="020B0604020202020204" pitchFamily="34" charset="0"/>
            </a:rPr>
            <a:t>Must </a:t>
          </a:r>
          <a:r>
            <a:rPr lang="en-CA"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NOT</a:t>
          </a:r>
          <a:r>
            <a:rPr lang="en-CA" sz="1800" b="1" kern="1200" dirty="0" smtClean="0">
              <a:latin typeface="Arial" panose="020B0604020202020204" pitchFamily="34" charset="0"/>
              <a:cs typeface="Arial" panose="020B0604020202020204" pitchFamily="34" charset="0"/>
            </a:rPr>
            <a:t> split invoices to use acquisition card</a:t>
          </a:r>
          <a:endParaRPr lang="en-CA" sz="1800" b="1" kern="1200" dirty="0">
            <a:latin typeface="Arial" panose="020B0604020202020204" pitchFamily="34" charset="0"/>
            <a:cs typeface="Arial" panose="020B0604020202020204" pitchFamily="34" charset="0"/>
          </a:endParaRPr>
        </a:p>
      </dsp:txBody>
      <dsp:txXfrm>
        <a:off x="40306" y="949787"/>
        <a:ext cx="3211227" cy="745051"/>
      </dsp:txXfrm>
    </dsp:sp>
    <dsp:sp modelId="{BBC39059-A368-4E34-BF65-EB406439EEAD}">
      <dsp:nvSpPr>
        <dsp:cNvPr id="0" name=""/>
        <dsp:cNvSpPr/>
      </dsp:nvSpPr>
      <dsp:spPr>
        <a:xfrm>
          <a:off x="3292643" y="1817711"/>
          <a:ext cx="4932937" cy="972937"/>
        </a:xfrm>
        <a:prstGeom prst="rightArrow">
          <a:avLst>
            <a:gd name="adj1" fmla="val 75000"/>
            <a:gd name="adj2" fmla="val 50000"/>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rtl="0">
            <a:lnSpc>
              <a:spcPct val="90000"/>
            </a:lnSpc>
            <a:spcBef>
              <a:spcPct val="0"/>
            </a:spcBef>
            <a:spcAft>
              <a:spcPct val="15000"/>
            </a:spcAft>
            <a:buChar char="••"/>
          </a:pPr>
          <a:r>
            <a:rPr lang="en-CA" sz="1000" b="1" kern="1200" dirty="0" smtClean="0">
              <a:latin typeface="Arial" panose="020B0604020202020204" pitchFamily="34" charset="0"/>
              <a:cs typeface="Arial" panose="020B0604020202020204" pitchFamily="34" charset="0"/>
            </a:rPr>
            <a:t>Change of Manager and/or Cost Centre,</a:t>
          </a:r>
          <a:endParaRPr lang="en-CA" sz="1000" b="1" kern="1200" dirty="0">
            <a:latin typeface="Arial" panose="020B0604020202020204" pitchFamily="34" charset="0"/>
            <a:cs typeface="Arial" panose="020B0604020202020204" pitchFamily="34" charset="0"/>
          </a:endParaRPr>
        </a:p>
        <a:p>
          <a:pPr marL="57150" lvl="1" indent="-57150" algn="l" defTabSz="444500" rtl="0">
            <a:lnSpc>
              <a:spcPct val="90000"/>
            </a:lnSpc>
            <a:spcBef>
              <a:spcPct val="0"/>
            </a:spcBef>
            <a:spcAft>
              <a:spcPct val="15000"/>
            </a:spcAft>
            <a:buChar char="••"/>
          </a:pPr>
          <a:r>
            <a:rPr lang="en-CA" sz="1000" b="1" kern="1200" dirty="0" smtClean="0">
              <a:latin typeface="Arial" panose="020B0604020202020204" pitchFamily="34" charset="0"/>
              <a:cs typeface="Arial" panose="020B0604020202020204" pitchFamily="34" charset="0"/>
            </a:rPr>
            <a:t>Leaving job temporarily (ex: mat leave or disability leave, </a:t>
          </a:r>
          <a:r>
            <a:rPr lang="en-CA" sz="1000" b="1" kern="1200" dirty="0" err="1" smtClean="0">
              <a:latin typeface="Arial" panose="020B0604020202020204" pitchFamily="34" charset="0"/>
              <a:cs typeface="Arial" panose="020B0604020202020204" pitchFamily="34" charset="0"/>
            </a:rPr>
            <a:t>etc</a:t>
          </a:r>
          <a:r>
            <a:rPr lang="en-CA" sz="1000" b="1" kern="1200" dirty="0" smtClean="0">
              <a:latin typeface="Arial" panose="020B0604020202020204" pitchFamily="34" charset="0"/>
              <a:cs typeface="Arial" panose="020B0604020202020204" pitchFamily="34" charset="0"/>
            </a:rPr>
            <a:t>) or permanently,</a:t>
          </a:r>
          <a:endParaRPr lang="en-CA" sz="1000" b="1" kern="1200" dirty="0">
            <a:latin typeface="Arial" panose="020B0604020202020204" pitchFamily="34" charset="0"/>
            <a:cs typeface="Arial" panose="020B0604020202020204" pitchFamily="34" charset="0"/>
          </a:endParaRPr>
        </a:p>
        <a:p>
          <a:pPr marL="57150" lvl="1" indent="-57150" algn="l" defTabSz="444500" rtl="0">
            <a:lnSpc>
              <a:spcPct val="90000"/>
            </a:lnSpc>
            <a:spcBef>
              <a:spcPct val="0"/>
            </a:spcBef>
            <a:spcAft>
              <a:spcPct val="15000"/>
            </a:spcAft>
            <a:buChar char="••"/>
          </a:pPr>
          <a:r>
            <a:rPr lang="en-CA" sz="1000" b="1" kern="1200" dirty="0" smtClean="0">
              <a:latin typeface="Arial" panose="020B0604020202020204" pitchFamily="34" charset="0"/>
              <a:cs typeface="Arial" panose="020B0604020202020204" pitchFamily="34" charset="0"/>
            </a:rPr>
            <a:t>Send e-mail to portal prior to obvious out of country purchases so that we can ask BMO to unblock country table (send approx. amount and country)</a:t>
          </a:r>
          <a:endParaRPr lang="en-CA" sz="1000" b="1" kern="1200" dirty="0">
            <a:latin typeface="Arial" panose="020B0604020202020204" pitchFamily="34" charset="0"/>
            <a:cs typeface="Arial" panose="020B0604020202020204" pitchFamily="34" charset="0"/>
          </a:endParaRPr>
        </a:p>
      </dsp:txBody>
      <dsp:txXfrm>
        <a:off x="3292643" y="1939328"/>
        <a:ext cx="4568086" cy="729703"/>
      </dsp:txXfrm>
    </dsp:sp>
    <dsp:sp modelId="{C189F96E-2C8D-4114-A675-46247BE10412}">
      <dsp:nvSpPr>
        <dsp:cNvPr id="0" name=""/>
        <dsp:cNvSpPr/>
      </dsp:nvSpPr>
      <dsp:spPr>
        <a:xfrm>
          <a:off x="4018" y="1891348"/>
          <a:ext cx="3288625" cy="825663"/>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b="1" kern="1200" dirty="0" smtClean="0">
              <a:latin typeface="Arial" panose="020B0604020202020204" pitchFamily="34" charset="0"/>
              <a:cs typeface="Arial" panose="020B0604020202020204" pitchFamily="34" charset="0"/>
            </a:rPr>
            <a:t>Immediately advise the Portal of </a:t>
          </a:r>
          <a:r>
            <a:rPr lang="en-CA"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ANY</a:t>
          </a:r>
          <a:r>
            <a:rPr lang="en-CA" sz="1800" b="1" kern="1200" dirty="0" smtClean="0">
              <a:latin typeface="Arial" panose="020B0604020202020204" pitchFamily="34" charset="0"/>
              <a:cs typeface="Arial" panose="020B0604020202020204" pitchFamily="34" charset="0"/>
            </a:rPr>
            <a:t> changes</a:t>
          </a:r>
          <a:endParaRPr lang="en-CA" sz="1800" b="1" kern="1200" dirty="0">
            <a:latin typeface="Arial" panose="020B0604020202020204" pitchFamily="34" charset="0"/>
            <a:cs typeface="Arial" panose="020B0604020202020204" pitchFamily="34" charset="0"/>
          </a:endParaRPr>
        </a:p>
      </dsp:txBody>
      <dsp:txXfrm>
        <a:off x="44324" y="1931654"/>
        <a:ext cx="3208013" cy="745051"/>
      </dsp:txXfrm>
    </dsp:sp>
    <dsp:sp modelId="{FD205F10-764B-446B-BB70-C18089F74B55}">
      <dsp:nvSpPr>
        <dsp:cNvPr id="0" name=""/>
        <dsp:cNvSpPr/>
      </dsp:nvSpPr>
      <dsp:spPr>
        <a:xfrm>
          <a:off x="3291839" y="2873215"/>
          <a:ext cx="4937760" cy="8256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CA" sz="1200" b="1" kern="1200" dirty="0" smtClean="0">
              <a:latin typeface="Arial" panose="020B0604020202020204" pitchFamily="34" charset="0"/>
              <a:cs typeface="Arial" panose="020B0604020202020204" pitchFamily="34" charset="0"/>
            </a:rPr>
            <a:t>Make sure vendor accepts the card PRIOR of purchase</a:t>
          </a:r>
          <a:endParaRPr lang="en-CA" sz="1200" b="1"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CA" sz="1200" b="1" kern="1200" dirty="0" smtClean="0">
              <a:latin typeface="Arial" panose="020B0604020202020204" pitchFamily="34" charset="0"/>
              <a:cs typeface="Arial" panose="020B0604020202020204" pitchFamily="34" charset="0"/>
            </a:rPr>
            <a:t>Do NOT carry the card with you unless you are going out for your purchase. Lock it in a secure place. </a:t>
          </a:r>
          <a:endParaRPr lang="en-CA" sz="1200" b="1" kern="1200" dirty="0">
            <a:latin typeface="Arial" panose="020B0604020202020204" pitchFamily="34" charset="0"/>
            <a:cs typeface="Arial" panose="020B0604020202020204" pitchFamily="34" charset="0"/>
          </a:endParaRPr>
        </a:p>
      </dsp:txBody>
      <dsp:txXfrm>
        <a:off x="3291839" y="2976423"/>
        <a:ext cx="4628136" cy="619247"/>
      </dsp:txXfrm>
    </dsp:sp>
    <dsp:sp modelId="{44F7F3F7-AAEE-47AA-9A01-DE6F1A39296C}">
      <dsp:nvSpPr>
        <dsp:cNvPr id="0" name=""/>
        <dsp:cNvSpPr/>
      </dsp:nvSpPr>
      <dsp:spPr>
        <a:xfrm>
          <a:off x="0" y="2873215"/>
          <a:ext cx="3291839" cy="825663"/>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b="1" i="0" u="none"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Appropriate use of the card</a:t>
          </a:r>
          <a:endParaRPr lang="en-CA" sz="2000" b="1" kern="1200" dirty="0">
            <a:solidFill>
              <a:schemeClr val="bg1"/>
            </a:solidFill>
            <a:latin typeface="Arial" panose="020B0604020202020204" pitchFamily="34" charset="0"/>
            <a:cs typeface="Arial" panose="020B0604020202020204" pitchFamily="34" charset="0"/>
          </a:endParaRPr>
        </a:p>
      </dsp:txBody>
      <dsp:txXfrm>
        <a:off x="40306" y="2913521"/>
        <a:ext cx="3211227" cy="745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7E920-022C-405E-B43A-9A20D9B78DA0}">
      <dsp:nvSpPr>
        <dsp:cNvPr id="0" name=""/>
        <dsp:cNvSpPr/>
      </dsp:nvSpPr>
      <dsp:spPr>
        <a:xfrm>
          <a:off x="4197" y="0"/>
          <a:ext cx="4038142" cy="3819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r>
            <a:rPr lang="en-CA" sz="2000" b="1" kern="1200" dirty="0" smtClean="0">
              <a:latin typeface="Arial" panose="020B0604020202020204" pitchFamily="34" charset="0"/>
              <a:cs typeface="Arial" panose="020B0604020202020204" pitchFamily="34" charset="0"/>
            </a:rPr>
            <a:t>Cardholders must </a:t>
          </a:r>
          <a:r>
            <a:rPr lang="en-CA" sz="20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NOT</a:t>
          </a:r>
          <a:r>
            <a:rPr lang="en-CA" sz="2000" b="1" kern="1200" dirty="0" smtClean="0">
              <a:latin typeface="Arial" panose="020B0604020202020204" pitchFamily="34" charset="0"/>
              <a:cs typeface="Arial" panose="020B0604020202020204" pitchFamily="34" charset="0"/>
            </a:rPr>
            <a:t> use their acquisition card if the purchase will involve the </a:t>
          </a:r>
          <a:r>
            <a:rPr lang="en-CA" sz="2000" b="1" kern="1200" cap="none" spc="0"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creation </a:t>
          </a:r>
          <a:r>
            <a:rPr lang="en-CA" sz="2000" b="1" kern="1200" dirty="0" smtClean="0">
              <a:latin typeface="Arial" panose="020B0604020202020204" pitchFamily="34" charset="0"/>
              <a:cs typeface="Arial" panose="020B0604020202020204" pitchFamily="34" charset="0"/>
            </a:rPr>
            <a:t>of Intellectual Property</a:t>
          </a:r>
          <a:endParaRPr lang="en-CA" sz="2000" b="1" kern="1200" dirty="0">
            <a:latin typeface="Arial" panose="020B0604020202020204" pitchFamily="34" charset="0"/>
            <a:cs typeface="Arial" panose="020B0604020202020204" pitchFamily="34" charset="0"/>
          </a:endParaRPr>
        </a:p>
      </dsp:txBody>
      <dsp:txXfrm>
        <a:off x="4197" y="0"/>
        <a:ext cx="4038142" cy="1145909"/>
      </dsp:txXfrm>
    </dsp:sp>
    <dsp:sp modelId="{8E4381F8-3D92-47F1-A01C-47F666B70BA5}">
      <dsp:nvSpPr>
        <dsp:cNvPr id="0" name=""/>
        <dsp:cNvSpPr/>
      </dsp:nvSpPr>
      <dsp:spPr>
        <a:xfrm>
          <a:off x="4345201" y="0"/>
          <a:ext cx="4038142" cy="3819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CA" sz="1800" b="1" i="0" kern="1200" dirty="0" smtClean="0">
              <a:latin typeface="Arial" panose="020B0604020202020204" pitchFamily="34" charset="0"/>
              <a:cs typeface="Arial" panose="020B0604020202020204" pitchFamily="34" charset="0"/>
            </a:rPr>
            <a:t>Cardholders may use their card to </a:t>
          </a:r>
          <a:r>
            <a:rPr lang="en-CA" sz="1800" b="1" kern="1200" dirty="0" err="1" smtClean="0">
              <a:latin typeface="Arial" panose="020B0604020202020204" pitchFamily="34" charset="0"/>
              <a:cs typeface="Arial" panose="020B0604020202020204" pitchFamily="34" charset="0"/>
            </a:rPr>
            <a:t>to</a:t>
          </a:r>
          <a:r>
            <a:rPr lang="en-CA" sz="1800" b="1" kern="1200" dirty="0" smtClean="0">
              <a:latin typeface="Arial" panose="020B0604020202020204" pitchFamily="34" charset="0"/>
              <a:cs typeface="Arial" panose="020B0604020202020204" pitchFamily="34" charset="0"/>
            </a:rPr>
            <a:t> acquire licenses to use existing Intellectual Property </a:t>
          </a:r>
          <a:r>
            <a:rPr lang="en-CA" sz="1800" b="1" i="0" kern="1200" dirty="0" smtClean="0">
              <a:latin typeface="Arial" panose="020B0604020202020204" pitchFamily="34" charset="0"/>
              <a:cs typeface="Arial" panose="020B0604020202020204" pitchFamily="34" charset="0"/>
            </a:rPr>
            <a:t>provided that they have:</a:t>
          </a:r>
          <a:endParaRPr lang="en-CA" sz="1800" b="1" i="0" kern="1200" dirty="0">
            <a:latin typeface="Arial" panose="020B0604020202020204" pitchFamily="34" charset="0"/>
            <a:cs typeface="Arial" panose="020B0604020202020204" pitchFamily="34" charset="0"/>
          </a:endParaRPr>
        </a:p>
      </dsp:txBody>
      <dsp:txXfrm>
        <a:off x="4345201" y="0"/>
        <a:ext cx="4038142" cy="1145909"/>
      </dsp:txXfrm>
    </dsp:sp>
    <dsp:sp modelId="{6D4D80A9-EC57-4B58-BC5D-37DE3D1F413A}">
      <dsp:nvSpPr>
        <dsp:cNvPr id="0" name=""/>
        <dsp:cNvSpPr/>
      </dsp:nvSpPr>
      <dsp:spPr>
        <a:xfrm>
          <a:off x="4749015" y="1146002"/>
          <a:ext cx="3230514" cy="556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CA" sz="1500" b="0" kern="1200" dirty="0" smtClean="0">
              <a:latin typeface="Arial" panose="020B0604020202020204" pitchFamily="34" charset="0"/>
              <a:cs typeface="Arial" panose="020B0604020202020204" pitchFamily="34" charset="0"/>
            </a:rPr>
            <a:t>Reviewed the </a:t>
          </a:r>
          <a:r>
            <a:rPr lang="en-CA" sz="1500" b="0" kern="1200" dirty="0" smtClean="0">
              <a:latin typeface="Arial" panose="020B0604020202020204" pitchFamily="34" charset="0"/>
              <a:cs typeface="Arial" panose="020B0604020202020204" pitchFamily="34" charset="0"/>
              <a:hlinkClick xmlns:r="http://schemas.openxmlformats.org/officeDocument/2006/relationships" r:id="rId1"/>
            </a:rPr>
            <a:t>ESDC Intellectual Property Management Policy</a:t>
          </a:r>
          <a:endParaRPr lang="en-CA" sz="1500" b="0" kern="1200" dirty="0">
            <a:latin typeface="Arial" panose="020B0604020202020204" pitchFamily="34" charset="0"/>
            <a:cs typeface="Arial" panose="020B0604020202020204" pitchFamily="34" charset="0"/>
          </a:endParaRPr>
        </a:p>
      </dsp:txBody>
      <dsp:txXfrm>
        <a:off x="4765313" y="1162300"/>
        <a:ext cx="3197918" cy="523852"/>
      </dsp:txXfrm>
    </dsp:sp>
    <dsp:sp modelId="{A3EF4C59-45E8-4345-9AB6-4780A1060B6F}">
      <dsp:nvSpPr>
        <dsp:cNvPr id="0" name=""/>
        <dsp:cNvSpPr/>
      </dsp:nvSpPr>
      <dsp:spPr>
        <a:xfrm>
          <a:off x="4749015" y="1788058"/>
          <a:ext cx="3230514" cy="556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CA" sz="1500" kern="1200" dirty="0" smtClean="0">
              <a:latin typeface="Arial" panose="020B0604020202020204" pitchFamily="34" charset="0"/>
              <a:cs typeface="Arial" panose="020B0604020202020204" pitchFamily="34" charset="0"/>
            </a:rPr>
            <a:t>Read the </a:t>
          </a:r>
          <a:r>
            <a:rPr lang="en-CA" sz="1500" kern="1200" dirty="0" smtClean="0">
              <a:latin typeface="Arial" panose="020B0604020202020204" pitchFamily="34" charset="0"/>
              <a:cs typeface="Arial" panose="020B0604020202020204" pitchFamily="34" charset="0"/>
              <a:hlinkClick xmlns:r="http://schemas.openxmlformats.org/officeDocument/2006/relationships" r:id="rId2"/>
            </a:rPr>
            <a:t>FAQ about IP</a:t>
          </a:r>
          <a:endParaRPr lang="en-CA" sz="1500" kern="1200" dirty="0">
            <a:latin typeface="Arial" panose="020B0604020202020204" pitchFamily="34" charset="0"/>
            <a:cs typeface="Arial" panose="020B0604020202020204" pitchFamily="34" charset="0"/>
          </a:endParaRPr>
        </a:p>
      </dsp:txBody>
      <dsp:txXfrm>
        <a:off x="4765313" y="1804356"/>
        <a:ext cx="3197918" cy="523852"/>
      </dsp:txXfrm>
    </dsp:sp>
    <dsp:sp modelId="{6077119F-B817-4F3C-A95C-A914FB102809}">
      <dsp:nvSpPr>
        <dsp:cNvPr id="0" name=""/>
        <dsp:cNvSpPr/>
      </dsp:nvSpPr>
      <dsp:spPr>
        <a:xfrm>
          <a:off x="4749015" y="2430114"/>
          <a:ext cx="3230514" cy="556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CA" sz="1500" kern="1200" dirty="0" smtClean="0">
              <a:latin typeface="Arial" panose="020B0604020202020204" pitchFamily="34" charset="0"/>
              <a:cs typeface="Arial" panose="020B0604020202020204" pitchFamily="34" charset="0"/>
            </a:rPr>
            <a:t>Reviewed and understand the Terms of Use of what they are buying</a:t>
          </a:r>
          <a:endParaRPr lang="en-CA" sz="1500" kern="1200" dirty="0">
            <a:latin typeface="Arial" panose="020B0604020202020204" pitchFamily="34" charset="0"/>
            <a:cs typeface="Arial" panose="020B0604020202020204" pitchFamily="34" charset="0"/>
          </a:endParaRPr>
        </a:p>
      </dsp:txBody>
      <dsp:txXfrm>
        <a:off x="4765313" y="2446412"/>
        <a:ext cx="3197918" cy="523852"/>
      </dsp:txXfrm>
    </dsp:sp>
    <dsp:sp modelId="{7223083F-204E-49FE-91F1-19945F089CB4}">
      <dsp:nvSpPr>
        <dsp:cNvPr id="0" name=""/>
        <dsp:cNvSpPr/>
      </dsp:nvSpPr>
      <dsp:spPr>
        <a:xfrm>
          <a:off x="4749015" y="3072171"/>
          <a:ext cx="3230514" cy="556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CA" sz="1500" kern="1200" dirty="0" smtClean="0">
              <a:latin typeface="Arial" panose="020B0604020202020204" pitchFamily="34" charset="0"/>
              <a:cs typeface="Arial" panose="020B0604020202020204" pitchFamily="34" charset="0"/>
            </a:rPr>
            <a:t>Raised any concerns to the </a:t>
          </a:r>
          <a:r>
            <a:rPr lang="en-CA" sz="1500" kern="1200" dirty="0" smtClean="0">
              <a:latin typeface="Arial" panose="020B0604020202020204" pitchFamily="34" charset="0"/>
              <a:cs typeface="Arial" panose="020B0604020202020204" pitchFamily="34" charset="0"/>
              <a:hlinkClick xmlns:r="http://schemas.openxmlformats.org/officeDocument/2006/relationships" r:id="rId3"/>
            </a:rPr>
            <a:t>IP Centre of Excellence</a:t>
          </a:r>
          <a:endParaRPr lang="en-CA" sz="1500" kern="1200" dirty="0">
            <a:latin typeface="Arial" panose="020B0604020202020204" pitchFamily="34" charset="0"/>
            <a:cs typeface="Arial" panose="020B0604020202020204" pitchFamily="34" charset="0"/>
          </a:endParaRPr>
        </a:p>
      </dsp:txBody>
      <dsp:txXfrm>
        <a:off x="4765313" y="3088469"/>
        <a:ext cx="3197918" cy="523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9EEF1-3DFC-4789-9674-5A0E5F814B00}">
      <dsp:nvSpPr>
        <dsp:cNvPr id="0" name=""/>
        <dsp:cNvSpPr/>
      </dsp:nvSpPr>
      <dsp:spPr>
        <a:xfrm>
          <a:off x="0" y="105981"/>
          <a:ext cx="2628007" cy="1051202"/>
        </a:xfrm>
        <a:prstGeom prst="chevron">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CA" sz="1900" kern="1200" dirty="0" smtClean="0">
              <a:hlinkClick xmlns:r="http://schemas.openxmlformats.org/officeDocument/2006/relationships" r:id="rId1"/>
            </a:rPr>
            <a:t>Standard for Managing and Tracking Assets</a:t>
          </a:r>
          <a:endParaRPr lang="en-CA" sz="1900" kern="1200" dirty="0"/>
        </a:p>
      </dsp:txBody>
      <dsp:txXfrm>
        <a:off x="525601" y="105981"/>
        <a:ext cx="1576805" cy="1051202"/>
      </dsp:txXfrm>
    </dsp:sp>
    <dsp:sp modelId="{D91087AA-2C84-430E-9BB5-682A626ECD1C}">
      <dsp:nvSpPr>
        <dsp:cNvPr id="0" name=""/>
        <dsp:cNvSpPr/>
      </dsp:nvSpPr>
      <dsp:spPr>
        <a:xfrm>
          <a:off x="5122" y="1304353"/>
          <a:ext cx="2628007" cy="1051202"/>
        </a:xfrm>
        <a:prstGeom prst="chevron">
          <a:avLst/>
        </a:prstGeom>
        <a:solidFill>
          <a:srgbClr val="7A82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CA" sz="1900" kern="1200" dirty="0" smtClean="0"/>
            <a:t>Don’t use “</a:t>
          </a:r>
          <a:r>
            <a:rPr lang="en-CA" sz="19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office supplies</a:t>
          </a:r>
          <a:r>
            <a:rPr lang="en-CA" sz="1900" kern="1200" dirty="0" smtClean="0"/>
            <a:t>” GL</a:t>
          </a:r>
          <a:endParaRPr lang="en-CA" sz="1900" kern="1200" dirty="0"/>
        </a:p>
      </dsp:txBody>
      <dsp:txXfrm>
        <a:off x="530723" y="1304353"/>
        <a:ext cx="1576805" cy="1051202"/>
      </dsp:txXfrm>
    </dsp:sp>
    <dsp:sp modelId="{43CE1100-F89A-4D5A-A7EF-61710D13F64E}">
      <dsp:nvSpPr>
        <dsp:cNvPr id="0" name=""/>
        <dsp:cNvSpPr/>
      </dsp:nvSpPr>
      <dsp:spPr>
        <a:xfrm>
          <a:off x="2291488" y="1393705"/>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CA" sz="1800" kern="1200" dirty="0" smtClean="0"/>
            <a:t>Get an Asset Tag</a:t>
          </a:r>
          <a:endParaRPr lang="en-CA" sz="1800" kern="1200" dirty="0"/>
        </a:p>
      </dsp:txBody>
      <dsp:txXfrm>
        <a:off x="2727737" y="1393705"/>
        <a:ext cx="1308747" cy="872498"/>
      </dsp:txXfrm>
    </dsp:sp>
    <dsp:sp modelId="{3D2CC1E9-804D-4D02-A2E3-808222F94BDA}">
      <dsp:nvSpPr>
        <dsp:cNvPr id="0" name=""/>
        <dsp:cNvSpPr/>
      </dsp:nvSpPr>
      <dsp:spPr>
        <a:xfrm>
          <a:off x="4167360" y="1393705"/>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CA" sz="1800" kern="1200" dirty="0" smtClean="0"/>
            <a:t>Clear description in the system</a:t>
          </a:r>
          <a:endParaRPr lang="en-CA" sz="1800" kern="1200" dirty="0"/>
        </a:p>
      </dsp:txBody>
      <dsp:txXfrm>
        <a:off x="4603609" y="1393705"/>
        <a:ext cx="1308747" cy="872498"/>
      </dsp:txXfrm>
    </dsp:sp>
    <dsp:sp modelId="{D795ADC5-4731-4A82-827A-B04A8354CE4D}">
      <dsp:nvSpPr>
        <dsp:cNvPr id="0" name=""/>
        <dsp:cNvSpPr/>
      </dsp:nvSpPr>
      <dsp:spPr>
        <a:xfrm>
          <a:off x="6043231" y="1393705"/>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CA" sz="1800" kern="1200" dirty="0" smtClean="0"/>
            <a:t>TB Policy requirement</a:t>
          </a:r>
          <a:endParaRPr lang="en-CA" sz="1800" kern="1200" dirty="0"/>
        </a:p>
      </dsp:txBody>
      <dsp:txXfrm>
        <a:off x="6479480" y="1393705"/>
        <a:ext cx="1308747" cy="872498"/>
      </dsp:txXfrm>
    </dsp:sp>
    <dsp:sp modelId="{CBD23976-E258-402B-836B-1A8B41C441FB}">
      <dsp:nvSpPr>
        <dsp:cNvPr id="0" name=""/>
        <dsp:cNvSpPr/>
      </dsp:nvSpPr>
      <dsp:spPr>
        <a:xfrm>
          <a:off x="5122" y="2502724"/>
          <a:ext cx="2628007" cy="1051202"/>
        </a:xfrm>
        <a:prstGeom prst="chevron">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CA" sz="1900" kern="1200" dirty="0" smtClean="0"/>
            <a:t>Process for buying assets is under review</a:t>
          </a:r>
          <a:endParaRPr lang="en-CA" sz="1900" kern="1200" dirty="0"/>
        </a:p>
      </dsp:txBody>
      <dsp:txXfrm>
        <a:off x="530723" y="2502724"/>
        <a:ext cx="1576805" cy="1051202"/>
      </dsp:txXfrm>
    </dsp:sp>
    <dsp:sp modelId="{756F44B5-B5CC-4399-9B45-E7D44869910D}">
      <dsp:nvSpPr>
        <dsp:cNvPr id="0" name=""/>
        <dsp:cNvSpPr/>
      </dsp:nvSpPr>
      <dsp:spPr>
        <a:xfrm>
          <a:off x="2291488" y="2592076"/>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CA" sz="1800" kern="1200" dirty="0" smtClean="0"/>
            <a:t>SAP challenges </a:t>
          </a:r>
          <a:endParaRPr lang="en-CA" sz="1800" kern="1200" dirty="0"/>
        </a:p>
      </dsp:txBody>
      <dsp:txXfrm>
        <a:off x="2727737" y="2592076"/>
        <a:ext cx="1308747" cy="872498"/>
      </dsp:txXfrm>
    </dsp:sp>
    <dsp:sp modelId="{0F1948F8-CFCC-4130-B55C-9A810B8E4FA4}">
      <dsp:nvSpPr>
        <dsp:cNvPr id="0" name=""/>
        <dsp:cNvSpPr/>
      </dsp:nvSpPr>
      <dsp:spPr>
        <a:xfrm>
          <a:off x="4167360" y="2592076"/>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CA" sz="1800" kern="1200" dirty="0" smtClean="0"/>
            <a:t>Process may change</a:t>
          </a:r>
          <a:endParaRPr lang="en-CA" sz="1800" kern="1200" dirty="0"/>
        </a:p>
      </dsp:txBody>
      <dsp:txXfrm>
        <a:off x="4603609" y="2592076"/>
        <a:ext cx="1308747" cy="872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1806D-2F70-4589-AEF3-784C6DBE7FD7}">
      <dsp:nvSpPr>
        <dsp:cNvPr id="0" name=""/>
        <dsp:cNvSpPr/>
      </dsp:nvSpPr>
      <dsp:spPr>
        <a:xfrm>
          <a:off x="291102" y="0"/>
          <a:ext cx="4013791" cy="401379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CA" sz="19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are you buying a Gift Card?</a:t>
          </a:r>
        </a:p>
        <a:p>
          <a:pPr lvl="0" algn="ctr" defTabSz="844550" rtl="0">
            <a:lnSpc>
              <a:spcPct val="90000"/>
            </a:lnSpc>
            <a:spcBef>
              <a:spcPct val="0"/>
            </a:spcBef>
            <a:spcAft>
              <a:spcPct val="35000"/>
            </a:spcAft>
          </a:pPr>
          <a:r>
            <a:rPr lang="en-CA" sz="1500" b="1" kern="1200" dirty="0" smtClean="0"/>
            <a:t>For Recognition ? </a:t>
          </a:r>
          <a:r>
            <a:rPr lang="en-CA" sz="1500" kern="1200" dirty="0" smtClean="0"/>
            <a:t>– </a:t>
          </a:r>
          <a:r>
            <a:rPr lang="en-CA" sz="1500" b="0" i="1" kern="1200" dirty="0" smtClean="0"/>
            <a:t>It must comply with the </a:t>
          </a:r>
          <a:r>
            <a:rPr lang="en-CA" sz="1500" b="0" i="1" kern="1200" dirty="0" smtClean="0">
              <a:hlinkClick xmlns:r="http://schemas.openxmlformats.org/officeDocument/2006/relationships" r:id="rId1"/>
            </a:rPr>
            <a:t>ESDC Recognition Policy </a:t>
          </a:r>
          <a:r>
            <a:rPr lang="en-CA" sz="800" b="1" i="0" u="sng" kern="1200" dirty="0" smtClean="0">
              <a:latin typeface="Arial" panose="020B0604020202020204" pitchFamily="34" charset="0"/>
              <a:cs typeface="Arial" panose="020B0604020202020204" pitchFamily="34" charset="0"/>
            </a:rPr>
            <a:t>(</a:t>
          </a:r>
          <a:r>
            <a:rPr lang="en-CA" sz="800" b="1" i="0" u="sng" kern="1200" baseline="0" dirty="0" smtClean="0">
              <a:latin typeface="Arial" panose="020B0604020202020204" pitchFamily="34" charset="0"/>
              <a:cs typeface="Arial" panose="020B0604020202020204" pitchFamily="34" charset="0"/>
            </a:rPr>
            <a:t>A valid PRI number must be enter in the appropriated field for every line item entered in the card document. One line item for EACH recognition.)</a:t>
          </a:r>
        </a:p>
        <a:p>
          <a:pPr lvl="0" algn="ctr" defTabSz="844550" rtl="0">
            <a:lnSpc>
              <a:spcPct val="90000"/>
            </a:lnSpc>
            <a:spcBef>
              <a:spcPct val="0"/>
            </a:spcBef>
            <a:spcAft>
              <a:spcPct val="35000"/>
            </a:spcAft>
          </a:pPr>
          <a:endParaRPr lang="en-CA" sz="800" b="1" i="0" u="sng" kern="1200" baseline="0" dirty="0" smtClean="0">
            <a:latin typeface="Arial" panose="020B0604020202020204" pitchFamily="34" charset="0"/>
            <a:cs typeface="Arial" panose="020B0604020202020204" pitchFamily="34" charset="0"/>
          </a:endParaRPr>
        </a:p>
        <a:p>
          <a:pPr lvl="0" algn="ctr" defTabSz="844550" rtl="0">
            <a:lnSpc>
              <a:spcPct val="90000"/>
            </a:lnSpc>
            <a:spcBef>
              <a:spcPct val="0"/>
            </a:spcBef>
            <a:spcAft>
              <a:spcPct val="35000"/>
            </a:spcAft>
          </a:pPr>
          <a:endParaRPr lang="en-CA" sz="800" b="1" i="0" u="sng" kern="1200" baseline="0" dirty="0" smtClean="0">
            <a:latin typeface="Arial" panose="020B0604020202020204" pitchFamily="34" charset="0"/>
            <a:cs typeface="Arial" panose="020B0604020202020204" pitchFamily="34" charset="0"/>
          </a:endParaRPr>
        </a:p>
        <a:p>
          <a:pPr lvl="0" algn="ctr" defTabSz="844550" rtl="0">
            <a:lnSpc>
              <a:spcPct val="90000"/>
            </a:lnSpc>
            <a:spcBef>
              <a:spcPct val="0"/>
            </a:spcBef>
            <a:spcAft>
              <a:spcPct val="35000"/>
            </a:spcAft>
          </a:pPr>
          <a:endParaRPr lang="en-CA" sz="800" b="1" i="0" u="sng" kern="1200" baseline="0" dirty="0" smtClean="0">
            <a:latin typeface="Arial" panose="020B0604020202020204" pitchFamily="34" charset="0"/>
            <a:cs typeface="Arial" panose="020B0604020202020204" pitchFamily="34" charset="0"/>
          </a:endParaRPr>
        </a:p>
        <a:p>
          <a:pPr lvl="0" algn="ctr" defTabSz="844550" rtl="0">
            <a:lnSpc>
              <a:spcPct val="90000"/>
            </a:lnSpc>
            <a:spcBef>
              <a:spcPct val="0"/>
            </a:spcBef>
            <a:spcAft>
              <a:spcPct val="35000"/>
            </a:spcAft>
          </a:pPr>
          <a:r>
            <a:rPr lang="en-CA" sz="1500" b="1" kern="1200" dirty="0" smtClean="0"/>
            <a:t>For hospitality in satellite offices ? </a:t>
          </a:r>
          <a:r>
            <a:rPr lang="en-CA" sz="1500" kern="1200" dirty="0" smtClean="0"/>
            <a:t>    </a:t>
          </a:r>
          <a:endParaRPr lang="en-CA" sz="19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878908" y="587806"/>
        <a:ext cx="2838179" cy="2838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AAE9-BEFF-483D-B4E9-E5CA001CA9DD}">
      <dsp:nvSpPr>
        <dsp:cNvPr id="0" name=""/>
        <dsp:cNvSpPr/>
      </dsp:nvSpPr>
      <dsp:spPr>
        <a:xfrm>
          <a:off x="3141318" y="694241"/>
          <a:ext cx="1465649" cy="325704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l" defTabSz="977900">
            <a:lnSpc>
              <a:spcPct val="90000"/>
            </a:lnSpc>
            <a:spcBef>
              <a:spcPct val="0"/>
            </a:spcBef>
            <a:spcAft>
              <a:spcPct val="35000"/>
            </a:spcAft>
          </a:pPr>
          <a:endParaRPr lang="en-CA" sz="2200" kern="1200" baseline="0" dirty="0" smtClean="0">
            <a:latin typeface="Arial" panose="020B0604020202020204" pitchFamily="34" charset="0"/>
            <a:cs typeface="Arial" panose="020B0604020202020204" pitchFamily="34" charset="0"/>
            <a:sym typeface="Wingdings" panose="05000000000000000000" pitchFamily="2" charset="2"/>
          </a:endParaRPr>
        </a:p>
        <a:p>
          <a:pPr lvl="0" algn="l" defTabSz="977900">
            <a:lnSpc>
              <a:spcPct val="90000"/>
            </a:lnSpc>
            <a:spcBef>
              <a:spcPct val="0"/>
            </a:spcBef>
            <a:spcAft>
              <a:spcPct val="35000"/>
            </a:spcAft>
          </a:pPr>
          <a:r>
            <a:rPr lang="en-CA" sz="2400" b="1" kern="1200" cap="none" spc="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sym typeface="Wingdings" panose="05000000000000000000" pitchFamily="2" charset="2"/>
            </a:rPr>
            <a:t>Ensure that the Broker takes the Card</a:t>
          </a:r>
          <a:endParaRPr lang="en-CA" sz="2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sp:txBody>
      <dsp:txXfrm>
        <a:off x="3327328" y="694241"/>
        <a:ext cx="1279640" cy="3257046"/>
      </dsp:txXfrm>
    </dsp:sp>
    <dsp:sp modelId="{91F1B7DC-1DD6-4F67-86C5-C11B570C8143}">
      <dsp:nvSpPr>
        <dsp:cNvPr id="0" name=""/>
        <dsp:cNvSpPr/>
      </dsp:nvSpPr>
      <dsp:spPr>
        <a:xfrm>
          <a:off x="3141318" y="0"/>
          <a:ext cx="1465649" cy="6954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977900">
            <a:lnSpc>
              <a:spcPct val="90000"/>
            </a:lnSpc>
            <a:spcBef>
              <a:spcPct val="0"/>
            </a:spcBef>
            <a:spcAft>
              <a:spcPct val="35000"/>
            </a:spcAft>
          </a:pPr>
          <a:r>
            <a:rPr lang="en-CA" sz="22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CA" sz="2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3141318" y="0"/>
        <a:ext cx="1465649" cy="695426"/>
      </dsp:txXfrm>
    </dsp:sp>
    <dsp:sp modelId="{E538EDBE-721E-4D8E-89CC-16192000E35B}">
      <dsp:nvSpPr>
        <dsp:cNvPr id="0" name=""/>
        <dsp:cNvSpPr/>
      </dsp:nvSpPr>
      <dsp:spPr>
        <a:xfrm>
          <a:off x="1685855" y="704888"/>
          <a:ext cx="1465649" cy="302471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533400">
            <a:lnSpc>
              <a:spcPct val="90000"/>
            </a:lnSpc>
            <a:spcBef>
              <a:spcPct val="0"/>
            </a:spcBef>
            <a:spcAft>
              <a:spcPct val="35000"/>
            </a:spcAft>
          </a:pPr>
          <a:endParaRPr lang="en-CA" sz="1200" kern="1200" baseline="0" dirty="0" smtClean="0">
            <a:latin typeface="Arial" panose="020B0604020202020204" pitchFamily="34" charset="0"/>
            <a:cs typeface="Arial" panose="020B0604020202020204" pitchFamily="34" charset="0"/>
            <a:sym typeface="Wingdings" panose="05000000000000000000" pitchFamily="2" charset="2"/>
          </a:endParaRPr>
        </a:p>
        <a:p>
          <a:pPr lvl="0" algn="l" defTabSz="533400">
            <a:lnSpc>
              <a:spcPct val="90000"/>
            </a:lnSpc>
            <a:spcBef>
              <a:spcPct val="0"/>
            </a:spcBef>
            <a:spcAft>
              <a:spcPct val="35000"/>
            </a:spcAft>
          </a:pPr>
          <a:r>
            <a:rPr lang="en-CA" sz="1400" kern="1200" baseline="0" dirty="0" smtClean="0">
              <a:latin typeface="Arial" panose="020B0604020202020204" pitchFamily="34" charset="0"/>
              <a:cs typeface="Arial" panose="020B0604020202020204" pitchFamily="34" charset="0"/>
              <a:sym typeface="Wingdings" panose="05000000000000000000" pitchFamily="2" charset="2"/>
            </a:rPr>
            <a:t>Immediately upon ordering your item obtain the services of a licensed broker by visiting the </a:t>
          </a:r>
          <a:r>
            <a:rPr lang="en-CA" sz="1400" kern="1200" baseline="0" dirty="0" smtClean="0">
              <a:latin typeface="Arial" panose="020B0604020202020204" pitchFamily="34" charset="0"/>
              <a:cs typeface="Arial" panose="020B0604020202020204" pitchFamily="34" charset="0"/>
              <a:sym typeface="Wingdings" panose="05000000000000000000" pitchFamily="2" charset="2"/>
              <a:hlinkClick xmlns:r="http://schemas.openxmlformats.org/officeDocument/2006/relationships" r:id="rId1"/>
            </a:rPr>
            <a:t>Canadian Society of Customs Brokers website</a:t>
          </a:r>
          <a:endParaRPr lang="en-CA" sz="1400" kern="1200" dirty="0">
            <a:latin typeface="Arial" panose="020B0604020202020204" pitchFamily="34" charset="0"/>
            <a:cs typeface="Arial" panose="020B0604020202020204" pitchFamily="34" charset="0"/>
          </a:endParaRPr>
        </a:p>
      </dsp:txBody>
      <dsp:txXfrm>
        <a:off x="1871864" y="704888"/>
        <a:ext cx="1279640" cy="3024710"/>
      </dsp:txXfrm>
    </dsp:sp>
    <dsp:sp modelId="{F4F990A2-82F4-4ABA-BEEA-07936E8136F6}">
      <dsp:nvSpPr>
        <dsp:cNvPr id="0" name=""/>
        <dsp:cNvSpPr/>
      </dsp:nvSpPr>
      <dsp:spPr>
        <a:xfrm>
          <a:off x="1675229" y="112611"/>
          <a:ext cx="1465649" cy="5816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977900">
            <a:lnSpc>
              <a:spcPct val="90000"/>
            </a:lnSpc>
            <a:spcBef>
              <a:spcPct val="0"/>
            </a:spcBef>
            <a:spcAft>
              <a:spcPct val="35000"/>
            </a:spcAft>
          </a:pPr>
          <a:r>
            <a:rPr lang="en-CA" sz="22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CA" sz="2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675229" y="112611"/>
        <a:ext cx="1465649" cy="581629"/>
      </dsp:txXfrm>
    </dsp:sp>
    <dsp:sp modelId="{970C017B-547A-4B5C-A205-0A855EC8F981}">
      <dsp:nvSpPr>
        <dsp:cNvPr id="0" name=""/>
        <dsp:cNvSpPr/>
      </dsp:nvSpPr>
      <dsp:spPr>
        <a:xfrm>
          <a:off x="209579" y="694241"/>
          <a:ext cx="1465649" cy="279198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en-CA" sz="1400" kern="1200" dirty="0" smtClean="0">
            <a:latin typeface="Arial" panose="020B0604020202020204" pitchFamily="34" charset="0"/>
            <a:cs typeface="Arial" panose="020B0604020202020204" pitchFamily="34" charset="0"/>
            <a:sym typeface="Wingdings" panose="05000000000000000000" pitchFamily="2" charset="2"/>
          </a:endParaRPr>
        </a:p>
        <a:p>
          <a:pPr lvl="0" algn="l" defTabSz="622300">
            <a:lnSpc>
              <a:spcPct val="90000"/>
            </a:lnSpc>
            <a:spcBef>
              <a:spcPct val="0"/>
            </a:spcBef>
            <a:spcAft>
              <a:spcPct val="35000"/>
            </a:spcAft>
          </a:pPr>
          <a:r>
            <a:rPr lang="en-CA" sz="1400" kern="1200" dirty="0" smtClean="0">
              <a:latin typeface="Arial" panose="020B0604020202020204" pitchFamily="34" charset="0"/>
              <a:cs typeface="Arial" panose="020B0604020202020204" pitchFamily="34" charset="0"/>
              <a:sym typeface="Wingdings" panose="05000000000000000000" pitchFamily="2" charset="2"/>
            </a:rPr>
            <a:t>When buying a good from</a:t>
          </a:r>
          <a:r>
            <a:rPr lang="en-CA" sz="1400" kern="1200" baseline="0" dirty="0" smtClean="0">
              <a:latin typeface="Arial" panose="020B0604020202020204" pitchFamily="34" charset="0"/>
              <a:cs typeface="Arial" panose="020B0604020202020204" pitchFamily="34" charset="0"/>
              <a:sym typeface="Wingdings" panose="05000000000000000000" pitchFamily="2" charset="2"/>
            </a:rPr>
            <a:t> the United States or Overseas confirm with seller whether you will need the services of a customs broker.</a:t>
          </a:r>
          <a:endParaRPr lang="en-CA" sz="1400" kern="1200" dirty="0">
            <a:latin typeface="Arial" panose="020B0604020202020204" pitchFamily="34" charset="0"/>
            <a:cs typeface="Arial" panose="020B0604020202020204" pitchFamily="34" charset="0"/>
          </a:endParaRPr>
        </a:p>
      </dsp:txBody>
      <dsp:txXfrm>
        <a:off x="395589" y="694241"/>
        <a:ext cx="1279640" cy="2791980"/>
      </dsp:txXfrm>
    </dsp:sp>
    <dsp:sp modelId="{7D73F6E3-5BBC-4860-9F8B-7F3C27F83018}">
      <dsp:nvSpPr>
        <dsp:cNvPr id="0" name=""/>
        <dsp:cNvSpPr/>
      </dsp:nvSpPr>
      <dsp:spPr>
        <a:xfrm>
          <a:off x="209579" y="205636"/>
          <a:ext cx="1465649" cy="465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977900">
            <a:lnSpc>
              <a:spcPct val="90000"/>
            </a:lnSpc>
            <a:spcBef>
              <a:spcPct val="0"/>
            </a:spcBef>
            <a:spcAft>
              <a:spcPct val="35000"/>
            </a:spcAft>
          </a:pPr>
          <a:r>
            <a:rPr lang="en-CA" sz="22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CA" sz="2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9579" y="205636"/>
        <a:ext cx="1465649" cy="4654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097AB-EF10-47F0-BDAA-6CD8F6991400}">
      <dsp:nvSpPr>
        <dsp:cNvPr id="0" name=""/>
        <dsp:cNvSpPr/>
      </dsp:nvSpPr>
      <dsp:spPr>
        <a:xfrm>
          <a:off x="2" y="682130"/>
          <a:ext cx="1884591" cy="3565055"/>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l" defTabSz="755650">
            <a:lnSpc>
              <a:spcPct val="90000"/>
            </a:lnSpc>
            <a:spcBef>
              <a:spcPct val="0"/>
            </a:spcBef>
            <a:spcAft>
              <a:spcPct val="35000"/>
            </a:spcAft>
          </a:pPr>
          <a:endParaRPr lang="en-CA" sz="1700" kern="1200" baseline="0" dirty="0" smtClean="0">
            <a:latin typeface="Arial" panose="020B0604020202020204" pitchFamily="34" charset="0"/>
            <a:cs typeface="Arial" panose="020B0604020202020204" pitchFamily="34" charset="0"/>
            <a:sym typeface="Wingdings" panose="05000000000000000000" pitchFamily="2" charset="2"/>
          </a:endParaRPr>
        </a:p>
        <a:p>
          <a:pPr lvl="0" algn="l" defTabSz="755650">
            <a:lnSpc>
              <a:spcPct val="90000"/>
            </a:lnSpc>
            <a:spcBef>
              <a:spcPct val="0"/>
            </a:spcBef>
            <a:spcAft>
              <a:spcPct val="35000"/>
            </a:spcAft>
          </a:pPr>
          <a:r>
            <a:rPr lang="en-CA" sz="1700" kern="1200" baseline="0" dirty="0" smtClean="0">
              <a:latin typeface="Arial" panose="020B0604020202020204" pitchFamily="34" charset="0"/>
              <a:cs typeface="Arial" panose="020B0604020202020204" pitchFamily="34" charset="0"/>
              <a:sym typeface="Wingdings" panose="05000000000000000000" pitchFamily="2" charset="2"/>
            </a:rPr>
            <a:t>Provide the Broker with the required paperwork. You will need the following information:</a:t>
          </a:r>
          <a:endParaRPr lang="en-CA" sz="17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Char char="••"/>
          </a:pPr>
          <a:r>
            <a:rPr lang="en-CA" sz="1300" kern="1200" baseline="0" dirty="0" smtClean="0">
              <a:latin typeface="Arial" panose="020B0604020202020204" pitchFamily="34" charset="0"/>
              <a:cs typeface="Arial" panose="020B0604020202020204" pitchFamily="34" charset="0"/>
              <a:sym typeface="Wingdings" panose="05000000000000000000" pitchFamily="2" charset="2"/>
            </a:rPr>
            <a:t>CRA Operating Number:  </a:t>
          </a:r>
          <a:r>
            <a:rPr lang="en-CA" sz="1300" kern="1200" dirty="0" smtClean="0">
              <a:solidFill>
                <a:schemeClr val="tx1"/>
              </a:solidFill>
              <a:effectLst/>
              <a:latin typeface="Arial" panose="020B0604020202020204" pitchFamily="34" charset="0"/>
              <a:ea typeface="+mn-ea"/>
              <a:cs typeface="Arial" panose="020B0604020202020204" pitchFamily="34" charset="0"/>
            </a:rPr>
            <a:t>121491807RP0751</a:t>
          </a:r>
        </a:p>
        <a:p>
          <a:pPr marL="114300" lvl="1" indent="-114300" algn="l" defTabSz="577850" rtl="0">
            <a:lnSpc>
              <a:spcPct val="90000"/>
            </a:lnSpc>
            <a:spcBef>
              <a:spcPct val="0"/>
            </a:spcBef>
            <a:spcAft>
              <a:spcPct val="15000"/>
            </a:spcAft>
            <a:buChar char="••"/>
          </a:pPr>
          <a:r>
            <a:rPr lang="en-CA" sz="1300" kern="1200" baseline="0" dirty="0" smtClean="0">
              <a:latin typeface="Arial" panose="020B0604020202020204" pitchFamily="34" charset="0"/>
              <a:cs typeface="Arial" panose="020B0604020202020204" pitchFamily="34" charset="0"/>
              <a:sym typeface="Wingdings" panose="05000000000000000000" pitchFamily="2" charset="2"/>
            </a:rPr>
            <a:t>Legal Name: </a:t>
          </a:r>
          <a:r>
            <a:rPr lang="en-CA" sz="1300" kern="1200" dirty="0" smtClean="0">
              <a:solidFill>
                <a:schemeClr val="tx1"/>
              </a:solidFill>
              <a:effectLst/>
              <a:latin typeface="Arial" panose="020B0604020202020204" pitchFamily="34" charset="0"/>
              <a:ea typeface="+mn-ea"/>
              <a:cs typeface="Arial" panose="020B0604020202020204" pitchFamily="34" charset="0"/>
            </a:rPr>
            <a:t>Government of Canada / RHDC</a:t>
          </a:r>
        </a:p>
      </dsp:txBody>
      <dsp:txXfrm>
        <a:off x="239345" y="682130"/>
        <a:ext cx="1645248" cy="3565055"/>
      </dsp:txXfrm>
    </dsp:sp>
    <dsp:sp modelId="{DA8A2849-A47B-45D3-8113-3416CC815E68}">
      <dsp:nvSpPr>
        <dsp:cNvPr id="0" name=""/>
        <dsp:cNvSpPr/>
      </dsp:nvSpPr>
      <dsp:spPr>
        <a:xfrm>
          <a:off x="0" y="78668"/>
          <a:ext cx="1911233" cy="606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75" tIns="92075" rIns="92075" bIns="92075" numCol="1" spcCol="1270" anchor="ctr" anchorCtr="0">
          <a:noAutofit/>
        </a:bodyPr>
        <a:lstStyle/>
        <a:p>
          <a:pPr lvl="0" algn="ctr" defTabSz="1289050">
            <a:lnSpc>
              <a:spcPct val="90000"/>
            </a:lnSpc>
            <a:spcBef>
              <a:spcPct val="0"/>
            </a:spcBef>
            <a:spcAft>
              <a:spcPct val="35000"/>
            </a:spcAft>
          </a:pPr>
          <a:r>
            <a:rPr lang="en-CA" sz="29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CA" sz="29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0" y="78668"/>
        <a:ext cx="1911233" cy="606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FEABF-B2FD-4AF2-AC2A-B27B4C0B15D4}">
      <dsp:nvSpPr>
        <dsp:cNvPr id="0" name=""/>
        <dsp:cNvSpPr/>
      </dsp:nvSpPr>
      <dsp:spPr>
        <a:xfrm rot="5400000">
          <a:off x="-215588" y="215858"/>
          <a:ext cx="1437259" cy="1006081"/>
        </a:xfrm>
        <a:prstGeom prst="chevron">
          <a:avLst/>
        </a:prstGeom>
        <a:solidFill>
          <a:srgbClr val="7A82A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CA" sz="800" kern="1200" dirty="0" smtClean="0">
              <a:solidFill>
                <a:srgbClr val="7A82AA"/>
              </a:solidFill>
            </a:rPr>
            <a:t>.</a:t>
          </a:r>
          <a:endParaRPr lang="en-CA" sz="800" kern="1200" dirty="0">
            <a:solidFill>
              <a:srgbClr val="7A82AA"/>
            </a:solidFill>
          </a:endParaRPr>
        </a:p>
      </dsp:txBody>
      <dsp:txXfrm rot="-5400000">
        <a:off x="2" y="503310"/>
        <a:ext cx="1006081" cy="431178"/>
      </dsp:txXfrm>
    </dsp:sp>
    <dsp:sp modelId="{E9B9BB5E-FE8C-4B87-A258-E52A4F551638}">
      <dsp:nvSpPr>
        <dsp:cNvPr id="0" name=""/>
        <dsp:cNvSpPr/>
      </dsp:nvSpPr>
      <dsp:spPr>
        <a:xfrm rot="5400000">
          <a:off x="4408425" y="-3402344"/>
          <a:ext cx="934218" cy="7738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CA" sz="2000" b="1" kern="1200" dirty="0" smtClean="0">
              <a:latin typeface="Arial" panose="020B0604020202020204" pitchFamily="34" charset="0"/>
              <a:cs typeface="Arial" panose="020B0604020202020204" pitchFamily="34" charset="0"/>
            </a:rPr>
            <a:t>Ask the vendor if they take the card </a:t>
          </a:r>
          <a:r>
            <a:rPr lang="en-CA" sz="20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BEFORE </a:t>
          </a:r>
          <a:r>
            <a:rPr lang="en-CA" sz="2000" b="1" kern="1200" dirty="0" smtClean="0">
              <a:latin typeface="Arial" panose="020B0604020202020204" pitchFamily="34" charset="0"/>
              <a:cs typeface="Arial" panose="020B0604020202020204" pitchFamily="34" charset="0"/>
            </a:rPr>
            <a:t>making your purchase.</a:t>
          </a:r>
          <a:endParaRPr lang="en-CA" sz="2000" b="1" kern="1200" dirty="0">
            <a:latin typeface="Arial" panose="020B0604020202020204" pitchFamily="34" charset="0"/>
            <a:cs typeface="Arial" panose="020B0604020202020204" pitchFamily="34" charset="0"/>
          </a:endParaRPr>
        </a:p>
      </dsp:txBody>
      <dsp:txXfrm rot="-5400000">
        <a:off x="1006081" y="45606"/>
        <a:ext cx="7693302" cy="843008"/>
      </dsp:txXfrm>
    </dsp:sp>
    <dsp:sp modelId="{722C6F6F-C6D7-453A-9333-79AF7BDF5EC8}">
      <dsp:nvSpPr>
        <dsp:cNvPr id="0" name=""/>
        <dsp:cNvSpPr/>
      </dsp:nvSpPr>
      <dsp:spPr>
        <a:xfrm rot="5400000">
          <a:off x="-215588" y="1421313"/>
          <a:ext cx="1437259" cy="1006081"/>
        </a:xfrm>
        <a:prstGeom prst="chevron">
          <a:avLst/>
        </a:prstGeom>
        <a:solidFill>
          <a:srgbClr val="7A82A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CA" sz="800" kern="1200" dirty="0" smtClean="0">
              <a:solidFill>
                <a:srgbClr val="7A82AA"/>
              </a:solidFill>
            </a:rPr>
            <a:t>.</a:t>
          </a:r>
          <a:endParaRPr lang="en-CA" sz="800" kern="1200" dirty="0">
            <a:solidFill>
              <a:srgbClr val="7A82AA"/>
            </a:solidFill>
          </a:endParaRPr>
        </a:p>
      </dsp:txBody>
      <dsp:txXfrm rot="-5400000">
        <a:off x="2" y="1708765"/>
        <a:ext cx="1006081" cy="431178"/>
      </dsp:txXfrm>
    </dsp:sp>
    <dsp:sp modelId="{80F31659-2460-4B01-941A-D27DD28523CD}">
      <dsp:nvSpPr>
        <dsp:cNvPr id="0" name=""/>
        <dsp:cNvSpPr/>
      </dsp:nvSpPr>
      <dsp:spPr>
        <a:xfrm rot="5400000">
          <a:off x="4408425" y="-2161248"/>
          <a:ext cx="934218" cy="7738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CA" sz="2000" b="1" kern="1200" dirty="0" smtClean="0">
              <a:latin typeface="Arial" panose="020B0604020202020204" pitchFamily="34" charset="0"/>
              <a:cs typeface="Arial" panose="020B0604020202020204" pitchFamily="34" charset="0"/>
            </a:rPr>
            <a:t>If they don’t, seek another vendor that does.</a:t>
          </a:r>
          <a:endParaRPr lang="en-CA" sz="2000" b="1" kern="1200" dirty="0">
            <a:latin typeface="Arial" panose="020B0604020202020204" pitchFamily="34" charset="0"/>
            <a:cs typeface="Arial" panose="020B0604020202020204" pitchFamily="34" charset="0"/>
          </a:endParaRPr>
        </a:p>
      </dsp:txBody>
      <dsp:txXfrm rot="-5400000">
        <a:off x="1006081" y="1286702"/>
        <a:ext cx="7693302" cy="843008"/>
      </dsp:txXfrm>
    </dsp:sp>
    <dsp:sp modelId="{9A19E433-BDB9-4F84-A10A-0F07BB4ADB80}">
      <dsp:nvSpPr>
        <dsp:cNvPr id="0" name=""/>
        <dsp:cNvSpPr/>
      </dsp:nvSpPr>
      <dsp:spPr>
        <a:xfrm rot="5400000">
          <a:off x="-215588" y="2697510"/>
          <a:ext cx="1437259" cy="1006081"/>
        </a:xfrm>
        <a:prstGeom prst="chevron">
          <a:avLst/>
        </a:prstGeom>
        <a:solidFill>
          <a:srgbClr val="7A82A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CA" sz="800" kern="1200" dirty="0" smtClean="0">
              <a:solidFill>
                <a:srgbClr val="7A82AA"/>
              </a:solidFill>
            </a:rPr>
            <a:t>.</a:t>
          </a:r>
          <a:endParaRPr lang="en-CA" sz="800" kern="1200" dirty="0">
            <a:solidFill>
              <a:srgbClr val="7A82AA"/>
            </a:solidFill>
          </a:endParaRPr>
        </a:p>
      </dsp:txBody>
      <dsp:txXfrm rot="-5400000">
        <a:off x="2" y="2984962"/>
        <a:ext cx="1006081" cy="431178"/>
      </dsp:txXfrm>
    </dsp:sp>
    <dsp:sp modelId="{EB7431FB-4A5C-4429-8BA3-5C58E347B4C4}">
      <dsp:nvSpPr>
        <dsp:cNvPr id="0" name=""/>
        <dsp:cNvSpPr/>
      </dsp:nvSpPr>
      <dsp:spPr>
        <a:xfrm rot="5400000">
          <a:off x="4408425" y="-920422"/>
          <a:ext cx="934218" cy="7738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CA" sz="2000" b="1" kern="1200" dirty="0" smtClean="0">
              <a:latin typeface="Arial" panose="020B0604020202020204" pitchFamily="34" charset="0"/>
              <a:cs typeface="Arial" panose="020B0604020202020204" pitchFamily="34" charset="0"/>
            </a:rPr>
            <a:t>If none exists, submit a purchase requisition to Procurement and Contracting, considering your future needs from the vendor and not just your immediate need.</a:t>
          </a:r>
          <a:endParaRPr lang="en-CA" sz="2000" b="1" kern="1200" dirty="0">
            <a:latin typeface="Arial" panose="020B0604020202020204" pitchFamily="34" charset="0"/>
            <a:cs typeface="Arial" panose="020B0604020202020204" pitchFamily="34" charset="0"/>
          </a:endParaRPr>
        </a:p>
      </dsp:txBody>
      <dsp:txXfrm rot="-5400000">
        <a:off x="1006081" y="2527528"/>
        <a:ext cx="7693302" cy="8430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C9170-4FF2-4FD1-8488-57C0154A748A}">
      <dsp:nvSpPr>
        <dsp:cNvPr id="0" name=""/>
        <dsp:cNvSpPr/>
      </dsp:nvSpPr>
      <dsp:spPr>
        <a:xfrm>
          <a:off x="0" y="2039"/>
          <a:ext cx="8595359" cy="78070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CA" sz="2400" kern="1200" dirty="0" smtClean="0">
              <a:latin typeface="Arial" panose="020B0604020202020204" pitchFamily="34" charset="0"/>
              <a:cs typeface="Arial" panose="020B0604020202020204" pitchFamily="34" charset="0"/>
            </a:rPr>
            <a:t>Do </a:t>
          </a:r>
          <a:r>
            <a:rPr lang="en-CA" sz="24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NOT</a:t>
          </a:r>
          <a:r>
            <a:rPr lang="en-CA" sz="2400" kern="1200" dirty="0" smtClean="0">
              <a:latin typeface="Arial" panose="020B0604020202020204" pitchFamily="34" charset="0"/>
              <a:cs typeface="Arial" panose="020B0604020202020204" pitchFamily="34" charset="0"/>
            </a:rPr>
            <a:t> use your personal accounts for buying work items</a:t>
          </a:r>
          <a:r>
            <a:rPr lang="en-CA" sz="500" kern="1200" dirty="0" smtClean="0"/>
            <a:t>.</a:t>
          </a:r>
          <a:endParaRPr lang="en-CA" sz="500" kern="1200" dirty="0"/>
        </a:p>
      </dsp:txBody>
      <dsp:txXfrm>
        <a:off x="38111" y="40150"/>
        <a:ext cx="8519137" cy="704478"/>
      </dsp:txXfrm>
    </dsp:sp>
    <dsp:sp modelId="{D6515FA2-90DE-49A8-99D6-2F91B73EA420}">
      <dsp:nvSpPr>
        <dsp:cNvPr id="0" name=""/>
        <dsp:cNvSpPr/>
      </dsp:nvSpPr>
      <dsp:spPr>
        <a:xfrm>
          <a:off x="0" y="795059"/>
          <a:ext cx="8595359" cy="780700"/>
        </a:xfrm>
        <a:prstGeom prst="roundRect">
          <a:avLst/>
        </a:prstGeom>
        <a:solidFill>
          <a:schemeClr val="accent1">
            <a:shade val="80000"/>
            <a:hueOff val="146068"/>
            <a:satOff val="-13133"/>
            <a:lumOff val="91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CA" sz="24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ALWAYS </a:t>
          </a:r>
          <a:r>
            <a:rPr lang="en-CA" sz="2400" kern="1200" dirty="0" smtClean="0">
              <a:latin typeface="Arial" panose="020B0604020202020204" pitchFamily="34" charset="0"/>
              <a:cs typeface="Arial" panose="020B0604020202020204" pitchFamily="34" charset="0"/>
            </a:rPr>
            <a:t>ensure that a secure connection exists</a:t>
          </a:r>
          <a:r>
            <a:rPr lang="en-CA" sz="500" kern="1200" dirty="0" smtClean="0"/>
            <a:t>.</a:t>
          </a:r>
          <a:endParaRPr lang="en-CA" sz="500" kern="1200" dirty="0"/>
        </a:p>
      </dsp:txBody>
      <dsp:txXfrm>
        <a:off x="38111" y="833170"/>
        <a:ext cx="8519137" cy="704478"/>
      </dsp:txXfrm>
    </dsp:sp>
    <dsp:sp modelId="{1B0E00AD-6063-4D85-9FAB-4D4719C263D1}">
      <dsp:nvSpPr>
        <dsp:cNvPr id="0" name=""/>
        <dsp:cNvSpPr/>
      </dsp:nvSpPr>
      <dsp:spPr>
        <a:xfrm>
          <a:off x="0" y="1588078"/>
          <a:ext cx="8595359" cy="780700"/>
        </a:xfrm>
        <a:prstGeom prst="roundRect">
          <a:avLst/>
        </a:prstGeom>
        <a:solidFill>
          <a:schemeClr val="accent1">
            <a:shade val="80000"/>
            <a:hueOff val="292136"/>
            <a:satOff val="-26265"/>
            <a:lumOff val="18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CA" sz="2400" kern="1200" dirty="0" smtClean="0">
              <a:latin typeface="Arial" panose="020B0604020202020204" pitchFamily="34" charset="0"/>
              <a:cs typeface="Arial" panose="020B0604020202020204" pitchFamily="34" charset="0"/>
            </a:rPr>
            <a:t>Do</a:t>
          </a:r>
          <a:r>
            <a:rPr lang="en-CA" sz="2400" i="0" u="none" kern="1200" dirty="0" smtClean="0">
              <a:latin typeface="Arial" panose="020B0604020202020204" pitchFamily="34" charset="0"/>
              <a:cs typeface="Arial" panose="020B0604020202020204" pitchFamily="34" charset="0"/>
            </a:rPr>
            <a:t> </a:t>
          </a:r>
          <a:r>
            <a:rPr lang="en-CA" sz="2400" b="1" i="0" u="none"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NOT</a:t>
          </a:r>
          <a:r>
            <a:rPr lang="en-CA" sz="2400" b="1" i="0" u="none" kern="1200" dirty="0" smtClean="0">
              <a:latin typeface="Arial" panose="020B0604020202020204" pitchFamily="34" charset="0"/>
              <a:cs typeface="Arial" panose="020B0604020202020204" pitchFamily="34" charset="0"/>
            </a:rPr>
            <a:t> </a:t>
          </a:r>
          <a:r>
            <a:rPr lang="en-CA" sz="2400" kern="1200" dirty="0" smtClean="0">
              <a:latin typeface="Arial" panose="020B0604020202020204" pitchFamily="34" charset="0"/>
              <a:cs typeface="Arial" panose="020B0604020202020204" pitchFamily="34" charset="0"/>
            </a:rPr>
            <a:t>use PayPal unless it is the only option that exists to pay using the acquisition card.</a:t>
          </a:r>
          <a:endParaRPr lang="en-CA" sz="2400" kern="1200" dirty="0">
            <a:latin typeface="Arial" panose="020B0604020202020204" pitchFamily="34" charset="0"/>
            <a:cs typeface="Arial" panose="020B0604020202020204" pitchFamily="34" charset="0"/>
          </a:endParaRPr>
        </a:p>
      </dsp:txBody>
      <dsp:txXfrm>
        <a:off x="38111" y="1626189"/>
        <a:ext cx="8519137" cy="704478"/>
      </dsp:txXfrm>
    </dsp:sp>
    <dsp:sp modelId="{A906AA73-51E8-4168-9B07-ACF0386B194F}">
      <dsp:nvSpPr>
        <dsp:cNvPr id="0" name=""/>
        <dsp:cNvSpPr/>
      </dsp:nvSpPr>
      <dsp:spPr>
        <a:xfrm>
          <a:off x="0" y="2381098"/>
          <a:ext cx="8595359" cy="780700"/>
        </a:xfrm>
        <a:prstGeom prst="roundRect">
          <a:avLst/>
        </a:prstGeom>
        <a:solidFill>
          <a:schemeClr val="accent1">
            <a:shade val="80000"/>
            <a:hueOff val="438204"/>
            <a:satOff val="-39398"/>
            <a:lumOff val="274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CA" sz="2400" kern="1200" dirty="0" smtClean="0">
              <a:latin typeface="Arial" panose="020B0604020202020204" pitchFamily="34" charset="0"/>
              <a:cs typeface="Arial" panose="020B0604020202020204" pitchFamily="34" charset="0"/>
            </a:rPr>
            <a:t>On Amazon, beware of </a:t>
          </a:r>
          <a:r>
            <a:rPr lang="en-CA" sz="2400" b="1" i="0"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Prime Member </a:t>
          </a:r>
          <a:r>
            <a:rPr lang="en-CA" sz="2400" kern="1200" dirty="0" smtClean="0">
              <a:latin typeface="Arial" panose="020B0604020202020204" pitchFamily="34" charset="0"/>
              <a:cs typeface="Arial" panose="020B0604020202020204" pitchFamily="34" charset="0"/>
            </a:rPr>
            <a:t>charges.</a:t>
          </a:r>
          <a:endParaRPr lang="en-CA" sz="2400" kern="1200" dirty="0">
            <a:latin typeface="Arial" panose="020B0604020202020204" pitchFamily="34" charset="0"/>
            <a:cs typeface="Arial" panose="020B0604020202020204" pitchFamily="34" charset="0"/>
          </a:endParaRPr>
        </a:p>
      </dsp:txBody>
      <dsp:txXfrm>
        <a:off x="38111" y="2419209"/>
        <a:ext cx="8519137" cy="704478"/>
      </dsp:txXfrm>
    </dsp:sp>
    <dsp:sp modelId="{EB2F5D3B-3A85-4854-B8F7-7AE33CC80662}">
      <dsp:nvSpPr>
        <dsp:cNvPr id="0" name=""/>
        <dsp:cNvSpPr/>
      </dsp:nvSpPr>
      <dsp:spPr>
        <a:xfrm>
          <a:off x="0" y="3174117"/>
          <a:ext cx="8595359" cy="7807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CA" sz="2000" b="0" kern="1200" dirty="0" err="1" smtClean="0">
              <a:latin typeface="Arial" panose="020B0604020202020204" pitchFamily="34" charset="0"/>
              <a:cs typeface="Arial" panose="020B0604020202020204" pitchFamily="34" charset="0"/>
            </a:rPr>
            <a:t>Invoicing</a:t>
          </a:r>
          <a:r>
            <a:rPr lang="fr-CA" sz="2000" b="0" kern="1200" dirty="0" smtClean="0">
              <a:latin typeface="Arial" panose="020B0604020202020204" pitchFamily="34" charset="0"/>
              <a:cs typeface="Arial" panose="020B0604020202020204" pitchFamily="34" charset="0"/>
            </a:rPr>
            <a:t> </a:t>
          </a:r>
          <a:r>
            <a:rPr lang="fr-CA" sz="2000" b="0" kern="1200" dirty="0" err="1" smtClean="0">
              <a:latin typeface="Arial" panose="020B0604020202020204" pitchFamily="34" charset="0"/>
              <a:cs typeface="Arial" panose="020B0604020202020204" pitchFamily="34" charset="0"/>
            </a:rPr>
            <a:t>address</a:t>
          </a:r>
          <a:r>
            <a:rPr lang="fr-CA" sz="2000" b="0" kern="1200" dirty="0" smtClean="0">
              <a:latin typeface="Arial" panose="020B0604020202020204" pitchFamily="34" charset="0"/>
              <a:cs typeface="Arial" panose="020B0604020202020204" pitchFamily="34" charset="0"/>
            </a:rPr>
            <a:t> </a:t>
          </a:r>
          <a:r>
            <a:rPr lang="fr-CA" sz="2000" b="0" kern="1200" dirty="0" err="1" smtClean="0">
              <a:latin typeface="Arial" panose="020B0604020202020204" pitchFamily="34" charset="0"/>
              <a:cs typeface="Arial" panose="020B0604020202020204" pitchFamily="34" charset="0"/>
            </a:rPr>
            <a:t>is</a:t>
          </a:r>
          <a:r>
            <a:rPr lang="fr-CA" sz="2000" b="0" kern="1200" dirty="0" smtClean="0">
              <a:latin typeface="Arial" panose="020B0604020202020204" pitchFamily="34" charset="0"/>
              <a:cs typeface="Arial" panose="020B0604020202020204" pitchFamily="34" charset="0"/>
            </a:rPr>
            <a:t> 140 Promenade du Portage, Phase IV</a:t>
          </a:r>
          <a:endParaRPr lang="en-CA" sz="2000" b="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CA" sz="2000" b="1" kern="1200" dirty="0" smtClean="0">
              <a:latin typeface="Arial" panose="020B0604020202020204" pitchFamily="34" charset="0"/>
              <a:cs typeface="Arial" panose="020B0604020202020204" pitchFamily="34" charset="0"/>
            </a:rPr>
            <a:t>Gatineau, ON </a:t>
          </a:r>
          <a:r>
            <a:rPr lang="en-CA" sz="2000" b="0" kern="1200" dirty="0" smtClean="0">
              <a:latin typeface="Arial" panose="020B0604020202020204" pitchFamily="34" charset="0"/>
              <a:cs typeface="Arial" panose="020B0604020202020204" pitchFamily="34" charset="0"/>
            </a:rPr>
            <a:t>K1A 0J9</a:t>
          </a:r>
          <a:endParaRPr lang="en-CA" sz="2000" b="0" kern="1200" dirty="0" smtClean="0">
            <a:solidFill>
              <a:schemeClr val="tx1"/>
            </a:solidFill>
            <a:effectLst/>
            <a:latin typeface="Arial" panose="020B0604020202020204" pitchFamily="34" charset="0"/>
            <a:ea typeface="+mn-ea"/>
            <a:cs typeface="Arial" panose="020B0604020202020204" pitchFamily="34" charset="0"/>
          </a:endParaRPr>
        </a:p>
      </dsp:txBody>
      <dsp:txXfrm>
        <a:off x="38111" y="3212228"/>
        <a:ext cx="8519137" cy="70447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216091B3-9358-4E10-AF5B-5928CCE6F2CC}" type="datetimeFigureOut">
              <a:rPr lang="en-CA" smtClean="0"/>
              <a:t>2016-07-22</a:t>
            </a:fld>
            <a:endParaRPr lang="en-CA"/>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BF7C94E4-52BC-4C93-8466-5E3218091E44}" type="slidenum">
              <a:rPr lang="en-CA" smtClean="0"/>
              <a:t>‹#›</a:t>
            </a:fld>
            <a:endParaRPr lang="en-CA"/>
          </a:p>
        </p:txBody>
      </p:sp>
    </p:spTree>
    <p:extLst>
      <p:ext uri="{BB962C8B-B14F-4D97-AF65-F5344CB8AC3E}">
        <p14:creationId xmlns:p14="http://schemas.microsoft.com/office/powerpoint/2010/main" val="15702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7DB03718-10E9-473D-9077-99B6921FF569}" type="datetimeFigureOut">
              <a:rPr lang="en-CA" smtClean="0"/>
              <a:t>2016-07-22</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279263EB-C44A-4717-950D-9D5C7CD21EA5}" type="slidenum">
              <a:rPr lang="en-CA" smtClean="0"/>
              <a:t>‹#›</a:t>
            </a:fld>
            <a:endParaRPr lang="en-CA"/>
          </a:p>
        </p:txBody>
      </p:sp>
    </p:spTree>
    <p:extLst>
      <p:ext uri="{BB962C8B-B14F-4D97-AF65-F5344CB8AC3E}">
        <p14:creationId xmlns:p14="http://schemas.microsoft.com/office/powerpoint/2010/main" val="276743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ialogue/grp/CR-AR/Lists/NAOPRequestsGateTypeP14/NewFormPar.aspx?category=NAOPCReqType2TypeP14&amp;Source=http://dialogue/grp/CR-AR/SitePages/Merci-ThankYou.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orms-formulaires.prv/eform99/index.cfm?App=Launch&amp;FormID=1076&amp;GroupID=140&amp;LAN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service.prv/eng/finance/amp/caam/nam/docs/standard_manage_track_assets.doc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a:t>
            </a:r>
            <a:r>
              <a:rPr lang="en-CA" baseline="0" dirty="0" smtClean="0"/>
              <a:t> everyone,</a:t>
            </a:r>
            <a:r>
              <a:rPr lang="en-CA" dirty="0" smtClean="0"/>
              <a:t> and welcome to our WebEx</a:t>
            </a:r>
            <a:r>
              <a:rPr lang="en-CA" baseline="0" dirty="0" smtClean="0"/>
              <a:t> presentation about the acquisition card.</a:t>
            </a:r>
            <a:endParaRPr lang="en-CA" dirty="0" smtClean="0"/>
          </a:p>
          <a:p>
            <a:endParaRPr lang="en-CA" dirty="0" smtClean="0"/>
          </a:p>
          <a:p>
            <a:r>
              <a:rPr lang="en-CA" dirty="0" smtClean="0"/>
              <a:t>After analysing the thousands of emails we received</a:t>
            </a:r>
            <a:r>
              <a:rPr lang="en-CA" baseline="0" dirty="0" smtClean="0"/>
              <a:t> over the last year, we will  be discussing the most popular topics and questions today.</a:t>
            </a:r>
          </a:p>
          <a:p>
            <a:endParaRPr lang="en-CA" baseline="0" dirty="0" smtClean="0"/>
          </a:p>
          <a:p>
            <a:r>
              <a:rPr lang="en-CA" baseline="0" dirty="0" smtClean="0"/>
              <a:t>If you would like more information following the presentation, you can contact us by writing to the purchasing portal (nc-purchasing_portal@hrsdc-rhdcc.gc.ca) – anytime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1</a:t>
            </a:fld>
            <a:endParaRPr lang="en-CA"/>
          </a:p>
        </p:txBody>
      </p:sp>
    </p:spTree>
    <p:extLst>
      <p:ext uri="{BB962C8B-B14F-4D97-AF65-F5344CB8AC3E}">
        <p14:creationId xmlns:p14="http://schemas.microsoft.com/office/powerpoint/2010/main" val="324268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confirming order (formerly known as IIP (Inappropriately Initiated Procurement) is a contract that is created and signed after</a:t>
            </a:r>
            <a:r>
              <a:rPr lang="en-CA" sz="1200" kern="1200" baseline="0" dirty="0" smtClean="0">
                <a:solidFill>
                  <a:schemeClr val="tx1"/>
                </a:solidFill>
                <a:effectLst/>
                <a:latin typeface="+mn-lt"/>
                <a:ea typeface="+mn-ea"/>
                <a:cs typeface="+mn-cs"/>
              </a:rPr>
              <a:t> the goods or services have been received, to confirm a verbal contract. This can happen when we make a purchase, we receive the goods, and afterwards, we find out that the vendor does not accept credit cards and we need to find another way to pay. The only other way to pay would be by creating a contract - except that technically, the contract already exists – we’ve made a verbal contract, without following the department’s proper procedures and without having the authority to contract on behalf of the department. This can become complicated and we will then have to justify our actions. Furthermore, this contract will be included in a report of all Confirming Orders that will be submitted to upper management.</a:t>
            </a:r>
          </a:p>
          <a:p>
            <a:pPr rtl="0"/>
            <a:endParaRPr lang="en-CA" sz="1200" kern="1200" baseline="0" dirty="0" smtClean="0">
              <a:solidFill>
                <a:schemeClr val="tx1"/>
              </a:solidFill>
              <a:effectLst/>
              <a:latin typeface="+mn-lt"/>
              <a:ea typeface="+mn-ea"/>
              <a:cs typeface="+mn-cs"/>
            </a:endParaRPr>
          </a:p>
          <a:p>
            <a:pPr rtl="0"/>
            <a:r>
              <a:rPr lang="en-CA" sz="1200" kern="1200" baseline="0" dirty="0" smtClean="0">
                <a:solidFill>
                  <a:schemeClr val="tx1"/>
                </a:solidFill>
                <a:effectLst/>
                <a:latin typeface="+mn-lt"/>
                <a:ea typeface="+mn-ea"/>
                <a:cs typeface="+mn-cs"/>
              </a:rPr>
              <a:t>To avoid this situation, it is very important to confirm that your vendor accepts the acquisition card </a:t>
            </a:r>
            <a:r>
              <a:rPr lang="en-CA" sz="1200" u="sng" kern="1200" baseline="0" dirty="0" smtClean="0">
                <a:solidFill>
                  <a:schemeClr val="tx1"/>
                </a:solidFill>
                <a:effectLst/>
                <a:latin typeface="+mn-lt"/>
                <a:ea typeface="+mn-ea"/>
                <a:cs typeface="+mn-cs"/>
              </a:rPr>
              <a:t>before</a:t>
            </a:r>
            <a:r>
              <a:rPr lang="en-CA" sz="1200" kern="1200" baseline="0" dirty="0" smtClean="0">
                <a:solidFill>
                  <a:schemeClr val="tx1"/>
                </a:solidFill>
                <a:effectLst/>
                <a:latin typeface="+mn-lt"/>
                <a:ea typeface="+mn-ea"/>
                <a:cs typeface="+mn-cs"/>
              </a:rPr>
              <a:t> making your purchase.</a:t>
            </a:r>
          </a:p>
        </p:txBody>
      </p:sp>
      <p:sp>
        <p:nvSpPr>
          <p:cNvPr id="4" name="Slide Number Placeholder 3"/>
          <p:cNvSpPr>
            <a:spLocks noGrp="1"/>
          </p:cNvSpPr>
          <p:nvPr>
            <p:ph type="sldNum" sz="quarter" idx="10"/>
          </p:nvPr>
        </p:nvSpPr>
        <p:spPr/>
        <p:txBody>
          <a:bodyPr/>
          <a:lstStyle/>
          <a:p>
            <a:fld id="{279263EB-C44A-4717-950D-9D5C7CD21EA5}" type="slidenum">
              <a:rPr lang="en-CA" smtClean="0"/>
              <a:t>10</a:t>
            </a:fld>
            <a:endParaRPr lang="en-CA"/>
          </a:p>
        </p:txBody>
      </p:sp>
    </p:spTree>
    <p:extLst>
      <p:ext uri="{BB962C8B-B14F-4D97-AF65-F5344CB8AC3E}">
        <p14:creationId xmlns:p14="http://schemas.microsoft.com/office/powerpoint/2010/main" val="277936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When</a:t>
            </a:r>
            <a:r>
              <a:rPr lang="en-CA" baseline="0" dirty="0" smtClean="0"/>
              <a:t> using the acquisition card to make an online purchase, m</a:t>
            </a:r>
            <a:r>
              <a:rPr lang="en-CA" dirty="0" smtClean="0"/>
              <a:t>ake</a:t>
            </a:r>
            <a:r>
              <a:rPr lang="en-CA" baseline="0" dirty="0" smtClean="0"/>
              <a:t> sure that you use the s</a:t>
            </a:r>
            <a:r>
              <a:rPr lang="en-CA" dirty="0" smtClean="0"/>
              <a:t>ame attention to detail and security as with you would with your personal credit card, protect the information as if it were your own.</a:t>
            </a:r>
            <a:r>
              <a:rPr kumimoji="0" lang="en-CA"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a:t>
            </a:r>
            <a:endParaRPr lang="en-CA" dirty="0" smtClean="0"/>
          </a:p>
          <a:p>
            <a:r>
              <a:rPr lang="en-CA" dirty="0" smtClean="0"/>
              <a:t>Make sure that you are using a secure connection. We will take a look at a few ways of ensuring this on the next slide.</a:t>
            </a:r>
          </a:p>
          <a:p>
            <a:endParaRPr lang="en-CA" sz="1200" kern="1200" dirty="0" smtClean="0">
              <a:solidFill>
                <a:schemeClr val="tx1"/>
              </a:solidFill>
              <a:effectLst/>
              <a:latin typeface="+mn-lt"/>
              <a:ea typeface="+mn-ea"/>
              <a:cs typeface="+mn-cs"/>
            </a:endParaRPr>
          </a:p>
          <a:p>
            <a:r>
              <a:rPr lang="en-CA" sz="1200" kern="1200" dirty="0" err="1" smtClean="0">
                <a:solidFill>
                  <a:schemeClr val="tx1"/>
                </a:solidFill>
                <a:effectLst/>
                <a:latin typeface="+mn-lt"/>
                <a:ea typeface="+mn-ea"/>
                <a:cs typeface="+mn-cs"/>
              </a:rPr>
              <a:t>Paypal</a:t>
            </a:r>
            <a:r>
              <a:rPr lang="en-CA" sz="1200" kern="1200" dirty="0" smtClean="0">
                <a:solidFill>
                  <a:schemeClr val="tx1"/>
                </a:solidFill>
                <a:effectLst/>
                <a:latin typeface="+mn-lt"/>
                <a:ea typeface="+mn-ea"/>
                <a:cs typeface="+mn-cs"/>
              </a:rPr>
              <a:t> should only be used as</a:t>
            </a:r>
            <a:r>
              <a:rPr lang="en-CA" sz="1200" kern="1200" baseline="0" dirty="0" smtClean="0">
                <a:solidFill>
                  <a:schemeClr val="tx1"/>
                </a:solidFill>
                <a:effectLst/>
                <a:latin typeface="+mn-lt"/>
                <a:ea typeface="+mn-ea"/>
                <a:cs typeface="+mn-cs"/>
              </a:rPr>
              <a:t> a last resort because it is once again impossible for us to trace what you are purchasing. Sometimes the merchant category is completely different from what you have purchased and this forces us to request additional information concerning your transactions so that we can figure out the nature of your purchase. Also, </a:t>
            </a:r>
            <a:r>
              <a:rPr lang="en-CA" sz="1200" kern="1200" baseline="0" dirty="0" err="1" smtClean="0">
                <a:solidFill>
                  <a:schemeClr val="tx1"/>
                </a:solidFill>
                <a:effectLst/>
                <a:latin typeface="+mn-lt"/>
                <a:ea typeface="+mn-ea"/>
                <a:cs typeface="+mn-cs"/>
              </a:rPr>
              <a:t>Paypal</a:t>
            </a:r>
            <a:r>
              <a:rPr lang="en-CA" sz="1200" kern="1200" baseline="0" dirty="0" smtClean="0">
                <a:solidFill>
                  <a:schemeClr val="tx1"/>
                </a:solidFill>
                <a:effectLst/>
                <a:latin typeface="+mn-lt"/>
                <a:ea typeface="+mn-ea"/>
                <a:cs typeface="+mn-cs"/>
              </a:rPr>
              <a:t> may impose </a:t>
            </a:r>
            <a:r>
              <a:rPr lang="en-CA" sz="1200" kern="1200" dirty="0" smtClean="0">
                <a:solidFill>
                  <a:schemeClr val="tx1"/>
                </a:solidFill>
                <a:effectLst/>
                <a:latin typeface="+mn-lt"/>
                <a:ea typeface="+mn-ea"/>
                <a:cs typeface="+mn-cs"/>
              </a:rPr>
              <a:t>transaction limits that we have no control over.</a:t>
            </a:r>
            <a:r>
              <a:rPr lang="en-CA" sz="1200" kern="1200" baseline="0" dirty="0" smtClean="0">
                <a:solidFill>
                  <a:schemeClr val="tx1"/>
                </a:solidFill>
                <a:effectLst/>
                <a:latin typeface="+mn-lt"/>
                <a:ea typeface="+mn-ea"/>
                <a:cs typeface="+mn-cs"/>
              </a:rPr>
              <a:t> </a:t>
            </a: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For purchases with Amazon, if you have a personal account, don't use it! Create an account with your office information. </a:t>
            </a:r>
            <a:r>
              <a:rPr lang="en-CA" dirty="0" smtClean="0"/>
              <a:t>There was also an</a:t>
            </a:r>
            <a:r>
              <a:rPr lang="en-CA" baseline="0" dirty="0" smtClean="0"/>
              <a:t> issue </a:t>
            </a:r>
            <a:r>
              <a:rPr lang="en-CA" dirty="0" smtClean="0"/>
              <a:t>that took place this year a few times</a:t>
            </a:r>
            <a:r>
              <a:rPr lang="en-CA" baseline="0" dirty="0" smtClean="0"/>
              <a:t> where</a:t>
            </a:r>
            <a:r>
              <a:rPr lang="en-CA" dirty="0" smtClean="0"/>
              <a:t> several people checked the option for a free trial for the Amazon Prime</a:t>
            </a:r>
            <a:r>
              <a:rPr lang="en-CA" baseline="0" dirty="0" smtClean="0"/>
              <a:t> member</a:t>
            </a:r>
            <a:r>
              <a:rPr lang="en-CA" dirty="0" smtClean="0"/>
              <a:t> account</a:t>
            </a:r>
            <a:r>
              <a:rPr lang="en-CA" baseline="0" dirty="0" smtClean="0"/>
              <a:t> and a</a:t>
            </a:r>
            <a:r>
              <a:rPr lang="en-CA" dirty="0" smtClean="0"/>
              <a:t>fter the period for the free trial, they were charged an amount of $ 93</a:t>
            </a:r>
            <a:r>
              <a:rPr lang="en-CA" baseline="0" dirty="0" smtClean="0"/>
              <a:t> which</a:t>
            </a:r>
            <a:r>
              <a:rPr lang="en-CA" dirty="0" smtClean="0"/>
              <a:t> they couldn’t explain. Be wary </a:t>
            </a:r>
            <a:r>
              <a:rPr lang="en-CA" baseline="0" dirty="0" smtClean="0"/>
              <a:t>of this little trap.</a:t>
            </a:r>
            <a:endParaRPr lang="en-CA" dirty="0" smtClean="0"/>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Also take note that for the billing address</a:t>
            </a:r>
            <a:r>
              <a:rPr lang="en-CA" sz="1200" kern="1200" baseline="0" dirty="0" smtClean="0">
                <a:solidFill>
                  <a:schemeClr val="tx1"/>
                </a:solidFill>
                <a:effectLst/>
                <a:latin typeface="+mn-lt"/>
                <a:ea typeface="+mn-ea"/>
                <a:cs typeface="+mn-cs"/>
              </a:rPr>
              <a:t> (not the delivery address, but the address associated with the acquisition card billing) it is recorded as Gatineau, ON. The whole address is in this slide here if ever you need it in the future.</a:t>
            </a:r>
            <a:endParaRPr lang="en-CA" sz="1200" kern="1200" dirty="0" smtClean="0">
              <a:solidFill>
                <a:schemeClr val="tx1"/>
              </a:solidFill>
              <a:effectLst/>
              <a:latin typeface="+mn-lt"/>
              <a:ea typeface="+mn-ea"/>
              <a:cs typeface="+mn-cs"/>
            </a:endParaRP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11</a:t>
            </a:fld>
            <a:endParaRPr lang="en-CA"/>
          </a:p>
        </p:txBody>
      </p:sp>
    </p:spTree>
    <p:extLst>
      <p:ext uri="{BB962C8B-B14F-4D97-AF65-F5344CB8AC3E}">
        <p14:creationId xmlns:p14="http://schemas.microsoft.com/office/powerpoint/2010/main" val="35180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make sure that your connection is secure, look</a:t>
            </a:r>
            <a:r>
              <a:rPr lang="en-CA" baseline="0" dirty="0" smtClean="0"/>
              <a:t> for the lock on the right of the address bar.</a:t>
            </a:r>
          </a:p>
          <a:p>
            <a:endParaRPr lang="en-CA" baseline="0" dirty="0" smtClean="0"/>
          </a:p>
          <a:p>
            <a:r>
              <a:rPr lang="en-CA" baseline="0" dirty="0" smtClean="0"/>
              <a:t>Also at the beginning of the address bar, it should say HTTPS instead of HTTP – the “S” stands for “secure”. It may not appear until you go to “check-out” the transaction. This is fine too.</a:t>
            </a:r>
          </a:p>
        </p:txBody>
      </p:sp>
      <p:sp>
        <p:nvSpPr>
          <p:cNvPr id="4" name="Slide Number Placeholder 3"/>
          <p:cNvSpPr>
            <a:spLocks noGrp="1"/>
          </p:cNvSpPr>
          <p:nvPr>
            <p:ph type="sldNum" sz="quarter" idx="10"/>
          </p:nvPr>
        </p:nvSpPr>
        <p:spPr/>
        <p:txBody>
          <a:bodyPr/>
          <a:lstStyle/>
          <a:p>
            <a:fld id="{279263EB-C44A-4717-950D-9D5C7CD21EA5}" type="slidenum">
              <a:rPr lang="en-CA" smtClean="0"/>
              <a:t>12</a:t>
            </a:fld>
            <a:endParaRPr lang="en-CA"/>
          </a:p>
        </p:txBody>
      </p:sp>
    </p:spTree>
    <p:extLst>
      <p:ext uri="{BB962C8B-B14F-4D97-AF65-F5344CB8AC3E}">
        <p14:creationId xmlns:p14="http://schemas.microsoft.com/office/powerpoint/2010/main" val="1658923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perform monitoring on all acquisition card transactions on a monthly basis. If you receive questions concerning one of your purchases, it is very possible that you have already submitted the information and your justification</a:t>
            </a:r>
            <a:r>
              <a:rPr lang="en-CA" baseline="0" dirty="0" smtClean="0"/>
              <a:t> documents in the form of card documents. Unfortunately, we don’t have access to the information you provide to Accounts Payable.</a:t>
            </a:r>
            <a:endParaRPr lang="en-CA" dirty="0" smtClean="0"/>
          </a:p>
          <a:p>
            <a:endParaRPr lang="en-CA" dirty="0" smtClean="0"/>
          </a:p>
          <a:p>
            <a:r>
              <a:rPr lang="en-CA" baseline="0" dirty="0" smtClean="0"/>
              <a:t>The information that we have access to consists of the amount of your transaction, the name of the vendor, and their merchant category. This is why we often need additional information in order to properly carry out our monitoring activities. So, if you receive a request for information concerning any of your purchases, don’t worry! This is standard practice and it doesn’t mean that we suspect misuse of the card.</a:t>
            </a:r>
          </a:p>
          <a:p>
            <a:endParaRPr lang="en-CA" baseline="0" dirty="0" smtClean="0"/>
          </a:p>
          <a:p>
            <a:r>
              <a:rPr lang="en-CA" dirty="0" smtClean="0"/>
              <a:t>We</a:t>
            </a:r>
            <a:r>
              <a:rPr lang="en-CA" baseline="0" dirty="0" smtClean="0"/>
              <a:t> also question all transactions through Amazon, </a:t>
            </a:r>
            <a:r>
              <a:rPr lang="en-CA" baseline="0" dirty="0" err="1" smtClean="0"/>
              <a:t>Paypal</a:t>
            </a:r>
            <a:r>
              <a:rPr lang="en-CA" baseline="0" dirty="0" smtClean="0"/>
              <a:t> and some other vendors when the nature of the transaction is not clear to us. If you can avoid using </a:t>
            </a:r>
            <a:r>
              <a:rPr lang="en-CA" baseline="0" dirty="0" err="1" smtClean="0"/>
              <a:t>Paypal</a:t>
            </a:r>
            <a:r>
              <a:rPr lang="en-CA" baseline="0" dirty="0" smtClean="0"/>
              <a:t>, you should.</a:t>
            </a:r>
          </a:p>
          <a:p>
            <a:endParaRPr lang="en-CA" dirty="0" smtClean="0"/>
          </a:p>
          <a:p>
            <a:r>
              <a:rPr lang="en-CA" dirty="0" smtClean="0"/>
              <a:t>As </a:t>
            </a:r>
            <a:r>
              <a:rPr lang="en-CA" baseline="0" dirty="0" smtClean="0"/>
              <a:t>with purchases made by contract, all purchases made with the acquisition card must be transparent and are subject to monitoring and audits. Our role consists of monitoring these transactions.</a:t>
            </a:r>
            <a:endParaRPr lang="en-CA"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13</a:t>
            </a:fld>
            <a:endParaRPr lang="en-CA"/>
          </a:p>
        </p:txBody>
      </p:sp>
    </p:spTree>
    <p:extLst>
      <p:ext uri="{BB962C8B-B14F-4D97-AF65-F5344CB8AC3E}">
        <p14:creationId xmlns:p14="http://schemas.microsoft.com/office/powerpoint/2010/main" val="127276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latin typeface="Arial" panose="020B0604020202020204" pitchFamily="34" charset="0"/>
                <a:cs typeface="Arial" panose="020B0604020202020204" pitchFamily="34" charset="0"/>
              </a:rPr>
              <a:t>All card documents should be created as soon as the purchase is authorized by the manager (or at the latest, when you make your</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purchase) in order to reserve the amount in the appropriate budget even if you have not yet received your authorization number.</a:t>
            </a:r>
          </a:p>
          <a:p>
            <a:pPr lvl="0" rtl="0"/>
            <a:endParaRPr lang="en-US" dirty="0" smtClean="0">
              <a:latin typeface="Arial" panose="020B0604020202020204" pitchFamily="34" charset="0"/>
              <a:cs typeface="Arial" panose="020B0604020202020204" pitchFamily="34" charset="0"/>
            </a:endParaRPr>
          </a:p>
          <a:p>
            <a:pPr lvl="0" rtl="0"/>
            <a:r>
              <a:rPr lang="en-CA" dirty="0" smtClean="0">
                <a:latin typeface="Arial" panose="020B0604020202020204" pitchFamily="34" charset="0"/>
                <a:cs typeface="Arial" panose="020B0604020202020204" pitchFamily="34" charset="0"/>
              </a:rPr>
              <a:t>BMO card documents are commitments and reserve funds once they are created. </a:t>
            </a:r>
            <a:r>
              <a:rPr lang="en-CA" b="1" i="1" dirty="0" smtClean="0">
                <a:latin typeface="Arial" panose="020B0604020202020204" pitchFamily="34" charset="0"/>
                <a:cs typeface="Arial" panose="020B0604020202020204" pitchFamily="34" charset="0"/>
              </a:rPr>
              <a:t>Review your ZZCCVR screen on a regular basis and if any card documents were created in error or are no longer required,</a:t>
            </a:r>
            <a:r>
              <a:rPr lang="en-CA" b="1" i="1" baseline="0" dirty="0" smtClean="0">
                <a:latin typeface="Arial" panose="020B0604020202020204" pitchFamily="34" charset="0"/>
                <a:cs typeface="Arial" panose="020B0604020202020204" pitchFamily="34" charset="0"/>
              </a:rPr>
              <a:t> </a:t>
            </a:r>
            <a:r>
              <a:rPr lang="en-CA" b="1" i="1" dirty="0" smtClean="0">
                <a:latin typeface="Arial" panose="020B0604020202020204" pitchFamily="34" charset="0"/>
                <a:cs typeface="Arial" panose="020B0604020202020204" pitchFamily="34" charset="0"/>
              </a:rPr>
              <a:t>close them</a:t>
            </a:r>
            <a:r>
              <a:rPr lang="en-CA" i="1" dirty="0" smtClean="0">
                <a:latin typeface="Arial" panose="020B0604020202020204" pitchFamily="34" charset="0"/>
                <a:cs typeface="Arial" panose="020B0604020202020204" pitchFamily="34" charset="0"/>
              </a:rPr>
              <a:t>. </a:t>
            </a:r>
          </a:p>
          <a:p>
            <a:pPr lvl="0" rtl="0"/>
            <a:endParaRPr lang="en-CA"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On the 1st day of the month, we strongly suggest that you compare your BMO online transactions with the outstanding card voucher report (ZZCCVR) to make sure that you have created all the necessary card documents and that the authorization number and total amounts are correct. </a:t>
            </a:r>
            <a:endParaRPr lang="en-CA" dirty="0" smtClean="0">
              <a:latin typeface="Arial" panose="020B0604020202020204" pitchFamily="34" charset="0"/>
              <a:cs typeface="Arial" panose="020B0604020202020204" pitchFamily="34" charset="0"/>
            </a:endParaRPr>
          </a:p>
          <a:p>
            <a:pPr lvl="0" rtl="0"/>
            <a:endParaRPr lang="en-CA"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The impact of leaving unnecessary card documents open is that they will continue to reserve funds in the budget,</a:t>
            </a:r>
            <a:r>
              <a:rPr lang="en-CA" baseline="0" dirty="0" smtClean="0">
                <a:latin typeface="Arial" panose="020B0604020202020204" pitchFamily="34" charset="0"/>
                <a:cs typeface="Arial" panose="020B0604020202020204" pitchFamily="34" charset="0"/>
              </a:rPr>
              <a:t> and no one wants that!</a:t>
            </a:r>
            <a:endParaRPr lang="en-CA"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14</a:t>
            </a:fld>
            <a:endParaRPr lang="en-CA"/>
          </a:p>
        </p:txBody>
      </p:sp>
    </p:spTree>
    <p:extLst>
      <p:ext uri="{BB962C8B-B14F-4D97-AF65-F5344CB8AC3E}">
        <p14:creationId xmlns:p14="http://schemas.microsoft.com/office/powerpoint/2010/main" val="122838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400" dirty="0" smtClean="0">
                <a:latin typeface="Arial" panose="020B0604020202020204" pitchFamily="34" charset="0"/>
                <a:cs typeface="Arial" panose="020B0604020202020204" pitchFamily="34" charset="0"/>
              </a:rPr>
              <a:t>When running your ZZCCAR report always select “include corrections” and “show tax lines” prior to running and printing your activity report for </a:t>
            </a:r>
          </a:p>
          <a:p>
            <a:pPr lvl="0" rtl="0"/>
            <a:r>
              <a:rPr lang="en-US" sz="1400" dirty="0" smtClean="0">
                <a:latin typeface="Arial" panose="020B0604020202020204" pitchFamily="34" charset="0"/>
                <a:cs typeface="Arial" panose="020B0604020202020204" pitchFamily="34" charset="0"/>
              </a:rPr>
              <a:t>Section 34.</a:t>
            </a:r>
            <a:endParaRPr lang="en-CA" sz="1400" dirty="0" smtClean="0">
              <a:latin typeface="Arial" panose="020B0604020202020204" pitchFamily="34" charset="0"/>
              <a:cs typeface="Arial" panose="020B0604020202020204" pitchFamily="34" charset="0"/>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Make sure that when you complete your reconciliation if you have an “unmatched” transaction in your ZZCR,</a:t>
            </a:r>
            <a:r>
              <a:rPr lang="en-US" baseline="0" dirty="0" smtClean="0">
                <a:latin typeface="Arial" panose="020B0604020202020204" pitchFamily="34" charset="0"/>
                <a:cs typeface="Arial" panose="020B0604020202020204" pitchFamily="34" charset="0"/>
              </a:rPr>
              <a:t> don’t </a:t>
            </a:r>
            <a:r>
              <a:rPr lang="en-US" dirty="0" smtClean="0">
                <a:latin typeface="Arial" panose="020B0604020202020204" pitchFamily="34" charset="0"/>
                <a:cs typeface="Arial" panose="020B0604020202020204" pitchFamily="34" charset="0"/>
              </a:rPr>
              <a:t>“accept” that line. Select “change” and complete the manual reconciliation process</a:t>
            </a:r>
            <a:r>
              <a:rPr lang="en-CA" dirty="0" smtClean="0">
                <a:latin typeface="Arial" panose="020B0604020202020204" pitchFamily="34" charset="0"/>
                <a:cs typeface="Arial" panose="020B0604020202020204" pitchFamily="34" charset="0"/>
              </a:rPr>
              <a:t>. Only accept “matched”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If you accept an unmatched transaction : </a:t>
            </a:r>
            <a:r>
              <a:rPr lang="en-US" b="1" dirty="0" smtClean="0">
                <a:latin typeface="Arial" panose="020B0604020202020204" pitchFamily="34" charset="0"/>
                <a:cs typeface="Arial" panose="020B0604020202020204" pitchFamily="34" charset="0"/>
              </a:rPr>
              <a:t>it is coded to your default coding without any taxes</a:t>
            </a:r>
            <a:r>
              <a:rPr lang="en-US" dirty="0" smtClean="0">
                <a:latin typeface="Arial" panose="020B0604020202020204" pitchFamily="34" charset="0"/>
                <a:cs typeface="Arial" panose="020B0604020202020204" pitchFamily="34" charset="0"/>
              </a:rPr>
              <a:t>, which is probably the incorrect coding and has an impact on the budgets. You will have to request a journal voucher and obtain approval from the delegated manager to correct the coding. </a:t>
            </a:r>
            <a:endParaRPr lang="en-CA" dirty="0" smtClean="0"/>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On your monthly activity report,</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include the signature date and the printed name of the manager with Section 34.</a:t>
            </a:r>
            <a:endParaRPr lang="en-CA" sz="1200" dirty="0" smtClean="0">
              <a:latin typeface="Arial" panose="020B0604020202020204" pitchFamily="34" charset="0"/>
              <a:cs typeface="Arial" panose="020B0604020202020204" pitchFamily="34" charset="0"/>
            </a:endParaRPr>
          </a:p>
          <a:p>
            <a:pPr lvl="0" rtl="0"/>
            <a:endParaRPr lang="en-US" sz="1200" dirty="0" smtClean="0">
              <a:latin typeface="Arial" panose="020B0604020202020204" pitchFamily="34" charset="0"/>
              <a:cs typeface="Arial" panose="020B0604020202020204" pitchFamily="34" charset="0"/>
            </a:endParaRPr>
          </a:p>
          <a:p>
            <a:pPr lvl="0"/>
            <a:r>
              <a:rPr lang="en-US" sz="1200" dirty="0" smtClean="0">
                <a:latin typeface="Arial" panose="020B0604020202020204" pitchFamily="34" charset="0"/>
                <a:cs typeface="Arial" panose="020B0604020202020204" pitchFamily="34" charset="0"/>
              </a:rPr>
              <a:t>If the invoices are signed instead of the activity report,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make sure that </a:t>
            </a:r>
            <a:r>
              <a:rPr lang="en-US" sz="1200" dirty="0" smtClean="0">
                <a:latin typeface="Arial" panose="020B0604020202020204" pitchFamily="34" charset="0"/>
                <a:cs typeface="Arial" panose="020B0604020202020204" pitchFamily="34" charset="0"/>
              </a:rPr>
              <a:t>on every invoice the financial coding is identified and the information matches what is on your activity report.</a:t>
            </a:r>
            <a:r>
              <a:rPr lang="en-CA"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The printed name of your manager and the date next to his signature</a:t>
            </a:r>
            <a:r>
              <a:rPr lang="en-US" sz="1200" baseline="0" dirty="0" smtClean="0">
                <a:latin typeface="Arial" panose="020B0604020202020204" pitchFamily="34" charset="0"/>
                <a:cs typeface="Arial" panose="020B0604020202020204" pitchFamily="34" charset="0"/>
              </a:rPr>
              <a:t> must also be on the invoice.</a:t>
            </a:r>
            <a:endParaRPr lang="en-CA" sz="12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15</a:t>
            </a:fld>
            <a:endParaRPr lang="en-CA"/>
          </a:p>
        </p:txBody>
      </p:sp>
    </p:spTree>
    <p:extLst>
      <p:ext uri="{BB962C8B-B14F-4D97-AF65-F5344CB8AC3E}">
        <p14:creationId xmlns:p14="http://schemas.microsoft.com/office/powerpoint/2010/main" val="188868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CA" sz="1200" dirty="0" smtClean="0">
                <a:latin typeface="+mn-lt"/>
                <a:cs typeface="Arial" panose="020B0604020202020204" pitchFamily="34" charset="0"/>
              </a:rPr>
              <a:t>It is important to send your approved activity report as soon as possible because it is the only proof that a valid Section 34 was performed.</a:t>
            </a:r>
          </a:p>
          <a:p>
            <a:pPr lvl="0" rtl="0"/>
            <a:endParaRPr lang="en-CA" sz="1200"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latin typeface="+mn-lt"/>
                <a:cs typeface="Arial" panose="020B0604020202020204" pitchFamily="34" charset="0"/>
              </a:rPr>
              <a:t>Your monthly activity report should be sent to your corresponding processing center </a:t>
            </a:r>
            <a:r>
              <a:rPr lang="en-CA" b="1" dirty="0" smtClean="0">
                <a:latin typeface="+mn-lt"/>
                <a:cs typeface="Arial" panose="020B0604020202020204" pitchFamily="34" charset="0"/>
              </a:rPr>
              <a:t>before the next BMO statement</a:t>
            </a:r>
            <a:r>
              <a:rPr lang="en-CA" dirty="0" smtClean="0">
                <a:latin typeface="+mn-lt"/>
                <a:cs typeface="Arial" panose="020B0604020202020204" pitchFamily="34" charset="0"/>
              </a:rPr>
              <a:t>.</a:t>
            </a:r>
            <a:endParaRPr lang="en-CA" sz="1200" dirty="0" smtClean="0">
              <a:latin typeface="+mn-lt"/>
              <a:cs typeface="Arial" panose="020B0604020202020204" pitchFamily="34" charset="0"/>
            </a:endParaRPr>
          </a:p>
          <a:p>
            <a:pPr lvl="0" rtl="0"/>
            <a:endParaRPr lang="en-CA" sz="1200" dirty="0" smtClean="0">
              <a:latin typeface="+mn-lt"/>
              <a:cs typeface="Arial" panose="020B0604020202020204" pitchFamily="34" charset="0"/>
            </a:endParaRPr>
          </a:p>
          <a:p>
            <a:pPr lvl="0" rtl="0"/>
            <a:r>
              <a:rPr lang="en-CA" sz="1200" dirty="0" smtClean="0">
                <a:latin typeface="+mn-lt"/>
                <a:cs typeface="Arial" panose="020B0604020202020204" pitchFamily="34" charset="0"/>
              </a:rPr>
              <a:t>There is no electronic approval for BMO acquisition cards. </a:t>
            </a:r>
          </a:p>
          <a:p>
            <a:endParaRPr lang="en-CA" dirty="0" smtClean="0">
              <a:latin typeface="+mn-lt"/>
            </a:endParaRPr>
          </a:p>
          <a:p>
            <a:pPr lvl="0" rtl="0"/>
            <a:r>
              <a:rPr lang="en-CA" dirty="0" smtClean="0">
                <a:latin typeface="+mn-lt"/>
              </a:rPr>
              <a:t>Make sure your report includes: </a:t>
            </a:r>
            <a:r>
              <a:rPr lang="fr-CA" sz="1200" dirty="0" smtClean="0">
                <a:latin typeface="+mn-lt"/>
                <a:cs typeface="Arial" panose="020B0604020202020204" pitchFamily="34" charset="0"/>
              </a:rPr>
              <a:t>original </a:t>
            </a:r>
            <a:r>
              <a:rPr lang="en-CA" sz="1200" dirty="0" smtClean="0">
                <a:latin typeface="+mn-lt"/>
                <a:cs typeface="Arial" panose="020B0604020202020204" pitchFamily="34" charset="0"/>
              </a:rPr>
              <a:t>invoices,</a:t>
            </a:r>
            <a:r>
              <a:rPr lang="en-CA" sz="1200" baseline="0" dirty="0" smtClean="0">
                <a:latin typeface="+mn-lt"/>
                <a:cs typeface="Arial" panose="020B0604020202020204" pitchFamily="34" charset="0"/>
              </a:rPr>
              <a:t> S</a:t>
            </a:r>
            <a:r>
              <a:rPr lang="en-CA" sz="1200" dirty="0" smtClean="0">
                <a:latin typeface="+mn-lt"/>
                <a:cs typeface="Arial" panose="020B0604020202020204" pitchFamily="34" charset="0"/>
              </a:rPr>
              <a:t>ection 32 authorization and</a:t>
            </a:r>
            <a:r>
              <a:rPr lang="en-CA" sz="1200" baseline="0" dirty="0" smtClean="0">
                <a:latin typeface="+mn-lt"/>
                <a:cs typeface="Arial" panose="020B0604020202020204" pitchFamily="34" charset="0"/>
              </a:rPr>
              <a:t> a</a:t>
            </a:r>
            <a:r>
              <a:rPr lang="en-CA" sz="1200" dirty="0" smtClean="0">
                <a:latin typeface="+mn-lt"/>
                <a:cs typeface="Arial" panose="020B0604020202020204" pitchFamily="34" charset="0"/>
              </a:rPr>
              <a:t>ny other relevant documents (THCEE, GC211 for,</a:t>
            </a:r>
            <a:r>
              <a:rPr lang="en-CA" sz="1200" baseline="0" dirty="0" smtClean="0">
                <a:latin typeface="+mn-lt"/>
                <a:cs typeface="Arial" panose="020B0604020202020204" pitchFamily="34" charset="0"/>
              </a:rPr>
              <a:t> etc.</a:t>
            </a:r>
            <a:r>
              <a:rPr lang="en-CA" sz="1200" dirty="0" smtClean="0">
                <a:latin typeface="+mn-lt"/>
                <a:cs typeface="Arial" panose="020B0604020202020204" pitchFamily="34" charset="0"/>
              </a:rPr>
              <a:t>) – so </a:t>
            </a:r>
            <a:r>
              <a:rPr lang="en-CA" sz="1200" b="1" dirty="0" smtClean="0">
                <a:latin typeface="+mn-lt"/>
                <a:cs typeface="Arial" panose="020B0604020202020204" pitchFamily="34" charset="0"/>
              </a:rPr>
              <a:t>ALL</a:t>
            </a:r>
            <a:r>
              <a:rPr lang="en-CA" sz="1200" dirty="0" smtClean="0">
                <a:latin typeface="+mn-lt"/>
                <a:cs typeface="Arial" panose="020B0604020202020204" pitchFamily="34" charset="0"/>
              </a:rPr>
              <a:t> corresponding documents.</a:t>
            </a:r>
          </a:p>
          <a:p>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16</a:t>
            </a:fld>
            <a:endParaRPr lang="en-CA"/>
          </a:p>
        </p:txBody>
      </p:sp>
    </p:spTree>
    <p:extLst>
      <p:ext uri="{BB962C8B-B14F-4D97-AF65-F5344CB8AC3E}">
        <p14:creationId xmlns:p14="http://schemas.microsoft.com/office/powerpoint/2010/main" val="195573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It isn’t always easy to know where to turn for information concerning the acquisition card. This page might also be a good one to print and keep around as a reference.</a:t>
            </a:r>
          </a:p>
          <a:p>
            <a:endParaRPr lang="en-CA" baseline="0" dirty="0" smtClean="0"/>
          </a:p>
          <a:p>
            <a:r>
              <a:rPr lang="en-CA" baseline="0" dirty="0" smtClean="0"/>
              <a:t>Basically,</a:t>
            </a:r>
          </a:p>
          <a:p>
            <a:endParaRPr lang="en-CA" baseline="0" dirty="0" smtClean="0"/>
          </a:p>
          <a:p>
            <a:pPr marL="171450" indent="-171450">
              <a:buFontTx/>
              <a:buChar char="-"/>
            </a:pPr>
            <a:r>
              <a:rPr lang="en-CA" baseline="0" dirty="0" smtClean="0"/>
              <a:t>If you are looking for information concerning the procedures surrounding requests to obtain or to cancel cards, to change the information linked to your card or concerning policies related to use of the card, communicate with us by writing to the purchasing portal.</a:t>
            </a:r>
          </a:p>
          <a:p>
            <a:pPr marL="171450" indent="-171450">
              <a:buFontTx/>
              <a:buChar char="-"/>
            </a:pPr>
            <a:r>
              <a:rPr lang="en-CA" baseline="0" dirty="0" smtClean="0"/>
              <a:t>If you are looking for information regarding card documents, you can report an incident via the (</a:t>
            </a:r>
            <a:r>
              <a:rPr lang="en-CA" baseline="0" dirty="0" err="1" smtClean="0"/>
              <a:t>myEMS</a:t>
            </a:r>
            <a:r>
              <a:rPr lang="en-CA" baseline="0" dirty="0" smtClean="0"/>
              <a:t>) SAP portal.</a:t>
            </a:r>
          </a:p>
          <a:p>
            <a:pPr marL="171450" indent="-171450">
              <a:buFontTx/>
              <a:buChar char="-"/>
            </a:pPr>
            <a:r>
              <a:rPr lang="en-CA" baseline="0" dirty="0" smtClean="0"/>
              <a:t>If you are looking for information regarding your monthly reconciliation, you can communicate directly with </a:t>
            </a:r>
            <a:r>
              <a:rPr lang="en-CA" sz="1200" u="sng" dirty="0" smtClean="0">
                <a:solidFill>
                  <a:srgbClr val="0000FF"/>
                </a:solidFill>
                <a:effectLst/>
                <a:latin typeface="+mn-lt"/>
                <a:ea typeface="Calibri"/>
                <a:cs typeface="Times New Roman"/>
                <a:hlinkClick r:id="rId3"/>
              </a:rPr>
              <a:t>BMO Acquisition Card Support</a:t>
            </a:r>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17</a:t>
            </a:fld>
            <a:endParaRPr lang="en-CA"/>
          </a:p>
        </p:txBody>
      </p:sp>
    </p:spTree>
    <p:extLst>
      <p:ext uri="{BB962C8B-B14F-4D97-AF65-F5344CB8AC3E}">
        <p14:creationId xmlns:p14="http://schemas.microsoft.com/office/powerpoint/2010/main" val="153556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Coming this fall, there may be changes to the acquisition</a:t>
            </a:r>
            <a:r>
              <a:rPr lang="en-CA" baseline="0" dirty="0" smtClean="0"/>
              <a:t> card</a:t>
            </a:r>
            <a:r>
              <a:rPr lang="en-CA" dirty="0" smtClean="0"/>
              <a:t> program. </a:t>
            </a:r>
          </a:p>
          <a:p>
            <a:endParaRPr lang="en-CA" dirty="0" smtClean="0"/>
          </a:p>
          <a:p>
            <a:r>
              <a:rPr lang="en-CA" dirty="0" smtClean="0"/>
              <a:t>Because of this, we are</a:t>
            </a:r>
            <a:r>
              <a:rPr lang="en-CA" baseline="0" dirty="0" smtClean="0"/>
              <a:t> asking you as </a:t>
            </a:r>
            <a:r>
              <a:rPr lang="en-CA" dirty="0" smtClean="0"/>
              <a:t>cardholders to make sure to cancel your recurring payments after October as </a:t>
            </a:r>
            <a:r>
              <a:rPr lang="en-CA" baseline="0" dirty="0" smtClean="0"/>
              <a:t>your payment information will cease to be accurate.</a:t>
            </a:r>
          </a:p>
          <a:p>
            <a:endParaRPr lang="en-CA" baseline="0" dirty="0" smtClean="0"/>
          </a:p>
          <a:p>
            <a:r>
              <a:rPr lang="en-CA" baseline="0" dirty="0" smtClean="0"/>
              <a:t>Additional information regarding the possible the changes will be provided at the end of the summer.</a:t>
            </a:r>
          </a:p>
          <a:p>
            <a:endParaRPr lang="en-CA" baseline="0"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18</a:t>
            </a:fld>
            <a:endParaRPr lang="en-CA"/>
          </a:p>
        </p:txBody>
      </p:sp>
    </p:spTree>
    <p:extLst>
      <p:ext uri="{BB962C8B-B14F-4D97-AF65-F5344CB8AC3E}">
        <p14:creationId xmlns:p14="http://schemas.microsoft.com/office/powerpoint/2010/main" val="2468438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We will continue to add popular questions to the FAQs in the acquisition card section of </a:t>
            </a:r>
            <a:r>
              <a:rPr lang="en-CA" baseline="0" dirty="0" err="1" smtClean="0"/>
              <a:t>iService</a:t>
            </a:r>
            <a:r>
              <a:rPr lang="en-CA" baseline="0" dirty="0" smtClean="0"/>
              <a:t>.</a:t>
            </a:r>
          </a:p>
          <a:p>
            <a:endParaRPr lang="en-CA" baseline="0" dirty="0" smtClean="0"/>
          </a:p>
          <a:p>
            <a:r>
              <a:rPr lang="en-CA" b="1" baseline="0" dirty="0" smtClean="0"/>
              <a:t>LINK 5: </a:t>
            </a:r>
            <a:r>
              <a:rPr lang="en-CA" baseline="0" dirty="0" smtClean="0"/>
              <a:t>http://iservice.prv/eng/index.shtml </a:t>
            </a:r>
          </a:p>
          <a:p>
            <a:endParaRPr lang="en-CA" baseline="0" dirty="0" smtClean="0"/>
          </a:p>
          <a:p>
            <a:r>
              <a:rPr lang="en-CA" baseline="0" dirty="0" smtClean="0"/>
              <a:t>To go to the acquisition card section on iService, click on “How We Operate”, then click on “Acquisition Card”. Like everything on iService, it is very easy to find.</a:t>
            </a:r>
          </a:p>
          <a:p>
            <a:endParaRPr lang="en-CA" baseline="0" dirty="0" smtClean="0"/>
          </a:p>
          <a:p>
            <a:r>
              <a:rPr lang="en-CA" baseline="0" dirty="0" smtClean="0"/>
              <a:t>I’d like to remind you that you can always write to us at the purchasing portal if you need additional information.</a:t>
            </a:r>
          </a:p>
          <a:p>
            <a:endParaRPr lang="en-CA" baseline="0" dirty="0" smtClean="0"/>
          </a:p>
          <a:p>
            <a:r>
              <a:rPr lang="en-CA" baseline="0" dirty="0" smtClean="0"/>
              <a:t>Thank you again for your participation in today’s WebEx. </a:t>
            </a:r>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19</a:t>
            </a:fld>
            <a:endParaRPr lang="en-CA"/>
          </a:p>
        </p:txBody>
      </p:sp>
    </p:spTree>
    <p:extLst>
      <p:ext uri="{BB962C8B-B14F-4D97-AF65-F5344CB8AC3E}">
        <p14:creationId xmlns:p14="http://schemas.microsoft.com/office/powerpoint/2010/main" val="51514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dirty="0" smtClean="0"/>
              <a:t>We’ll be covering many topics today:</a:t>
            </a:r>
          </a:p>
          <a:p>
            <a:pPr defTabSz="933237">
              <a:defRPr/>
            </a:pPr>
            <a:endParaRPr lang="en-CA" dirty="0" smtClean="0"/>
          </a:p>
          <a:p>
            <a:pPr marL="228600" indent="-228600" defTabSz="933237">
              <a:buAutoNum type="arabicPeriod"/>
              <a:defRPr/>
            </a:pPr>
            <a:r>
              <a:rPr lang="en-CA" dirty="0" smtClean="0"/>
              <a:t>Interesting Facts about</a:t>
            </a:r>
            <a:r>
              <a:rPr lang="en-CA" baseline="0" dirty="0" smtClean="0"/>
              <a:t> the acquisition card</a:t>
            </a:r>
            <a:endParaRPr lang="en-CA" dirty="0" smtClean="0"/>
          </a:p>
          <a:p>
            <a:pPr marL="228600" indent="-228600" defTabSz="933237">
              <a:buAutoNum type="arabicPeriod"/>
              <a:defRPr/>
            </a:pPr>
            <a:r>
              <a:rPr lang="en-CA" dirty="0" smtClean="0"/>
              <a:t>When you should or shouldn’t use your card</a:t>
            </a:r>
          </a:p>
          <a:p>
            <a:pPr marL="228600" indent="-228600" defTabSz="933237">
              <a:buAutoNum type="arabicPeriod"/>
              <a:defRPr/>
            </a:pPr>
            <a:r>
              <a:rPr lang="en-CA" dirty="0" smtClean="0"/>
              <a:t>Your responsibilities as a card holder</a:t>
            </a:r>
          </a:p>
          <a:p>
            <a:pPr marL="228600" indent="-228600" defTabSz="933237">
              <a:buAutoNum type="arabicPeriod"/>
              <a:defRPr/>
            </a:pPr>
            <a:r>
              <a:rPr lang="en-CA" dirty="0" smtClean="0"/>
              <a:t>The delivery of goods from other countries</a:t>
            </a:r>
          </a:p>
          <a:p>
            <a:pPr marL="228600" indent="-228600" defTabSz="933237">
              <a:buAutoNum type="arabicPeriod"/>
              <a:defRPr/>
            </a:pPr>
            <a:r>
              <a:rPr lang="en-CA" dirty="0" smtClean="0"/>
              <a:t>How to avoid Confirming Orders</a:t>
            </a:r>
          </a:p>
          <a:p>
            <a:pPr marL="228600" indent="-228600" defTabSz="933237">
              <a:buAutoNum type="arabicPeriod"/>
              <a:defRPr/>
            </a:pPr>
            <a:r>
              <a:rPr lang="en-CA" dirty="0" smtClean="0"/>
              <a:t>Online</a:t>
            </a:r>
            <a:r>
              <a:rPr lang="en-CA" baseline="0" dirty="0" smtClean="0"/>
              <a:t> Shopping</a:t>
            </a:r>
          </a:p>
          <a:p>
            <a:pPr marL="228600" indent="-228600" defTabSz="933237">
              <a:buAutoNum type="arabicPeriod"/>
              <a:defRPr/>
            </a:pPr>
            <a:r>
              <a:rPr lang="en-CA" baseline="0" dirty="0" smtClean="0"/>
              <a:t>Acquisition Card Monitoring Activities</a:t>
            </a:r>
          </a:p>
          <a:p>
            <a:pPr marL="228600" indent="-228600" defTabSz="933237">
              <a:buAutoNum type="arabicPeriod"/>
              <a:defRPr/>
            </a:pPr>
            <a:r>
              <a:rPr lang="en-CA" baseline="0" dirty="0" smtClean="0"/>
              <a:t>Monthly reconciliations</a:t>
            </a:r>
            <a:endParaRPr lang="en-CA" dirty="0" smtClean="0"/>
          </a:p>
          <a:p>
            <a:pPr defTabSz="933237">
              <a:defRPr/>
            </a:pPr>
            <a:endParaRPr lang="en-CA" dirty="0" smtClean="0"/>
          </a:p>
          <a:p>
            <a:pPr defTabSz="933237">
              <a:defRPr/>
            </a:pPr>
            <a:endParaRPr lang="en-CA"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2</a:t>
            </a:fld>
            <a:endParaRPr lang="en-CA"/>
          </a:p>
        </p:txBody>
      </p:sp>
    </p:spTree>
    <p:extLst>
      <p:ext uri="{BB962C8B-B14F-4D97-AF65-F5344CB8AC3E}">
        <p14:creationId xmlns:p14="http://schemas.microsoft.com/office/powerpoint/2010/main" val="185101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sz="1100" baseline="0" dirty="0" smtClean="0"/>
              <a:t>Now for those of you who are fascinated by statistics…</a:t>
            </a:r>
          </a:p>
          <a:p>
            <a:pPr defTabSz="933237">
              <a:defRPr/>
            </a:pPr>
            <a:endParaRPr lang="en-CA" sz="1100" baseline="0" dirty="0" smtClean="0"/>
          </a:p>
          <a:p>
            <a:pPr defTabSz="933237">
              <a:defRPr/>
            </a:pPr>
            <a:r>
              <a:rPr lang="en-CA" sz="1100" baseline="0" dirty="0" smtClean="0"/>
              <a:t>Currently at ESDC, we have 550 cards in circulation.</a:t>
            </a:r>
          </a:p>
          <a:p>
            <a:pPr defTabSz="933237">
              <a:defRPr/>
            </a:pPr>
            <a:r>
              <a:rPr lang="en-CA" sz="1100" baseline="0" dirty="0" smtClean="0"/>
              <a:t>Last year we processed about 50,000 transactions, with a total value of $34M dollars. This represents a much more efficient  and less costly process since it reduces the resources required by ESDC’s contracting team.</a:t>
            </a:r>
          </a:p>
          <a:p>
            <a:pPr defTabSz="933237">
              <a:defRPr/>
            </a:pPr>
            <a:endParaRPr lang="en-CA" sz="1100" baseline="0" dirty="0" smtClean="0"/>
          </a:p>
          <a:p>
            <a:pPr defTabSz="933237">
              <a:defRPr/>
            </a:pPr>
            <a:r>
              <a:rPr lang="en-CA" sz="1100" baseline="0" dirty="0" smtClean="0"/>
              <a:t>So when we consider the total time spent by all employees involved, the cost of putting a low-dollar value contract in place is $200 (minimum), and the cost to make a purchase using the acquisition card is $100 – so the savings and value for money is quite significant when we multiply this by 50,000 transactions.</a:t>
            </a:r>
          </a:p>
          <a:p>
            <a:pPr defTabSz="933237">
              <a:defRPr/>
            </a:pPr>
            <a:endParaRPr lang="en-CA" sz="1100" baseline="0" dirty="0" smtClean="0"/>
          </a:p>
          <a:p>
            <a:pPr defTabSz="933237">
              <a:defRPr/>
            </a:pPr>
            <a:r>
              <a:rPr lang="en-CA" sz="1100" baseline="0" dirty="0" smtClean="0"/>
              <a:t>For the expenses per quarter, it is normal that the 4</a:t>
            </a:r>
            <a:r>
              <a:rPr lang="en-CA" sz="1100" baseline="30000" dirty="0" smtClean="0"/>
              <a:t>th</a:t>
            </a:r>
            <a:r>
              <a:rPr lang="en-CA" sz="1100" baseline="0" dirty="0" smtClean="0"/>
              <a:t> quarter has the most expenses, although this year we suspect the portion was even larger, probably due to the election.</a:t>
            </a:r>
          </a:p>
          <a:p>
            <a:pPr defTabSz="933237">
              <a:defRPr/>
            </a:pPr>
            <a:endParaRPr lang="en-CA" sz="1100" baseline="0" dirty="0" smtClean="0"/>
          </a:p>
          <a:p>
            <a:pPr defTabSz="933237">
              <a:defRPr/>
            </a:pPr>
            <a:r>
              <a:rPr lang="en-CA" sz="1100" baseline="0" dirty="0" smtClean="0"/>
              <a:t>Looking at expenses by category, we can see that often the description is not clear (this is why we often request additional information when we are doing our monitoring).</a:t>
            </a:r>
          </a:p>
          <a:p>
            <a:pPr defTabSz="933237">
              <a:defRPr/>
            </a:pPr>
            <a:endParaRPr lang="en-CA" sz="1100" baseline="0" dirty="0" smtClean="0"/>
          </a:p>
          <a:p>
            <a:pPr defTabSz="933237">
              <a:defRPr/>
            </a:pPr>
            <a:r>
              <a:rPr lang="en-CA" sz="1100" baseline="0" dirty="0" smtClean="0"/>
              <a:t>The “others” category includes professional services “not specified elsewhere” (and this doesn’t refer to the type of professional services we are used to seeing, but rather things like shredding, ambulance services, etc.). “Other” can also mean office supplies, certain training expenses, courier services (such as FedEx and Purolator), computers and software, among many other possibilities, way too many to mention. </a:t>
            </a:r>
          </a:p>
        </p:txBody>
      </p:sp>
      <p:sp>
        <p:nvSpPr>
          <p:cNvPr id="4" name="Slide Number Placeholder 3"/>
          <p:cNvSpPr>
            <a:spLocks noGrp="1"/>
          </p:cNvSpPr>
          <p:nvPr>
            <p:ph type="sldNum" sz="quarter" idx="10"/>
          </p:nvPr>
        </p:nvSpPr>
        <p:spPr/>
        <p:txBody>
          <a:bodyPr/>
          <a:lstStyle/>
          <a:p>
            <a:fld id="{279263EB-C44A-4717-950D-9D5C7CD21EA5}" type="slidenum">
              <a:rPr lang="en-CA" smtClean="0"/>
              <a:t>3</a:t>
            </a:fld>
            <a:endParaRPr lang="en-CA"/>
          </a:p>
        </p:txBody>
      </p:sp>
    </p:spTree>
    <p:extLst>
      <p:ext uri="{BB962C8B-B14F-4D97-AF65-F5344CB8AC3E}">
        <p14:creationId xmlns:p14="http://schemas.microsoft.com/office/powerpoint/2010/main" val="331862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When making a purchase, it is important to know which method to use, either a funds commitment, using your acquisition card, or by creating a contract.</a:t>
            </a:r>
          </a:p>
          <a:p>
            <a:endParaRPr lang="en-CA" baseline="0" dirty="0" smtClean="0"/>
          </a:p>
          <a:p>
            <a:r>
              <a:rPr lang="en-CA" baseline="0" dirty="0" smtClean="0"/>
              <a:t>This is a GREAT slide to keep on your cubicle wall, I encourage you to print it to keep as a reminder.</a:t>
            </a:r>
          </a:p>
          <a:p>
            <a:endParaRPr lang="en-CA" baseline="0" dirty="0" smtClean="0"/>
          </a:p>
          <a:p>
            <a:r>
              <a:rPr lang="en-CA" baseline="0" dirty="0" smtClean="0"/>
              <a:t>So. You should use your acquisition card for all goods and services under $10,000, except…</a:t>
            </a:r>
          </a:p>
          <a:p>
            <a:endParaRPr lang="en-CA" baseline="0" dirty="0" smtClean="0"/>
          </a:p>
          <a:p>
            <a:pPr marL="171450" indent="-171450" algn="l">
              <a:buFontTx/>
              <a:buChar char="-"/>
            </a:pPr>
            <a:r>
              <a:rPr lang="en-CA" baseline="0" dirty="0" smtClean="0"/>
              <a:t>If you have found a vendor and it is the only vendor that can possibly provide you with what you need and this vendor does not accept credit cards</a:t>
            </a:r>
          </a:p>
          <a:p>
            <a:pPr marL="171450" indent="-171450" algn="l">
              <a:buFontTx/>
              <a:buChar char="-"/>
            </a:pPr>
            <a:r>
              <a:rPr lang="en-CA" baseline="0" dirty="0" smtClean="0"/>
              <a:t>If you will need contractual clauses or a Statement of Work</a:t>
            </a:r>
          </a:p>
          <a:p>
            <a:pPr marL="171450" indent="-171450" algn="l">
              <a:buFontTx/>
              <a:buChar char="-"/>
            </a:pPr>
            <a:r>
              <a:rPr lang="en-CA" baseline="0" dirty="0" smtClean="0"/>
              <a:t>If you are dealing directly with another department OR</a:t>
            </a:r>
          </a:p>
          <a:p>
            <a:pPr marL="171450" indent="-171450" algn="l">
              <a:buFontTx/>
              <a:buChar char="-"/>
            </a:pPr>
            <a:r>
              <a:rPr lang="en-CA" baseline="0" dirty="0" smtClean="0"/>
              <a:t>If there is a mandatory Standing Offer associated with your purchase. And if you ever want to take a look at the list of goods and services associated with mandatory Standing Offers, you can visit Public Services and Procurement Canada’s website:</a:t>
            </a:r>
          </a:p>
          <a:p>
            <a:pPr marL="0" indent="0" algn="l">
              <a:buFontTx/>
              <a:buNone/>
            </a:pPr>
            <a:endParaRPr lang="en-CA" baseline="0" dirty="0" smtClean="0"/>
          </a:p>
          <a:p>
            <a:pPr marL="0" indent="0" algn="l">
              <a:buFontTx/>
              <a:buNone/>
            </a:pPr>
            <a:r>
              <a:rPr lang="en-CA" b="1" baseline="0" dirty="0" smtClean="0"/>
              <a:t>LINK 1: </a:t>
            </a:r>
            <a:r>
              <a:rPr lang="en-CA" baseline="0" dirty="0" smtClean="0"/>
              <a:t>https://www.canada.ca/en/public-services-procurement.html  </a:t>
            </a:r>
          </a:p>
          <a:p>
            <a:pPr marL="171450" indent="-171450" algn="l">
              <a:buFontTx/>
              <a:buChar char="-"/>
            </a:pPr>
            <a:endParaRPr lang="en-CA" baseline="0" dirty="0" smtClean="0"/>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Arial" panose="020B0604020202020204" pitchFamily="34" charset="0"/>
                <a:cs typeface="Arial" panose="020B0604020202020204" pitchFamily="34" charset="0"/>
              </a:rPr>
              <a:t>Remember that funds</a:t>
            </a:r>
            <a:r>
              <a:rPr lang="en-CA" sz="1200" baseline="0" dirty="0" smtClean="0">
                <a:latin typeface="Arial" panose="020B0604020202020204" pitchFamily="34" charset="0"/>
                <a:cs typeface="Arial" panose="020B0604020202020204" pitchFamily="34" charset="0"/>
              </a:rPr>
              <a:t> commitments should never be used to avoid using the acquisition card or to avoid contracts or confirming orders.</a:t>
            </a:r>
            <a:endParaRPr lang="en-CA" sz="1200" dirty="0" smtClean="0">
              <a:latin typeface="Arial" panose="020B0604020202020204" pitchFamily="34" charset="0"/>
              <a:cs typeface="Arial" panose="020B0604020202020204" pitchFamily="34" charset="0"/>
            </a:endParaRPr>
          </a:p>
          <a:p>
            <a:endParaRPr lang="en-CA"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4</a:t>
            </a:fld>
            <a:endParaRPr lang="en-CA"/>
          </a:p>
        </p:txBody>
      </p:sp>
    </p:spTree>
    <p:extLst>
      <p:ext uri="{BB962C8B-B14F-4D97-AF65-F5344CB8AC3E}">
        <p14:creationId xmlns:p14="http://schemas.microsoft.com/office/powerpoint/2010/main" val="133184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cardholder,</a:t>
            </a:r>
            <a:r>
              <a:rPr lang="en-US" sz="1200" kern="1200" baseline="0" dirty="0" smtClean="0">
                <a:solidFill>
                  <a:schemeClr val="tx1"/>
                </a:solidFill>
                <a:effectLst/>
                <a:latin typeface="+mn-lt"/>
                <a:ea typeface="+mn-ea"/>
                <a:cs typeface="+mn-cs"/>
              </a:rPr>
              <a:t> you have many responsibilities, including the responsibility of being aware of all of your responsibilities!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Splitting of invoices – there has been some occasions where people split their invoices because the total amount is above their transactional limit. </a:t>
            </a:r>
            <a:r>
              <a:rPr lang="en-US" sz="1200" kern="1200" dirty="0" smtClean="0">
                <a:solidFill>
                  <a:schemeClr val="tx1"/>
                </a:solidFill>
                <a:effectLst/>
                <a:latin typeface="+mn-lt"/>
                <a:ea typeface="+mn-ea"/>
                <a:cs typeface="+mn-cs"/>
                <a:sym typeface="Wingdings" panose="05000000000000000000" pitchFamily="2" charset="2"/>
              </a:rPr>
              <a:t>If</a:t>
            </a:r>
            <a:r>
              <a:rPr lang="en-US" sz="1200" kern="1200" baseline="0" dirty="0" smtClean="0">
                <a:solidFill>
                  <a:schemeClr val="tx1"/>
                </a:solidFill>
                <a:effectLst/>
                <a:latin typeface="+mn-lt"/>
                <a:ea typeface="+mn-ea"/>
                <a:cs typeface="+mn-cs"/>
                <a:sym typeface="Wingdings" panose="05000000000000000000" pitchFamily="2" charset="2"/>
              </a:rPr>
              <a:t> you are ever in this situation, please c</a:t>
            </a:r>
            <a:r>
              <a:rPr lang="en-US" sz="1200" kern="1200" dirty="0" smtClean="0">
                <a:solidFill>
                  <a:schemeClr val="tx1"/>
                </a:solidFill>
                <a:effectLst/>
                <a:latin typeface="+mn-lt"/>
                <a:ea typeface="+mn-ea"/>
                <a:cs typeface="+mn-cs"/>
                <a:sym typeface="Wingdings" panose="05000000000000000000" pitchFamily="2" charset="2"/>
              </a:rPr>
              <a:t>ontact the purchasing portal</a:t>
            </a:r>
            <a:r>
              <a:rPr lang="en-US" sz="1200" kern="1200" baseline="0" dirty="0" smtClean="0">
                <a:solidFill>
                  <a:schemeClr val="tx1"/>
                </a:solidFill>
                <a:effectLst/>
                <a:latin typeface="+mn-lt"/>
                <a:ea typeface="+mn-ea"/>
                <a:cs typeface="+mn-cs"/>
                <a:sym typeface="Wingdings" panose="05000000000000000000" pitchFamily="2" charset="2"/>
              </a:rPr>
              <a:t> BEFORE making your purchase to discuss possible options.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It is your responsibility to advise us of </a:t>
            </a:r>
            <a:r>
              <a:rPr lang="en-US" sz="1200" u="sng" kern="1200" dirty="0" smtClean="0">
                <a:solidFill>
                  <a:schemeClr val="tx1"/>
                </a:solidFill>
                <a:effectLst/>
                <a:latin typeface="+mn-lt"/>
                <a:ea typeface="+mn-ea"/>
                <a:cs typeface="+mn-cs"/>
              </a:rPr>
              <a:t>any</a:t>
            </a:r>
            <a:r>
              <a:rPr lang="en-US" sz="1200" kern="1200" dirty="0" smtClean="0">
                <a:solidFill>
                  <a:schemeClr val="tx1"/>
                </a:solidFill>
                <a:effectLst/>
                <a:latin typeface="+mn-lt"/>
                <a:ea typeface="+mn-ea"/>
                <a:cs typeface="+mn-cs"/>
              </a:rPr>
              <a:t> changes to your Cost Center or your manager so that we can update your profiles in BMO and your Payment Card Master Record in </a:t>
            </a:r>
            <a:r>
              <a:rPr lang="en-US" sz="1200" kern="1200" dirty="0" err="1" smtClean="0">
                <a:solidFill>
                  <a:schemeClr val="tx1"/>
                </a:solidFill>
                <a:effectLst/>
                <a:latin typeface="+mn-lt"/>
                <a:ea typeface="+mn-ea"/>
                <a:cs typeface="+mn-cs"/>
              </a:rPr>
              <a:t>myEMS</a:t>
            </a:r>
            <a:r>
              <a:rPr lang="en-US" sz="1200" kern="1200" dirty="0" smtClean="0">
                <a:solidFill>
                  <a:schemeClr val="tx1"/>
                </a:solidFill>
                <a:effectLst/>
                <a:latin typeface="+mn-lt"/>
                <a:ea typeface="+mn-ea"/>
                <a:cs typeface="+mn-cs"/>
              </a:rPr>
              <a:t> (SAP). You</a:t>
            </a:r>
            <a:r>
              <a:rPr lang="en-US" sz="1200" kern="1200" baseline="0" dirty="0" smtClean="0">
                <a:solidFill>
                  <a:schemeClr val="tx1"/>
                </a:solidFill>
                <a:effectLst/>
                <a:latin typeface="+mn-lt"/>
                <a:ea typeface="+mn-ea"/>
                <a:cs typeface="+mn-cs"/>
              </a:rPr>
              <a:t>’ll need to complete </a:t>
            </a:r>
            <a:r>
              <a:rPr lang="en-US" sz="1200" kern="1200" dirty="0" smtClean="0">
                <a:solidFill>
                  <a:schemeClr val="tx1"/>
                </a:solidFill>
                <a:effectLst/>
                <a:latin typeface="+mn-lt"/>
                <a:ea typeface="+mn-ea"/>
                <a:cs typeface="+mn-cs"/>
              </a:rPr>
              <a:t>a </a:t>
            </a:r>
            <a:r>
              <a:rPr lang="en-CA" sz="1200" b="1" kern="1200" dirty="0" smtClean="0">
                <a:solidFill>
                  <a:schemeClr val="tx1"/>
                </a:solidFill>
                <a:effectLst/>
                <a:latin typeface="+mn-lt"/>
                <a:ea typeface="+mn-ea"/>
                <a:cs typeface="+mn-cs"/>
              </a:rPr>
              <a:t>new </a:t>
            </a:r>
            <a:r>
              <a:rPr lang="en-CA" sz="1200" u="sng" kern="1200" dirty="0" smtClean="0">
                <a:solidFill>
                  <a:schemeClr val="tx1"/>
                </a:solidFill>
                <a:effectLst/>
                <a:latin typeface="+mn-lt"/>
                <a:ea typeface="+mn-ea"/>
                <a:cs typeface="+mn-cs"/>
                <a:hlinkClick r:id="rId3"/>
              </a:rPr>
              <a:t>Acquisition Card Application and Expenditure Authorization</a:t>
            </a:r>
            <a:r>
              <a:rPr lang="en-US"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form (ADM5061) </a:t>
            </a:r>
            <a:r>
              <a:rPr lang="en-CA" sz="1200" kern="1200" dirty="0" smtClean="0">
                <a:solidFill>
                  <a:schemeClr val="tx1"/>
                </a:solidFill>
                <a:effectLst/>
                <a:latin typeface="+mn-lt"/>
                <a:ea typeface="+mn-ea"/>
                <a:cs typeface="+mn-cs"/>
              </a:rPr>
              <a:t>with your signature and your Cost Center manager’s signature and send it to the purchasing portal.</a:t>
            </a:r>
            <a:r>
              <a:rPr lang="en-CA" sz="1200" kern="1200" baseline="0" dirty="0" smtClean="0">
                <a:solidFill>
                  <a:schemeClr val="tx1"/>
                </a:solidFill>
                <a:effectLst/>
                <a:latin typeface="+mn-lt"/>
                <a:ea typeface="+mn-ea"/>
                <a:cs typeface="+mn-cs"/>
              </a:rPr>
              <a:t> This same form is also used to request additional cards for your Cost Centre and to request increases to card limits.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After doing your monthly reconciliation</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before sending your statements and invoices to Winnipeg or Montreal, you must ensure that </a:t>
            </a:r>
          </a:p>
          <a:p>
            <a:r>
              <a:rPr lang="en-US" sz="1200" kern="1200" dirty="0" smtClean="0">
                <a:solidFill>
                  <a:schemeClr val="tx1"/>
                </a:solidFill>
                <a:effectLst/>
                <a:latin typeface="+mn-lt"/>
                <a:ea typeface="+mn-ea"/>
                <a:cs typeface="+mn-cs"/>
              </a:rPr>
              <a:t>Section 34 is signed by your Cost Center Manager.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If you need to make an out of country purchase, you will have to send an email to the purchasing portal before-hand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that we can unblock</a:t>
            </a:r>
            <a:r>
              <a:rPr lang="en-US" sz="1200" kern="1200" baseline="0" dirty="0" smtClean="0">
                <a:solidFill>
                  <a:schemeClr val="tx1"/>
                </a:solidFill>
                <a:effectLst/>
                <a:latin typeface="+mn-lt"/>
                <a:ea typeface="+mn-ea"/>
                <a:cs typeface="+mn-cs"/>
              </a:rPr>
              <a:t> the country if necessary.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5. When you receive your card you need to make sure to sign the Acquisition Card Receipt form (ADM5080) – you will receive it from us either by email or in person.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6. If you are the victim of fraud on your acquisition card, in addition to advising BMO, you must advise us by writing to the portal.</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7. Your card should never be kept in your wallet, it should be in locked in your desk or filing cabinet at all times (except of course when you take it out to make a purchase).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8. If you are going on extended or indeterminate leave, you must advise us so that we can suspend your card in your absence to prevent cases of fraud. Upon your return, we can reinstate your card (this takes about 24 hours). (If the leave is unexpected, someone on your team can let us know.</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9. If you are leaving your position and no longer require your card, you must advise us and then cut up your card. Before leaving, you must complete your last reconciliation and fill out your card documents, or ask someone on your team who has a card to do it for you (in this case, you can notify us so that we can give this person access to your card information).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10. Lastly, it is your responsibility to read all of the emails that you receive from the purchasing portal, to open the links in these emails, and to make yourself aware of the policies, procedures and guidelines related to the acquisition card, all of which you can find on </a:t>
            </a:r>
            <a:r>
              <a:rPr lang="en-US" sz="1200" kern="1200" baseline="0" dirty="0" err="1" smtClean="0">
                <a:solidFill>
                  <a:schemeClr val="tx1"/>
                </a:solidFill>
                <a:effectLst/>
                <a:latin typeface="+mn-lt"/>
                <a:ea typeface="+mn-ea"/>
                <a:cs typeface="+mn-cs"/>
              </a:rPr>
              <a:t>iService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9263EB-C44A-4717-950D-9D5C7CD21EA5}" type="slidenum">
              <a:rPr lang="en-CA" smtClean="0"/>
              <a:t>5</a:t>
            </a:fld>
            <a:endParaRPr lang="en-CA"/>
          </a:p>
        </p:txBody>
      </p:sp>
    </p:spTree>
    <p:extLst>
      <p:ext uri="{BB962C8B-B14F-4D97-AF65-F5344CB8AC3E}">
        <p14:creationId xmlns:p14="http://schemas.microsoft.com/office/powerpoint/2010/main" val="79555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t>In certain cases, you can use your acquisition card to purchase intellectual property.</a:t>
            </a:r>
          </a:p>
          <a:p>
            <a:endParaRPr lang="en-CA" sz="1100" dirty="0" smtClean="0"/>
          </a:p>
          <a:p>
            <a:r>
              <a:rPr lang="en-CA" sz="1100" dirty="0" smtClean="0"/>
              <a:t>If the intellectual property exists already, you can buy it, but be aware of the terms and conditions of it’s use.</a:t>
            </a:r>
          </a:p>
          <a:p>
            <a:endParaRPr lang="en-CA" sz="1100" dirty="0" smtClean="0"/>
          </a:p>
          <a:p>
            <a:r>
              <a:rPr lang="en-CA" sz="1100" dirty="0" smtClean="0"/>
              <a:t>If you need to </a:t>
            </a:r>
            <a:r>
              <a:rPr lang="en-CA" sz="1100" u="sng" dirty="0" smtClean="0"/>
              <a:t>create</a:t>
            </a:r>
            <a:r>
              <a:rPr lang="en-CA" sz="1100" u="none" baseline="0" dirty="0" smtClean="0"/>
              <a:t> intellectual property, you will need a Statement of Work and a contract with clauses that specify the details surrounding the use and ownership of the intellectual property.</a:t>
            </a:r>
            <a:endParaRPr lang="en-CA" sz="1100" u="sng" dirty="0" smtClean="0"/>
          </a:p>
          <a:p>
            <a:endParaRPr lang="en-CA" sz="1100" dirty="0" smtClean="0"/>
          </a:p>
          <a:p>
            <a:r>
              <a:rPr lang="en-CA" sz="1100" dirty="0" smtClean="0"/>
              <a:t>For example, if you </a:t>
            </a:r>
            <a:r>
              <a:rPr lang="en-CA" sz="1100" baseline="0" dirty="0" smtClean="0"/>
              <a:t>want to have a poster created for an event that you are planning at your Service Canada Centre, this would be considered the CREATION of intellectual property and you would need a contract. You would not be able to use your acquisition card.</a:t>
            </a:r>
            <a:r>
              <a:rPr lang="en-CA" sz="1100" dirty="0" smtClean="0"/>
              <a:t> </a:t>
            </a:r>
          </a:p>
          <a:p>
            <a:endParaRPr lang="en-CA" sz="1100" baseline="0" dirty="0" smtClean="0"/>
          </a:p>
          <a:p>
            <a:r>
              <a:rPr lang="en-CA" sz="1100" baseline="0" dirty="0" smtClean="0"/>
              <a:t>On the other hand, if you wanted to purchase a licence to take an online course, you could use your card, you would just need to be aware of an respect the terms of use. You would probably not be able to reserve a boardroom and invite a dozen colleagues to take the course with you if you have only purchased an individual licence. </a:t>
            </a:r>
          </a:p>
          <a:p>
            <a:endParaRPr lang="en-CA" sz="1100" baseline="0" dirty="0" smtClean="0"/>
          </a:p>
          <a:p>
            <a:r>
              <a:rPr lang="en-CA" sz="1100" baseline="0" dirty="0" smtClean="0"/>
              <a:t>For more information about intellectual property at ESDC, you can visit the IP centre of excellence (the IPCOE) section of </a:t>
            </a:r>
            <a:r>
              <a:rPr lang="en-CA" sz="1100" baseline="0" dirty="0" err="1" smtClean="0"/>
              <a:t>iService</a:t>
            </a:r>
            <a:r>
              <a:rPr lang="en-CA" sz="1100" baseline="0" dirty="0" smtClean="0"/>
              <a:t>:</a:t>
            </a:r>
            <a:endParaRPr lang="en-CA" sz="1100" dirty="0" smtClean="0"/>
          </a:p>
          <a:p>
            <a:endParaRPr lang="en-CA"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smtClean="0"/>
              <a:t>LINK 2: </a:t>
            </a:r>
            <a:r>
              <a:rPr lang="en-CA" sz="1100" dirty="0" smtClean="0"/>
              <a:t>http://iservice.prv/eng/finance/ip/ip_centre_excellence.shtml</a:t>
            </a:r>
          </a:p>
        </p:txBody>
      </p:sp>
      <p:sp>
        <p:nvSpPr>
          <p:cNvPr id="4" name="Slide Number Placeholder 3"/>
          <p:cNvSpPr>
            <a:spLocks noGrp="1"/>
          </p:cNvSpPr>
          <p:nvPr>
            <p:ph type="sldNum" sz="quarter" idx="10"/>
          </p:nvPr>
        </p:nvSpPr>
        <p:spPr/>
        <p:txBody>
          <a:bodyPr/>
          <a:lstStyle/>
          <a:p>
            <a:fld id="{279263EB-C44A-4717-950D-9D5C7CD21EA5}" type="slidenum">
              <a:rPr lang="en-CA" smtClean="0"/>
              <a:t>6</a:t>
            </a:fld>
            <a:endParaRPr lang="en-CA"/>
          </a:p>
        </p:txBody>
      </p:sp>
    </p:spTree>
    <p:extLst>
      <p:ext uri="{BB962C8B-B14F-4D97-AF65-F5344CB8AC3E}">
        <p14:creationId xmlns:p14="http://schemas.microsoft.com/office/powerpoint/2010/main" val="259462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rPr>
              <a:t>Certain goods must be registered, tagged and are then tracked through </a:t>
            </a:r>
            <a:r>
              <a:rPr lang="en-CA" dirty="0" err="1" smtClean="0">
                <a:solidFill>
                  <a:srgbClr val="FF0000"/>
                </a:solidFill>
              </a:rPr>
              <a:t>myEMS</a:t>
            </a:r>
            <a:r>
              <a:rPr lang="en-CA" dirty="0" smtClean="0">
                <a:solidFill>
                  <a:srgbClr val="FF0000"/>
                </a:solidFill>
              </a:rPr>
              <a:t> (SAP).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rPr>
              <a:t>These are called </a:t>
            </a:r>
            <a:r>
              <a:rPr lang="en-CA" u="sng" dirty="0" smtClean="0">
                <a:solidFill>
                  <a:srgbClr val="FF0000"/>
                </a:solidFill>
              </a:rPr>
              <a:t>tracked assets</a:t>
            </a:r>
            <a:r>
              <a:rPr lang="en-CA" u="none" dirty="0" smtClean="0">
                <a:solidFill>
                  <a:srgbClr val="FF0000"/>
                </a:solidFill>
              </a:rPr>
              <a:t> </a:t>
            </a:r>
            <a:r>
              <a:rPr lang="en-CA" dirty="0" smtClean="0">
                <a:solidFill>
                  <a:srgbClr val="FF0000"/>
                </a:solidFill>
              </a:rPr>
              <a:t>and they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solidFill>
                  <a:srgbClr val="FF0000"/>
                </a:solidFill>
              </a:rPr>
              <a:t>Goods</a:t>
            </a:r>
            <a:r>
              <a:rPr lang="en-CA" baseline="0" dirty="0" smtClean="0">
                <a:solidFill>
                  <a:srgbClr val="FF0000"/>
                </a:solidFill>
              </a:rPr>
              <a:t> valued over $10,000 dollars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solidFill>
                  <a:srgbClr val="FF0000"/>
                </a:solidFill>
              </a:rPr>
              <a:t>Desktop material (such as computers, laptops, screens,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solidFill>
                  <a:srgbClr val="FF0000"/>
                </a:solidFill>
              </a:rPr>
              <a:t>Attractive Items - these are items with a value under $10,000 dollars that are considered attractive, portable or of a delicate nature like televisions, photography material, portable printers, tablets or works of art.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dirty="0" smtClean="0">
                <a:solidFill>
                  <a:srgbClr val="FF0000"/>
                </a:solidFill>
              </a:rPr>
              <a:t>There are specific procedures to follow when you purchase tracked assets, for more information about how to proceed, you can take a look at the Materiel Management Policy that can be found in the Materiel Management section of </a:t>
            </a:r>
            <a:r>
              <a:rPr lang="en-CA" baseline="0" dirty="0" err="1" smtClean="0">
                <a:solidFill>
                  <a:srgbClr val="FF0000"/>
                </a:solidFill>
              </a:rPr>
              <a:t>iService</a:t>
            </a:r>
            <a:r>
              <a:rPr lang="en-CA" baseline="0" dirty="0" smtClean="0">
                <a:solidFill>
                  <a:srgbClr val="FF0000"/>
                </a:solidFill>
              </a:rPr>
              <a:t>:</a:t>
            </a:r>
            <a:endParaRPr lang="en-CA"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prstClr val="black"/>
                </a:solidFill>
                <a:effectLst/>
                <a:uLnTx/>
                <a:uFillTx/>
                <a:latin typeface="+mn-lt"/>
                <a:ea typeface="+mn-ea"/>
                <a:cs typeface="+mn-cs"/>
                <a:hlinkClick r:id="rId3"/>
              </a:rPr>
              <a:t>LINK 3: </a:t>
            </a:r>
            <a:r>
              <a:rPr kumimoji="0" lang="en-CA" sz="1200" b="0" i="0" u="none" strike="noStrike" kern="1200" cap="none" spc="0" normalizeH="0" baseline="0" noProof="0" dirty="0" smtClean="0">
                <a:ln>
                  <a:noFill/>
                </a:ln>
                <a:solidFill>
                  <a:prstClr val="black"/>
                </a:solidFill>
                <a:effectLst/>
                <a:uLnTx/>
                <a:uFillTx/>
                <a:latin typeface="+mn-lt"/>
                <a:ea typeface="+mn-ea"/>
                <a:cs typeface="+mn-cs"/>
                <a:hlinkClick r:id="rId3"/>
              </a:rPr>
              <a:t>http://iservice.prv/eng/finance/amp/caam/nam/docs/standard_manage_track_assets.docx</a:t>
            </a:r>
            <a:endParaRPr kumimoji="0" lang="en-CA" sz="1200" b="0" i="0" u="none" strike="noStrike" kern="1200" cap="none" spc="0" normalizeH="0" baseline="0" noProof="0" dirty="0" smtClean="0">
              <a:ln>
                <a:noFill/>
              </a:ln>
              <a:solidFill>
                <a:srgbClr val="FF0000"/>
              </a:solidFill>
              <a:effectLst/>
              <a:uLnTx/>
              <a:uFillTx/>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7</a:t>
            </a:fld>
            <a:endParaRPr lang="en-CA"/>
          </a:p>
        </p:txBody>
      </p:sp>
    </p:spTree>
    <p:extLst>
      <p:ext uri="{BB962C8B-B14F-4D97-AF65-F5344CB8AC3E}">
        <p14:creationId xmlns:p14="http://schemas.microsoft.com/office/powerpoint/2010/main" val="249605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can</a:t>
            </a:r>
            <a:r>
              <a:rPr lang="en-CA" baseline="0" dirty="0" smtClean="0"/>
              <a:t> purchase gift cards </a:t>
            </a:r>
            <a:r>
              <a:rPr lang="en-CA" dirty="0" smtClean="0"/>
              <a:t>that will </a:t>
            </a:r>
            <a:r>
              <a:rPr lang="en-CA" baseline="0" dirty="0" smtClean="0"/>
              <a:t>be used as recognition using your acquisition card, as long as it complies with ESDC’s Recognition Policy. Remember that each PRI must have it’s own line on your card document.</a:t>
            </a:r>
          </a:p>
          <a:p>
            <a:endParaRPr lang="en-CA" baseline="0" dirty="0" smtClean="0"/>
          </a:p>
          <a:p>
            <a:r>
              <a:rPr lang="en-CA" baseline="0" dirty="0" smtClean="0"/>
              <a:t>The acquisition card must NOT be used to buy prepaid cards that will then be used to buy other things such as office supplies or food because we can’t see what you are buying if you do this. It would not be transparent and all purchases, by contract or with the acquisition card, must be transparent.</a:t>
            </a:r>
          </a:p>
          <a:p>
            <a:endParaRPr lang="en-CA" baseline="0" dirty="0" smtClean="0"/>
          </a:p>
          <a:p>
            <a:r>
              <a:rPr lang="en-CA" baseline="0" dirty="0" smtClean="0"/>
              <a:t>For example, for hospitality in remote locations, if you need to buy something, someone on site must have a card. One option could be to request cards with very low limits for certain people so that there is always someone who can process payments (also, certain vendors do accept payments by credit card over the phone) – but we can’t by a prepaid card and then use it to purchase </a:t>
            </a:r>
            <a:r>
              <a:rPr lang="en-CA" baseline="0" dirty="0" smtClean="0"/>
              <a:t>hospitality</a:t>
            </a:r>
            <a:r>
              <a:rPr lang="en-CA" baseline="0" dirty="0" smtClean="0"/>
              <a:t>.</a:t>
            </a:r>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8</a:t>
            </a:fld>
            <a:endParaRPr lang="en-CA"/>
          </a:p>
        </p:txBody>
      </p:sp>
    </p:spTree>
    <p:extLst>
      <p:ext uri="{BB962C8B-B14F-4D97-AF65-F5344CB8AC3E}">
        <p14:creationId xmlns:p14="http://schemas.microsoft.com/office/powerpoint/2010/main" val="28368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a:buNone/>
              <a:tabLst/>
              <a:defRPr/>
            </a:pPr>
            <a:r>
              <a:rPr lang="en-CA" dirty="0" smtClean="0"/>
              <a:t>If you are making</a:t>
            </a:r>
            <a:r>
              <a:rPr lang="en-CA" baseline="0" dirty="0" smtClean="0"/>
              <a:t> a purchase from another country, before making your purchase, ensure that the vendor accepts credit cards and ask the vendor if you will require the services of a custom’s broker. </a:t>
            </a:r>
          </a:p>
          <a:p>
            <a:pPr marL="0" marR="0" indent="0" algn="l" defTabSz="914400" rtl="0" eaLnBrk="1" fontAlgn="auto" latinLnBrk="0" hangingPunct="1">
              <a:lnSpc>
                <a:spcPct val="100000"/>
              </a:lnSpc>
              <a:spcBef>
                <a:spcPts val="0"/>
              </a:spcBef>
              <a:spcAft>
                <a:spcPts val="0"/>
              </a:spcAft>
              <a:buClrTx/>
              <a:buSzTx/>
              <a:buFont typeface="Wingdings"/>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A customs broker is a person who can help you procure goods while conforming with specific laws and procedures for importation. Using a customs broker can help you avoid problems and delays.</a:t>
            </a:r>
          </a:p>
          <a:p>
            <a:pPr marL="0" indent="0">
              <a:buFont typeface="Wingdings"/>
              <a:buNone/>
            </a:pPr>
            <a:endParaRPr lang="en-CA" baseline="0" dirty="0" smtClean="0"/>
          </a:p>
          <a:p>
            <a:pPr marL="0" indent="0">
              <a:buFont typeface="Wingdings"/>
              <a:buNone/>
            </a:pPr>
            <a:r>
              <a:rPr lang="en-CA" dirty="0" smtClean="0"/>
              <a:t>Make sure you know all of the procedures in advance to avoid any returns of merchandise. </a:t>
            </a:r>
          </a:p>
          <a:p>
            <a:pPr marL="0" indent="0">
              <a:buFont typeface="Wingdings"/>
              <a:buNone/>
            </a:pPr>
            <a:endParaRPr lang="en-CA" dirty="0" smtClean="0"/>
          </a:p>
          <a:p>
            <a:pPr marL="0" indent="0">
              <a:buFont typeface="Wingdings"/>
              <a:buNone/>
            </a:pPr>
            <a:r>
              <a:rPr lang="en-CA" dirty="0" smtClean="0"/>
              <a:t>Occasionally,</a:t>
            </a:r>
            <a:r>
              <a:rPr lang="en-CA" baseline="0" dirty="0" smtClean="0"/>
              <a:t> you will need an operating number and the department's legal name that has been assigned by the Canada Revenue Agency. If custom’s officials require this information, you will not be able to import your goods without it. </a:t>
            </a:r>
            <a:r>
              <a:rPr lang="en-CA" dirty="0" smtClean="0"/>
              <a:t>This has come up in the past at fiscal year-end</a:t>
            </a:r>
            <a:r>
              <a:rPr lang="en-CA" baseline="0" dirty="0" smtClean="0"/>
              <a:t> and has caused some problematic delays.</a:t>
            </a:r>
            <a:endParaRPr lang="en-CA" dirty="0" smtClean="0"/>
          </a:p>
          <a:p>
            <a:pPr marL="0" indent="0">
              <a:buFont typeface="Wingdings"/>
              <a:buNone/>
            </a:pPr>
            <a:endParaRPr lang="en-CA"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CA" b="1" dirty="0" smtClean="0"/>
              <a:t>LINK 4: </a:t>
            </a:r>
            <a:r>
              <a:rPr lang="en-CA" b="0" baseline="0" dirty="0" smtClean="0"/>
              <a:t>http://cscb.ca/ </a:t>
            </a:r>
          </a:p>
          <a:p>
            <a:pPr marL="0" indent="0">
              <a:buFont typeface="Wingdings"/>
              <a:buNone/>
            </a:pPr>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9</a:t>
            </a:fld>
            <a:endParaRPr lang="en-CA"/>
          </a:p>
        </p:txBody>
      </p:sp>
    </p:spTree>
    <p:extLst>
      <p:ext uri="{BB962C8B-B14F-4D97-AF65-F5344CB8AC3E}">
        <p14:creationId xmlns:p14="http://schemas.microsoft.com/office/powerpoint/2010/main" val="34040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userDrawn="1"/>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2" name="Title 1"/>
          <p:cNvSpPr>
            <a:spLocks noGrp="1"/>
          </p:cNvSpPr>
          <p:nvPr>
            <p:ph type="ctrTitle"/>
          </p:nvPr>
        </p:nvSpPr>
        <p:spPr>
          <a:xfrm>
            <a:off x="4756728" y="2482273"/>
            <a:ext cx="4069326" cy="1893454"/>
          </a:xfrm>
        </p:spPr>
        <p:txBody>
          <a:bodyPr>
            <a:normAutofit/>
          </a:bodyPr>
          <a:lstStyle>
            <a:lvl1pPr algn="r">
              <a:defRPr sz="3600" b="1" i="0">
                <a:solidFill>
                  <a:srgbClr val="7A82AA"/>
                </a:solidFill>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729182" y="4375728"/>
            <a:ext cx="5096872" cy="622085"/>
          </a:xfrm>
        </p:spPr>
        <p:txBody>
          <a:bodyPr>
            <a:normAutofit/>
          </a:bodyPr>
          <a:lstStyle>
            <a:lvl1pPr marL="0" indent="0" algn="r">
              <a:buNone/>
              <a:defRPr sz="240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bwMode="black">
          <a:xfrm>
            <a:off x="168528" y="335311"/>
            <a:ext cx="2133600" cy="365125"/>
          </a:xfrm>
          <a:prstGeom prst="rect">
            <a:avLst/>
          </a:prstGeom>
        </p:spPr>
        <p:txBody>
          <a:bodyPr/>
          <a:lstStyle>
            <a:lvl1pPr>
              <a:defRPr>
                <a:solidFill>
                  <a:schemeClr val="bg1"/>
                </a:solidFill>
                <a:latin typeface="Arial"/>
              </a:defRPr>
            </a:lvl1pPr>
          </a:lstStyle>
          <a:p>
            <a:pPr algn="l"/>
            <a:fld id="{3A4242CF-B5B5-1C46-9D8F-6755BC64D01F}" type="slidenum">
              <a:rPr lang="en-US" smtClean="0"/>
              <a:pPr algn="l"/>
              <a:t>‹#›</a:t>
            </a:fld>
            <a:endParaRPr lang="en-US" dirty="0"/>
          </a:p>
        </p:txBody>
      </p:sp>
      <p:sp>
        <p:nvSpPr>
          <p:cNvPr id="17" name="TextBox 16"/>
          <p:cNvSpPr txBox="1"/>
          <p:nvPr userDrawn="1"/>
        </p:nvSpPr>
        <p:spPr bwMode="black">
          <a:xfrm>
            <a:off x="4204520" y="416942"/>
            <a:ext cx="4621535" cy="307777"/>
          </a:xfrm>
          <a:prstGeom prst="rect">
            <a:avLst/>
          </a:prstGeom>
          <a:noFill/>
        </p:spPr>
        <p:txBody>
          <a:bodyPr wrap="square" rtlCol="0">
            <a:spAutoFit/>
          </a:bodyPr>
          <a:lstStyle/>
          <a:p>
            <a:pPr algn="r"/>
            <a:r>
              <a:rPr lang="en-US" sz="1400" dirty="0" smtClean="0">
                <a:solidFill>
                  <a:schemeClr val="bg1"/>
                </a:solidFill>
                <a:latin typeface="Arial Narrow"/>
                <a:cs typeface="Arial Narrow"/>
              </a:rPr>
              <a:t>NOW AND TOMORROW </a:t>
            </a:r>
            <a:r>
              <a:rPr lang="en-US" sz="1400" b="1" i="0" dirty="0" smtClean="0">
                <a:solidFill>
                  <a:schemeClr val="bg1"/>
                </a:solidFill>
                <a:latin typeface="Arial Narrow"/>
                <a:cs typeface="Arial Narrow"/>
              </a:rPr>
              <a:t>EXCELLENCE IN EVERYTHING WE DO </a:t>
            </a:r>
            <a:endParaRPr lang="en-US" sz="1400" b="1" i="0" dirty="0">
              <a:solidFill>
                <a:schemeClr val="bg1"/>
              </a:solidFill>
              <a:latin typeface="Arial Narrow"/>
              <a:cs typeface="Arial Narrow"/>
            </a:endParaRPr>
          </a:p>
        </p:txBody>
      </p:sp>
      <p:sp>
        <p:nvSpPr>
          <p:cNvPr id="23" name="Rectangle 22"/>
          <p:cNvSpPr/>
          <p:nvPr userDrawn="1"/>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Employment and Social Development Canada - Emploi et Développement social Canada - Canada" title="Federal Identity Program Department signature and Canada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41918"/>
            <a:ext cx="9137904" cy="420624"/>
          </a:xfrm>
          <a:prstGeom prst="rect">
            <a:avLst/>
          </a:prstGeom>
        </p:spPr>
      </p:pic>
      <p:pic>
        <p:nvPicPr>
          <p:cNvPr id="5" name="Picture 4" descr="Maple leaf decited with departement's fifferent theme." title="Illustration of a maple lea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035" y="896305"/>
            <a:ext cx="4245864" cy="4965192"/>
          </a:xfrm>
          <a:prstGeom prst="rect">
            <a:avLst/>
          </a:prstGeom>
        </p:spPr>
      </p:pic>
      <p:pic>
        <p:nvPicPr>
          <p:cNvPr id="8" name="Picture 7" descr="Line made of the silhouettes of different professions and different age categories." title="Silhouettes of peopl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0767" y="4885728"/>
            <a:ext cx="6328050" cy="1001866"/>
          </a:xfrm>
          <a:prstGeom prst="rect">
            <a:avLst/>
          </a:prstGeom>
        </p:spPr>
      </p:pic>
      <p:sp>
        <p:nvSpPr>
          <p:cNvPr id="24" name="Rectangle 23"/>
          <p:cNvSpPr/>
          <p:nvPr userDrawn="1"/>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Tree>
    <p:extLst>
      <p:ext uri="{BB962C8B-B14F-4D97-AF65-F5344CB8AC3E}">
        <p14:creationId xmlns:p14="http://schemas.microsoft.com/office/powerpoint/2010/main" val="3605104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3303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631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6927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193636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5812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9217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41668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217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50210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1127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9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5091"/>
            <a:ext cx="8229600" cy="36599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0000"/>
              </a:solidFill>
            </a:endParaRPr>
          </a:p>
        </p:txBody>
      </p:sp>
      <p:sp>
        <p:nvSpPr>
          <p:cNvPr id="8" name="Rectangle 7"/>
          <p:cNvSpPr/>
          <p:nvPr/>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9" name="TextBox 8"/>
          <p:cNvSpPr txBox="1"/>
          <p:nvPr/>
        </p:nvSpPr>
        <p:spPr bwMode="black">
          <a:xfrm>
            <a:off x="4204520" y="416942"/>
            <a:ext cx="4621535" cy="307777"/>
          </a:xfrm>
          <a:prstGeom prst="rect">
            <a:avLst/>
          </a:prstGeom>
          <a:noFill/>
        </p:spPr>
        <p:txBody>
          <a:bodyPr wrap="square" rtlCol="0">
            <a:spAutoFit/>
          </a:bodyPr>
          <a:lstStyle/>
          <a:p>
            <a:pPr algn="r"/>
            <a:r>
              <a:rPr lang="en-US" sz="1400" dirty="0" smtClean="0">
                <a:solidFill>
                  <a:schemeClr val="bg1"/>
                </a:solidFill>
                <a:latin typeface="Arial Narrow"/>
                <a:cs typeface="Arial Narrow"/>
              </a:rPr>
              <a:t>NOW AND TOMORROW </a:t>
            </a:r>
            <a:r>
              <a:rPr lang="en-US" sz="1400" b="1" i="0" dirty="0" smtClean="0">
                <a:solidFill>
                  <a:schemeClr val="bg1"/>
                </a:solidFill>
                <a:latin typeface="Arial Narrow"/>
                <a:cs typeface="Arial Narrow"/>
              </a:rPr>
              <a:t>EXCELLENCE IN EVERYTHING WE DO </a:t>
            </a:r>
            <a:endParaRPr lang="en-US" sz="1400" b="1" i="0" dirty="0">
              <a:solidFill>
                <a:schemeClr val="bg1"/>
              </a:solidFill>
              <a:latin typeface="Arial Narrow"/>
              <a:cs typeface="Arial Narrow"/>
            </a:endParaRPr>
          </a:p>
        </p:txBody>
      </p:sp>
      <p:sp>
        <p:nvSpPr>
          <p:cNvPr id="11" name="Rectangle 10"/>
          <p:cNvSpPr/>
          <p:nvPr/>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E2B3F"/>
              </a:solidFill>
            </a:endParaRPr>
          </a:p>
        </p:txBody>
      </p:sp>
      <p:sp>
        <p:nvSpPr>
          <p:cNvPr id="12" name="Rectangle 11"/>
          <p:cNvSpPr/>
          <p:nvPr/>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txBox="1">
            <a:spLocks/>
          </p:cNvSpPr>
          <p:nvPr/>
        </p:nvSpPr>
        <p:spPr bwMode="black">
          <a:xfrm>
            <a:off x="168528" y="335311"/>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4242CF-B5B5-1C46-9D8F-6755BC64D01F}" type="slidenum">
              <a:rPr lang="en-US" smtClean="0"/>
              <a:pPr/>
              <a:t>‹#›</a:t>
            </a:fld>
            <a:endParaRPr lang="en-US" dirty="0"/>
          </a:p>
        </p:txBody>
      </p:sp>
      <p:pic>
        <p:nvPicPr>
          <p:cNvPr id="14" name="Picture 13" descr="Employment and Social Development Canada - Emploi et Développement social Canada - Canada" title="Federal Identity Program Department signature and Canada wordmark"/>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41918"/>
            <a:ext cx="9137904" cy="420624"/>
          </a:xfrm>
          <a:prstGeom prst="rect">
            <a:avLst/>
          </a:prstGeom>
        </p:spPr>
      </p:pic>
    </p:spTree>
    <p:extLst>
      <p:ext uri="{BB962C8B-B14F-4D97-AF65-F5344CB8AC3E}">
        <p14:creationId xmlns:p14="http://schemas.microsoft.com/office/powerpoint/2010/main" val="155334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457200" rtl="0" eaLnBrk="1" latinLnBrk="0" hangingPunct="1">
        <a:spcBef>
          <a:spcPct val="0"/>
        </a:spcBef>
        <a:buNone/>
        <a:defRPr sz="3600" b="1" i="0" kern="1200">
          <a:solidFill>
            <a:srgbClr val="7A82AA"/>
          </a:solidFill>
          <a:latin typeface="Arial"/>
          <a:ea typeface="+mj-ea"/>
          <a:cs typeface="Arial"/>
        </a:defRPr>
      </a:lvl1pPr>
    </p:titleStyle>
    <p:body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hyperlink" Target="http://iservice.prv/eng/esrp/erp_sap/tools_and_resources/frequently_asked_questions.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iservice.prv/eng/service_catalogues/index.shtml#procurement" TargetMode="External"/><Relationship Id="rId5" Type="http://schemas.openxmlformats.org/officeDocument/2006/relationships/hyperlink" Target="http://iservice.prv/eng/finance/purchasing/purchasing.shtml" TargetMode="External"/><Relationship Id="rId4" Type="http://schemas.openxmlformats.org/officeDocument/2006/relationships/hyperlink" Target="http://iservice.prv/eng/finance/purchasing/acquisition/acq-card.s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forms-formulaires.prv/eform99/index.cfm?App=Launch&amp;FormID=1076&amp;GroupID=140&amp;LANG=E"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8.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4954" y="2581263"/>
            <a:ext cx="4551100" cy="1893454"/>
          </a:xfrm>
        </p:spPr>
        <p:txBody>
          <a:bodyPr>
            <a:normAutofit/>
          </a:bodyPr>
          <a:lstStyle/>
          <a:p>
            <a:r>
              <a:rPr lang="en-US" dirty="0" smtClean="0">
                <a:solidFill>
                  <a:schemeClr val="tx1"/>
                </a:solidFill>
              </a:rPr>
              <a:t>The Acquisition Card and </a:t>
            </a: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3729182" y="4206240"/>
            <a:ext cx="5096872" cy="631767"/>
          </a:xfrm>
        </p:spPr>
        <p:txBody>
          <a:bodyPr>
            <a:normAutofit fontScale="92500" lnSpcReduction="20000"/>
          </a:bodyPr>
          <a:lstStyle/>
          <a:p>
            <a:r>
              <a:rPr lang="en-US" i="1" dirty="0">
                <a:latin typeface="Arial" panose="020B0604020202020204" pitchFamily="34" charset="0"/>
                <a:cs typeface="Arial" panose="020B0604020202020204" pitchFamily="34" charset="0"/>
              </a:rPr>
              <a:t>What you </a:t>
            </a:r>
            <a:r>
              <a:rPr lang="en-US" i="1" dirty="0" smtClean="0">
                <a:latin typeface="Arial" panose="020B0604020202020204" pitchFamily="34" charset="0"/>
                <a:cs typeface="Arial" panose="020B0604020202020204" pitchFamily="34" charset="0"/>
              </a:rPr>
              <a:t>have always </a:t>
            </a:r>
            <a:r>
              <a:rPr lang="en-US" i="1" dirty="0">
                <a:latin typeface="Arial" panose="020B0604020202020204" pitchFamily="34" charset="0"/>
                <a:cs typeface="Arial" panose="020B0604020202020204" pitchFamily="34" charset="0"/>
              </a:rPr>
              <a:t>wanted to know but have </a:t>
            </a:r>
            <a:r>
              <a:rPr lang="en-US" i="1" dirty="0" smtClean="0">
                <a:latin typeface="Arial" panose="020B0604020202020204" pitchFamily="34" charset="0"/>
                <a:cs typeface="Arial" panose="020B0604020202020204" pitchFamily="34" charset="0"/>
              </a:rPr>
              <a:t>been too </a:t>
            </a:r>
            <a:r>
              <a:rPr lang="en-US" i="1" dirty="0">
                <a:latin typeface="Arial" panose="020B0604020202020204" pitchFamily="34" charset="0"/>
                <a:cs typeface="Arial" panose="020B0604020202020204" pitchFamily="34" charset="0"/>
              </a:rPr>
              <a:t>afraid to </a:t>
            </a:r>
            <a:r>
              <a:rPr lang="en-US" i="1" dirty="0" smtClean="0">
                <a:latin typeface="Arial" panose="020B0604020202020204" pitchFamily="34" charset="0"/>
                <a:cs typeface="Arial" panose="020B0604020202020204" pitchFamily="34" charset="0"/>
              </a:rPr>
              <a:t>ask…</a:t>
            </a:r>
            <a:endParaRPr lang="en-US" i="1" dirty="0">
              <a:latin typeface="Arial" panose="020B0604020202020204" pitchFamily="34" charset="0"/>
              <a:cs typeface="Arial" panose="020B0604020202020204" pitchFamily="34" charset="0"/>
            </a:endParaRPr>
          </a:p>
        </p:txBody>
      </p:sp>
      <p:sp>
        <p:nvSpPr>
          <p:cNvPr id="4" name="TextBox 3"/>
          <p:cNvSpPr txBox="1"/>
          <p:nvPr/>
        </p:nvSpPr>
        <p:spPr>
          <a:xfrm>
            <a:off x="3976577" y="3389491"/>
            <a:ext cx="4763386"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83483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396"/>
            <a:ext cx="8229600" cy="1014153"/>
          </a:xfrm>
        </p:spPr>
        <p:txBody>
          <a:bodyPr>
            <a:normAutofit fontScale="90000"/>
          </a:bodyPr>
          <a:lstStyle/>
          <a:p>
            <a:r>
              <a:rPr lang="en-US" dirty="0"/>
              <a:t>How can I avoid a Confirming Order</a:t>
            </a:r>
            <a:r>
              <a:rPr lang="en-US" dirty="0" smtClean="0"/>
              <a: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4535969"/>
              </p:ext>
            </p:extLst>
          </p:nvPr>
        </p:nvGraphicFramePr>
        <p:xfrm>
          <a:off x="216131" y="1795549"/>
          <a:ext cx="8744989" cy="3919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6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 y="764772"/>
            <a:ext cx="8728364" cy="847898"/>
          </a:xfrm>
        </p:spPr>
        <p:txBody>
          <a:bodyPr>
            <a:normAutofit/>
          </a:bodyPr>
          <a:lstStyle/>
          <a:p>
            <a:pPr algn="ctr"/>
            <a:r>
              <a:rPr lang="en-US" sz="3200" dirty="0">
                <a:solidFill>
                  <a:srgbClr val="8D8EC5"/>
                </a:solidFill>
              </a:rPr>
              <a:t>Acquisition Card and Online </a:t>
            </a:r>
            <a:r>
              <a:rPr lang="en-US" sz="3200" dirty="0" smtClean="0">
                <a:solidFill>
                  <a:srgbClr val="8D8EC5"/>
                </a:solidFill>
              </a:rPr>
              <a:t>Shopping</a:t>
            </a:r>
            <a:endParaRPr lang="en-CA" sz="3200" dirty="0">
              <a:solidFill>
                <a:srgbClr val="8D8EC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5920470"/>
              </p:ext>
            </p:extLst>
          </p:nvPr>
        </p:nvGraphicFramePr>
        <p:xfrm>
          <a:off x="232756" y="1612670"/>
          <a:ext cx="8595360" cy="3956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1114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2" y="818709"/>
            <a:ext cx="8229600" cy="882502"/>
          </a:xfrm>
        </p:spPr>
        <p:txBody>
          <a:bodyPr>
            <a:normAutofit fontScale="90000"/>
          </a:bodyPr>
          <a:lstStyle/>
          <a:p>
            <a:r>
              <a:rPr lang="en-CA" dirty="0" smtClean="0"/>
              <a:t>How do I know if a secure connection exists?</a:t>
            </a:r>
            <a:endParaRPr lang="en-CA" dirty="0"/>
          </a:p>
        </p:txBody>
      </p:sp>
      <p:sp>
        <p:nvSpPr>
          <p:cNvPr id="5" name="Content Placeholder 4"/>
          <p:cNvSpPr>
            <a:spLocks noGrp="1"/>
          </p:cNvSpPr>
          <p:nvPr>
            <p:ph idx="1"/>
          </p:nvPr>
        </p:nvSpPr>
        <p:spPr/>
        <p:txBody>
          <a:bodyPr/>
          <a:lstStyle/>
          <a:p>
            <a:endParaRPr lang="en-CA"/>
          </a:p>
        </p:txBody>
      </p:sp>
      <p:pic>
        <p:nvPicPr>
          <p:cNvPr id="3"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2638"/>
            <a:ext cx="8248171"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105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227"/>
            <a:ext cx="8229600" cy="764191"/>
          </a:xfrm>
        </p:spPr>
        <p:txBody>
          <a:bodyPr/>
          <a:lstStyle/>
          <a:p>
            <a:r>
              <a:rPr lang="en-CA" dirty="0" smtClean="0"/>
              <a:t>Acquisition Card Monitoring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3701204"/>
              </p:ext>
            </p:extLst>
          </p:nvPr>
        </p:nvGraphicFramePr>
        <p:xfrm>
          <a:off x="457200" y="1579418"/>
          <a:ext cx="8229600" cy="413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cynthia.crevier\AppData\Local\Microsoft\Windows\Temporary Internet Files\Content.IE5\J3YQBDFI\Gold-police-bad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4866" y="894244"/>
            <a:ext cx="685246" cy="66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32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6473"/>
            <a:ext cx="8229600" cy="578920"/>
          </a:xfrm>
        </p:spPr>
        <p:txBody>
          <a:bodyPr>
            <a:normAutofit fontScale="90000"/>
          </a:bodyPr>
          <a:lstStyle/>
          <a:p>
            <a:pPr lvl="0"/>
            <a:r>
              <a:rPr lang="en-US" dirty="0" smtClean="0"/>
              <a:t>Managing your card documents</a:t>
            </a:r>
            <a:endParaRPr lang="fr-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4914545"/>
              </p:ext>
            </p:extLst>
          </p:nvPr>
        </p:nvGraphicFramePr>
        <p:xfrm>
          <a:off x="457200" y="1690577"/>
          <a:ext cx="8314659" cy="3902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C:\Users\cynthia.crevier\AppData\Local\Microsoft\Windows\Temporary Internet Files\Content.IE5\L1HTCGMA\large-Cartoon-Explosion-0-6466[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5216" y="3376564"/>
            <a:ext cx="1105035" cy="101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112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609" y="803311"/>
            <a:ext cx="8357191" cy="557655"/>
          </a:xfrm>
        </p:spPr>
        <p:txBody>
          <a:bodyPr>
            <a:normAutofit fontScale="90000"/>
          </a:bodyPr>
          <a:lstStyle/>
          <a:p>
            <a:pPr lvl="0"/>
            <a:r>
              <a:rPr lang="en-US" dirty="0" smtClean="0"/>
              <a:t>Monthly Reconciliation (sec. 34)</a:t>
            </a:r>
            <a:endParaRPr lang="fr-CA" dirty="0"/>
          </a:p>
        </p:txBody>
      </p:sp>
      <p:sp>
        <p:nvSpPr>
          <p:cNvPr id="4" name="Rectangle 3"/>
          <p:cNvSpPr/>
          <p:nvPr/>
        </p:nvSpPr>
        <p:spPr>
          <a:xfrm>
            <a:off x="467833" y="2381683"/>
            <a:ext cx="8240233" cy="10419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6426832"/>
              </p:ext>
            </p:extLst>
          </p:nvPr>
        </p:nvGraphicFramePr>
        <p:xfrm>
          <a:off x="329609" y="1488563"/>
          <a:ext cx="8357191" cy="4348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C:\Users\cynthia.crevier\AppData\Local\Microsoft\Windows\Temporary Internet Files\Content.IE5\NA7GPU3F\Merlin2525-Payment-Required-Business-Stamp-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719104">
            <a:off x="3826112" y="2851780"/>
            <a:ext cx="1523673" cy="152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92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9638"/>
            <a:ext cx="8229600" cy="578920"/>
          </a:xfrm>
        </p:spPr>
        <p:txBody>
          <a:bodyPr>
            <a:normAutofit fontScale="90000"/>
          </a:bodyPr>
          <a:lstStyle/>
          <a:p>
            <a:pPr lvl="0"/>
            <a:r>
              <a:rPr lang="en-CA" dirty="0"/>
              <a:t>Sending your monthly </a:t>
            </a:r>
            <a:r>
              <a:rPr lang="en-CA" dirty="0" smtClean="0"/>
              <a:t>activity </a:t>
            </a:r>
            <a:r>
              <a:rPr lang="en-CA" dirty="0"/>
              <a:t>report </a:t>
            </a:r>
            <a:endParaRPr lang="fr-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8676070"/>
              </p:ext>
            </p:extLst>
          </p:nvPr>
        </p:nvGraphicFramePr>
        <p:xfrm>
          <a:off x="457200" y="1605521"/>
          <a:ext cx="8144540" cy="4348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7257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997527"/>
          </a:xfrm>
        </p:spPr>
        <p:txBody>
          <a:bodyPr/>
          <a:lstStyle/>
          <a:p>
            <a:r>
              <a:rPr lang="en-CA" dirty="0" smtClean="0"/>
              <a:t>Who do I contact for…?</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2632843"/>
              </p:ext>
            </p:extLst>
          </p:nvPr>
        </p:nvGraphicFramePr>
        <p:xfrm>
          <a:off x="457200" y="1597396"/>
          <a:ext cx="8229600" cy="3633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57200" y="5348176"/>
            <a:ext cx="8229600" cy="461665"/>
          </a:xfrm>
          <a:prstGeom prst="rect">
            <a:avLst/>
          </a:prstGeom>
          <a:noFill/>
        </p:spPr>
        <p:txBody>
          <a:bodyPr wrap="square" rtlCol="0">
            <a:spAutoFit/>
          </a:bodyPr>
          <a:lstStyle/>
          <a:p>
            <a:r>
              <a:rPr lang="en-US" sz="1200" i="1" dirty="0" smtClean="0"/>
              <a:t>* Please note: do NOT write to NC-CARTEDACHAT-BMO-ACQUISITIONCARD-GD as </a:t>
            </a:r>
            <a:r>
              <a:rPr lang="en-US" sz="1200" i="1" dirty="0"/>
              <a:t>this address exists solely to provide information to card holders from Accounts </a:t>
            </a:r>
            <a:r>
              <a:rPr lang="en-US" sz="1200" i="1" dirty="0" smtClean="0"/>
              <a:t>Payable.</a:t>
            </a:r>
            <a:endParaRPr lang="en-CA" sz="1200" i="1" dirty="0"/>
          </a:p>
        </p:txBody>
      </p:sp>
    </p:spTree>
    <p:extLst>
      <p:ext uri="{BB962C8B-B14F-4D97-AF65-F5344CB8AC3E}">
        <p14:creationId xmlns:p14="http://schemas.microsoft.com/office/powerpoint/2010/main" val="1336784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6" y="935664"/>
            <a:ext cx="6938664" cy="733647"/>
          </a:xfrm>
        </p:spPr>
        <p:txBody>
          <a:bodyPr>
            <a:normAutofit fontScale="90000"/>
          </a:bodyPr>
          <a:lstStyle/>
          <a:p>
            <a:r>
              <a:rPr lang="en-CA" dirty="0"/>
              <a:t>Upcoming Changes to the Card Program</a:t>
            </a:r>
          </a:p>
        </p:txBody>
      </p:sp>
      <p:pic>
        <p:nvPicPr>
          <p:cNvPr id="4098" name="Picture 2" descr="C:\Users\cynthia.crevier\AppData\Local\Microsoft\Windows\Temporary Internet Files\Content.IE5\L1HTCGMA\New_ic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418" y="1988289"/>
            <a:ext cx="1100777" cy="11007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cynthia.crevier\AppData\Local\Microsoft\Windows\Temporary Internet Files\Content.IE5\NA7GPU3F\surpris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865" y="2813213"/>
            <a:ext cx="2665779" cy="28441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ynthia.crevier\AppData\Local\Microsoft\Windows\Temporary Internet Files\Content.IE5\J3YQBDFI\surprise-1h7mb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35" y="3649536"/>
            <a:ext cx="2986013" cy="1990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ynthia.crevier\AppData\Local\Microsoft\Windows\Temporary Internet Files\Content.IE5\NA7GPU3F\ajax_loader[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72580" y="852854"/>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ynthia.crevier\AppData\Local\Microsoft\Windows\Temporary Internet Files\Content.IE5\NA7GPU3F\garden-tool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3940" y="3527876"/>
            <a:ext cx="2770925" cy="211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4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pic>
        <p:nvPicPr>
          <p:cNvPr id="4" name="Picture 2" descr="C:\Users\cynthia.crevier\AppData\Local\Microsoft\Windows\Temporary Internet Files\Content.IE5\NA7GPU3F\question-mark-in-blue-round-button-6154-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994" y="1839987"/>
            <a:ext cx="3507992" cy="350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299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269"/>
            <a:ext cx="8229600" cy="1354369"/>
          </a:xfrm>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1258443"/>
              </p:ext>
            </p:extLst>
          </p:nvPr>
        </p:nvGraphicFramePr>
        <p:xfrm>
          <a:off x="457200" y="1828801"/>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521065"/>
      </p:ext>
    </p:extLst>
  </p:cSld>
  <p:clrMapOvr>
    <a:masterClrMapping/>
  </p:clrMapOvr>
  <mc:AlternateContent xmlns:mc="http://schemas.openxmlformats.org/markup-compatibility/2006" xmlns:p14="http://schemas.microsoft.com/office/powerpoint/2010/main">
    <mc:Choice Requires="p14">
      <p:transition spd="slow" p14:dur="3000" advClick="0">
        <p14:reveal/>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85094441"/>
              </p:ext>
            </p:extLst>
          </p:nvPr>
        </p:nvGraphicFramePr>
        <p:xfrm>
          <a:off x="149629" y="1368314"/>
          <a:ext cx="2778578" cy="33419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49629" y="776177"/>
            <a:ext cx="8537171" cy="723014"/>
          </a:xfrm>
        </p:spPr>
        <p:txBody>
          <a:bodyPr/>
          <a:lstStyle/>
          <a:p>
            <a:pPr algn="ctr"/>
            <a:r>
              <a:rPr lang="en-CA" dirty="0" smtClean="0"/>
              <a:t>Facts – FY 2015-2016</a:t>
            </a:r>
            <a:endParaRPr lang="en-CA" dirty="0"/>
          </a:p>
        </p:txBody>
      </p:sp>
      <p:graphicFrame>
        <p:nvGraphicFramePr>
          <p:cNvPr id="7" name="Chart 6"/>
          <p:cNvGraphicFramePr>
            <a:graphicFrameLocks/>
          </p:cNvGraphicFramePr>
          <p:nvPr>
            <p:extLst>
              <p:ext uri="{D42A27DB-BD31-4B8C-83A1-F6EECF244321}">
                <p14:modId xmlns:p14="http://schemas.microsoft.com/office/powerpoint/2010/main" val="2041240421"/>
              </p:ext>
            </p:extLst>
          </p:nvPr>
        </p:nvGraphicFramePr>
        <p:xfrm>
          <a:off x="2690037" y="978195"/>
          <a:ext cx="7105641" cy="464120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49629" y="4465675"/>
            <a:ext cx="3912781" cy="1169551"/>
          </a:xfrm>
          <a:prstGeom prst="rect">
            <a:avLst/>
          </a:prstGeom>
          <a:noFill/>
        </p:spPr>
        <p:txBody>
          <a:bodyPr wrap="square" rtlCol="0">
            <a:spAutoFit/>
          </a:bodyPr>
          <a:lstStyle/>
          <a:p>
            <a:r>
              <a:rPr lang="en-CA" sz="1000" b="1" u="sng" dirty="0" smtClean="0">
                <a:latin typeface="Arial" panose="020B0604020202020204" pitchFamily="34" charset="0"/>
                <a:cs typeface="Arial" panose="020B0604020202020204" pitchFamily="34" charset="0"/>
              </a:rPr>
              <a:t>Others but not limited to:</a:t>
            </a:r>
          </a:p>
          <a:p>
            <a:endParaRPr lang="en-CA" sz="1000" b="1" u="sng"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000" dirty="0">
                <a:latin typeface="Arial" panose="020B0604020202020204" pitchFamily="34" charset="0"/>
                <a:cs typeface="Arial" panose="020B0604020202020204" pitchFamily="34" charset="0"/>
              </a:rPr>
              <a:t>Professional Service not elsewhere </a:t>
            </a:r>
            <a:r>
              <a:rPr lang="en-CA" sz="1000" dirty="0" smtClean="0">
                <a:latin typeface="Arial" panose="020B0604020202020204" pitchFamily="34" charset="0"/>
                <a:cs typeface="Arial" panose="020B0604020202020204" pitchFamily="34" charset="0"/>
              </a:rPr>
              <a:t>specified;</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Paper supply &amp; printing; </a:t>
            </a:r>
          </a:p>
          <a:p>
            <a:pPr marL="285750" indent="-285750">
              <a:buFont typeface="Arial" panose="020B0604020202020204" pitchFamily="34" charset="0"/>
              <a:buChar char="•"/>
            </a:pPr>
            <a:r>
              <a:rPr lang="en-CA" sz="1000" dirty="0">
                <a:latin typeface="Arial" panose="020B0604020202020204" pitchFamily="34" charset="0"/>
                <a:cs typeface="Arial" panose="020B0604020202020204" pitchFamily="34" charset="0"/>
              </a:rPr>
              <a:t>Consulting, management and public </a:t>
            </a:r>
            <a:r>
              <a:rPr lang="en-CA" sz="1000" dirty="0" smtClean="0">
                <a:latin typeface="Arial" panose="020B0604020202020204" pitchFamily="34" charset="0"/>
                <a:cs typeface="Arial" panose="020B0604020202020204" pitchFamily="34" charset="0"/>
              </a:rPr>
              <a:t>relations; </a:t>
            </a:r>
          </a:p>
          <a:p>
            <a:pPr marL="285750" indent="-285750">
              <a:buFont typeface="Arial" panose="020B0604020202020204" pitchFamily="34" charset="0"/>
              <a:buChar char="•"/>
            </a:pPr>
            <a:r>
              <a:rPr lang="en-CA" sz="1000" dirty="0">
                <a:latin typeface="Arial" panose="020B0604020202020204" pitchFamily="34" charset="0"/>
                <a:cs typeface="Arial" panose="020B0604020202020204" pitchFamily="34" charset="0"/>
              </a:rPr>
              <a:t>Courier services air &amp; </a:t>
            </a:r>
            <a:r>
              <a:rPr lang="en-CA" sz="1000" dirty="0" smtClean="0">
                <a:latin typeface="Arial" panose="020B0604020202020204" pitchFamily="34" charset="0"/>
                <a:cs typeface="Arial" panose="020B0604020202020204" pitchFamily="34" charset="0"/>
              </a:rPr>
              <a:t>ground;</a:t>
            </a:r>
            <a:endParaRPr lang="en-CA"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Computers</a:t>
            </a:r>
            <a:r>
              <a:rPr lang="en-CA" sz="1000" dirty="0">
                <a:latin typeface="Arial" panose="020B0604020202020204" pitchFamily="34" charset="0"/>
                <a:cs typeface="Arial" panose="020B0604020202020204" pitchFamily="34" charset="0"/>
              </a:rPr>
              <a:t>, computer peripheral equipment, </a:t>
            </a:r>
            <a:r>
              <a:rPr lang="en-CA" sz="1000" dirty="0" smtClean="0">
                <a:latin typeface="Arial" panose="020B0604020202020204" pitchFamily="34" charset="0"/>
                <a:cs typeface="Arial" panose="020B0604020202020204" pitchFamily="34" charset="0"/>
              </a:rPr>
              <a:t>software</a:t>
            </a:r>
            <a:r>
              <a:rPr lang="en-CA" sz="1000" dirty="0" smtClean="0"/>
              <a:t>.</a:t>
            </a:r>
            <a:endParaRPr lang="en-CA" sz="1000" dirty="0"/>
          </a:p>
        </p:txBody>
      </p:sp>
    </p:spTree>
    <p:extLst>
      <p:ext uri="{BB962C8B-B14F-4D97-AF65-F5344CB8AC3E}">
        <p14:creationId xmlns:p14="http://schemas.microsoft.com/office/powerpoint/2010/main" val="248971385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7" y="688920"/>
            <a:ext cx="8794867" cy="790745"/>
          </a:xfrm>
        </p:spPr>
        <p:txBody>
          <a:bodyPr>
            <a:normAutofit/>
          </a:bodyPr>
          <a:lstStyle/>
          <a:p>
            <a:r>
              <a:rPr lang="en-CA" sz="2800" dirty="0" smtClean="0"/>
              <a:t>When should I use my Card?</a:t>
            </a:r>
            <a:endParaRPr lang="en-CA" sz="2800" dirty="0"/>
          </a:p>
        </p:txBody>
      </p:sp>
      <p:sp>
        <p:nvSpPr>
          <p:cNvPr id="3" name="Content Placeholder 2"/>
          <p:cNvSpPr>
            <a:spLocks noGrp="1"/>
          </p:cNvSpPr>
          <p:nvPr>
            <p:ph idx="1"/>
          </p:nvPr>
        </p:nvSpPr>
        <p:spPr>
          <a:xfrm>
            <a:off x="116377" y="5320145"/>
            <a:ext cx="8911245" cy="448888"/>
          </a:xfrm>
        </p:spPr>
        <p:txBody>
          <a:bodyPr>
            <a:normAutofit lnSpcReduction="10000"/>
          </a:bodyPr>
          <a:lstStyle/>
          <a:p>
            <a:pPr marL="0" lvl="0" indent="0">
              <a:buNone/>
            </a:pPr>
            <a:r>
              <a:rPr lang="en-CA" sz="1200" b="1" i="1" dirty="0" smtClean="0">
                <a:solidFill>
                  <a:srgbClr val="7A82AA"/>
                </a:solidFill>
                <a:latin typeface="Arial" panose="020B0604020202020204" pitchFamily="34" charset="0"/>
                <a:cs typeface="Arial" panose="020B0604020202020204" pitchFamily="34" charset="0"/>
              </a:rPr>
              <a:t>*NOTE</a:t>
            </a:r>
            <a:r>
              <a:rPr lang="en-CA" sz="1200" b="1" i="1" dirty="0">
                <a:solidFill>
                  <a:srgbClr val="7A82AA"/>
                </a:solidFill>
                <a:latin typeface="Arial" panose="020B0604020202020204" pitchFamily="34" charset="0"/>
                <a:cs typeface="Arial" panose="020B0604020202020204" pitchFamily="34" charset="0"/>
              </a:rPr>
              <a:t>: If vendor does not take the card (check, do NOT assume), use another vendor who does. If not possible, must do a contract.</a:t>
            </a:r>
          </a:p>
        </p:txBody>
      </p:sp>
      <p:graphicFrame>
        <p:nvGraphicFramePr>
          <p:cNvPr id="4" name="Content Placeholder 5"/>
          <p:cNvGraphicFramePr>
            <a:graphicFrameLocks/>
          </p:cNvGraphicFramePr>
          <p:nvPr>
            <p:extLst>
              <p:ext uri="{D42A27DB-BD31-4B8C-83A1-F6EECF244321}">
                <p14:modId xmlns:p14="http://schemas.microsoft.com/office/powerpoint/2010/main" val="1877893785"/>
              </p:ext>
            </p:extLst>
          </p:nvPr>
        </p:nvGraphicFramePr>
        <p:xfrm>
          <a:off x="116377" y="1337170"/>
          <a:ext cx="8911245" cy="3866598"/>
        </p:xfrm>
        <a:graphic>
          <a:graphicData uri="http://schemas.openxmlformats.org/drawingml/2006/table">
            <a:tbl>
              <a:tblPr firstRow="1" bandRow="1">
                <a:tableStyleId>{5C22544A-7EE6-4342-B048-85BDC9FD1C3A}</a:tableStyleId>
              </a:tblPr>
              <a:tblGrid>
                <a:gridCol w="2970415"/>
                <a:gridCol w="2970415"/>
                <a:gridCol w="2970415"/>
              </a:tblGrid>
              <a:tr h="366940">
                <a:tc>
                  <a:txBody>
                    <a:bodyPr/>
                    <a:lstStyle/>
                    <a:p>
                      <a:pPr algn="ctr"/>
                      <a:r>
                        <a:rPr lang="en-CA" sz="1600" dirty="0" smtClean="0">
                          <a:latin typeface="Arial" panose="020B0604020202020204" pitchFamily="34" charset="0"/>
                          <a:cs typeface="Arial" panose="020B0604020202020204" pitchFamily="34" charset="0"/>
                        </a:rPr>
                        <a:t>Funds Commitments</a:t>
                      </a:r>
                      <a:endParaRPr lang="en-CA" sz="1600" dirty="0">
                        <a:latin typeface="Arial" panose="020B0604020202020204" pitchFamily="34" charset="0"/>
                        <a:cs typeface="Arial" panose="020B0604020202020204" pitchFamily="34" charset="0"/>
                      </a:endParaRPr>
                    </a:p>
                  </a:txBody>
                  <a:tcPr/>
                </a:tc>
                <a:tc>
                  <a:txBody>
                    <a:bodyPr/>
                    <a:lstStyle/>
                    <a:p>
                      <a:pPr algn="ctr"/>
                      <a:r>
                        <a:rPr lang="en-CA" sz="1600" dirty="0" smtClean="0">
                          <a:latin typeface="Arial" panose="020B0604020202020204" pitchFamily="34" charset="0"/>
                          <a:cs typeface="Arial" panose="020B0604020202020204" pitchFamily="34" charset="0"/>
                        </a:rPr>
                        <a:t>Acquisition Cards</a:t>
                      </a:r>
                      <a:endParaRPr lang="en-CA" sz="1600" dirty="0">
                        <a:latin typeface="Arial" panose="020B0604020202020204" pitchFamily="34" charset="0"/>
                        <a:cs typeface="Arial" panose="020B0604020202020204" pitchFamily="34" charset="0"/>
                      </a:endParaRPr>
                    </a:p>
                  </a:txBody>
                  <a:tcPr/>
                </a:tc>
                <a:tc>
                  <a:txBody>
                    <a:bodyPr/>
                    <a:lstStyle/>
                    <a:p>
                      <a:pPr algn="ctr"/>
                      <a:r>
                        <a:rPr lang="en-CA" sz="1600" dirty="0" smtClean="0">
                          <a:latin typeface="Arial" panose="020B0604020202020204" pitchFamily="34" charset="0"/>
                          <a:cs typeface="Arial" panose="020B0604020202020204" pitchFamily="34" charset="0"/>
                        </a:rPr>
                        <a:t>Contracts (POs)</a:t>
                      </a:r>
                      <a:endParaRPr lang="en-CA" sz="1600" dirty="0">
                        <a:latin typeface="Arial" panose="020B0604020202020204" pitchFamily="34" charset="0"/>
                        <a:cs typeface="Arial" panose="020B0604020202020204" pitchFamily="34" charset="0"/>
                      </a:endParaRPr>
                    </a:p>
                  </a:txBody>
                  <a:tcPr/>
                </a:tc>
              </a:tr>
              <a:tr h="3042458">
                <a:tc>
                  <a:txBody>
                    <a:bodyPr/>
                    <a:lstStyle/>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MOUs with</a:t>
                      </a:r>
                      <a:r>
                        <a:rPr lang="en-CA" sz="1100" baseline="0" dirty="0" smtClean="0">
                          <a:latin typeface="Arial" panose="020B0604020202020204" pitchFamily="34" charset="0"/>
                          <a:cs typeface="Arial" panose="020B0604020202020204" pitchFamily="34" charset="0"/>
                        </a:rPr>
                        <a:t> OGDs or other levels of government</a:t>
                      </a:r>
                    </a:p>
                    <a:p>
                      <a:pPr marL="285750" indent="-285750">
                        <a:buFont typeface="Arial" panose="020B0604020202020204" pitchFamily="34" charset="0"/>
                        <a:buChar char="•"/>
                      </a:pPr>
                      <a:r>
                        <a:rPr lang="en-CA" sz="1100" baseline="0" dirty="0" smtClean="0">
                          <a:latin typeface="Arial" panose="020B0604020202020204" pitchFamily="34" charset="0"/>
                          <a:cs typeface="Arial" panose="020B0604020202020204" pitchFamily="34" charset="0"/>
                        </a:rPr>
                        <a:t>Membership fees</a:t>
                      </a:r>
                    </a:p>
                    <a:p>
                      <a:pPr marL="285750" indent="-285750">
                        <a:buFont typeface="Arial" panose="020B0604020202020204" pitchFamily="34" charset="0"/>
                        <a:buChar char="•"/>
                      </a:pPr>
                      <a:r>
                        <a:rPr lang="en-CA" sz="1100" baseline="0" dirty="0" smtClean="0">
                          <a:latin typeface="Arial" panose="020B0604020202020204" pitchFamily="34" charset="0"/>
                          <a:cs typeface="Arial" panose="020B0604020202020204" pitchFamily="34" charset="0"/>
                        </a:rPr>
                        <a:t>Training with CSPS</a:t>
                      </a:r>
                    </a:p>
                    <a:p>
                      <a:pPr marL="285750" indent="-285750">
                        <a:buFont typeface="Arial" panose="020B0604020202020204" pitchFamily="34" charset="0"/>
                        <a:buChar char="•"/>
                      </a:pPr>
                      <a:r>
                        <a:rPr lang="en-CA" sz="1100" baseline="0" dirty="0" smtClean="0">
                          <a:latin typeface="Arial" panose="020B0604020202020204" pitchFamily="34" charset="0"/>
                          <a:cs typeface="Arial" panose="020B0604020202020204" pitchFamily="34" charset="0"/>
                        </a:rPr>
                        <a:t>Reimbursement of tuition</a:t>
                      </a:r>
                    </a:p>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Conference attendance</a:t>
                      </a:r>
                    </a:p>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CSGCM Funds Commitment through Partner Systems</a:t>
                      </a:r>
                    </a:p>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G&amp;C Commitments for non-CSGC </a:t>
                      </a:r>
                      <a:r>
                        <a:rPr lang="en-CA" sz="1100" dirty="0" err="1" smtClean="0">
                          <a:latin typeface="Arial" panose="020B0604020202020204" pitchFamily="34" charset="0"/>
                          <a:cs typeface="Arial" panose="020B0604020202020204" pitchFamily="34" charset="0"/>
                        </a:rPr>
                        <a:t>Gs&amp;Cs</a:t>
                      </a:r>
                      <a:r>
                        <a:rPr lang="en-CA" sz="1100" dirty="0" smtClean="0">
                          <a:latin typeface="Arial" panose="020B0604020202020204" pitchFamily="34" charset="0"/>
                          <a:cs typeface="Arial" panose="020B0604020202020204" pitchFamily="34" charset="0"/>
                        </a:rPr>
                        <a:t> (e.g. LMDAs)</a:t>
                      </a:r>
                    </a:p>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Postage &amp; postage meter refills</a:t>
                      </a:r>
                    </a:p>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Forms and pubs using departmental contract (through JVs)</a:t>
                      </a:r>
                    </a:p>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NOTE: Funds</a:t>
                      </a:r>
                      <a:r>
                        <a:rPr lang="en-CA" sz="1100" baseline="0" dirty="0" smtClean="0">
                          <a:latin typeface="Arial" panose="020B0604020202020204" pitchFamily="34" charset="0"/>
                          <a:cs typeface="Arial" panose="020B0604020202020204" pitchFamily="34" charset="0"/>
                        </a:rPr>
                        <a:t> commitments should not be used to avoid the AC purchases or contracts/confirming orders</a:t>
                      </a:r>
                      <a:endParaRPr lang="en-CA" sz="1100" dirty="0">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Goods and services &lt;$10K – mandatory with exceptions:</a:t>
                      </a:r>
                    </a:p>
                    <a:p>
                      <a:pPr marL="742950" lvl="1"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Only one vendor can do the work AND he does not accept the card</a:t>
                      </a:r>
                    </a:p>
                    <a:p>
                      <a:pPr marL="742950" lvl="1"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Work requires </a:t>
                      </a:r>
                      <a:r>
                        <a:rPr lang="en-CA" sz="1100" baseline="0" dirty="0" smtClean="0">
                          <a:latin typeface="Arial" panose="020B0604020202020204" pitchFamily="34" charset="0"/>
                          <a:cs typeface="Arial" panose="020B0604020202020204" pitchFamily="34" charset="0"/>
                        </a:rPr>
                        <a:t>terms and conditions (e.g. SOW, IP is being created)</a:t>
                      </a:r>
                    </a:p>
                    <a:p>
                      <a:pPr marL="742950" lvl="1" indent="-285750">
                        <a:buFont typeface="Arial" panose="020B0604020202020204" pitchFamily="34" charset="0"/>
                        <a:buChar char="•"/>
                      </a:pPr>
                      <a:r>
                        <a:rPr lang="en-CA" sz="1100" baseline="0" dirty="0" smtClean="0">
                          <a:latin typeface="Arial" panose="020B0604020202020204" pitchFamily="34" charset="0"/>
                          <a:cs typeface="Arial" panose="020B0604020202020204" pitchFamily="34" charset="0"/>
                        </a:rPr>
                        <a:t>Standing offers do not permit use of the card</a:t>
                      </a:r>
                    </a:p>
                    <a:p>
                      <a:pPr marL="742950" lvl="1" indent="-285750">
                        <a:buFont typeface="Arial" panose="020B0604020202020204" pitchFamily="34" charset="0"/>
                        <a:buChar char="•"/>
                      </a:pPr>
                      <a:r>
                        <a:rPr lang="en-CA" sz="1100" baseline="0" dirty="0" smtClean="0">
                          <a:latin typeface="Arial" panose="020B0604020202020204" pitchFamily="34" charset="0"/>
                          <a:cs typeface="Arial" panose="020B0604020202020204" pitchFamily="34" charset="0"/>
                        </a:rPr>
                        <a:t>Goods &amp; services provided by an OGD</a:t>
                      </a:r>
                    </a:p>
                    <a:p>
                      <a:pPr marL="285750" lvl="0" indent="-285750">
                        <a:buFont typeface="Arial" panose="020B0604020202020204" pitchFamily="34" charset="0"/>
                        <a:buChar char="•"/>
                      </a:pPr>
                      <a:r>
                        <a:rPr lang="en-CA" sz="1100" baseline="0" dirty="0" smtClean="0">
                          <a:latin typeface="Arial" panose="020B0604020202020204" pitchFamily="34" charset="0"/>
                          <a:cs typeface="Arial" panose="020B0604020202020204" pitchFamily="34" charset="0"/>
                        </a:rPr>
                        <a:t>Some areas have higher limits for certain commodities (e.g. regional cost pools, translation services, PASRB for printing, IITB for software, CFOB accommodations)</a:t>
                      </a:r>
                    </a:p>
                  </a:txBody>
                  <a:tcPr anchor="ctr"/>
                </a:tc>
                <a:tc>
                  <a:txBody>
                    <a:bodyPr/>
                    <a:lstStyle/>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Purchase of goods and services &lt;$10K (or up to card transaction limit) IF one of the exceptions to the use of AC applies</a:t>
                      </a:r>
                    </a:p>
                    <a:p>
                      <a:pPr marL="285750" indent="-2857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Purchase of goods or services valued &gt;</a:t>
                      </a:r>
                      <a:r>
                        <a:rPr lang="en-CA" sz="1100" baseline="0" dirty="0" smtClean="0">
                          <a:latin typeface="Arial" panose="020B0604020202020204" pitchFamily="34" charset="0"/>
                          <a:cs typeface="Arial" panose="020B0604020202020204" pitchFamily="34" charset="0"/>
                        </a:rPr>
                        <a:t> </a:t>
                      </a:r>
                      <a:r>
                        <a:rPr lang="en-CA" sz="1100" dirty="0" smtClean="0">
                          <a:latin typeface="Arial" panose="020B0604020202020204" pitchFamily="34" charset="0"/>
                          <a:cs typeface="Arial" panose="020B0604020202020204" pitchFamily="34" charset="0"/>
                        </a:rPr>
                        <a:t>$10K </a:t>
                      </a:r>
                      <a:endParaRPr lang="en-CA" sz="1100" dirty="0">
                        <a:latin typeface="Arial" panose="020B0604020202020204" pitchFamily="34" charset="0"/>
                        <a:cs typeface="Arial" panose="020B0604020202020204" pitchFamily="34" charset="0"/>
                      </a:endParaRPr>
                    </a:p>
                  </a:txBody>
                  <a:tcPr anchor="ctr"/>
                </a:tc>
              </a:tr>
              <a:tr h="324196">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smtClean="0"/>
                        <a:t>Source: </a:t>
                      </a:r>
                      <a:r>
                        <a:rPr lang="en-CA" sz="1200" u="sng" kern="1200" dirty="0" smtClean="0">
                          <a:solidFill>
                            <a:schemeClr val="dk1"/>
                          </a:solidFill>
                          <a:effectLst/>
                          <a:latin typeface="+mn-lt"/>
                          <a:ea typeface="+mn-ea"/>
                          <a:cs typeface="+mn-cs"/>
                          <a:hlinkClick r:id="rId3"/>
                        </a:rPr>
                        <a:t>iService ESRP SAP FAQs</a:t>
                      </a:r>
                      <a:endParaRPr lang="en-CA" sz="1200" kern="1200" dirty="0" smtClean="0">
                        <a:solidFill>
                          <a:schemeClr val="dk1"/>
                        </a:solidFill>
                        <a:effectLst/>
                        <a:latin typeface="+mn-lt"/>
                        <a:ea typeface="+mn-ea"/>
                        <a:cs typeface="+mn-cs"/>
                      </a:endParaRPr>
                    </a:p>
                    <a:p>
                      <a:pPr marL="0" indent="0">
                        <a:buFont typeface="Arial" panose="020B0604020202020204" pitchFamily="34" charset="0"/>
                        <a:buNone/>
                      </a:pPr>
                      <a:endParaRPr lang="en-C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Source:</a:t>
                      </a:r>
                      <a:r>
                        <a:rPr lang="en-CA" sz="1200" baseline="0" dirty="0" smtClean="0"/>
                        <a:t> </a:t>
                      </a:r>
                      <a:r>
                        <a:rPr lang="en-CA" sz="1200" u="sng" kern="1200" dirty="0" smtClean="0">
                          <a:solidFill>
                            <a:schemeClr val="dk1"/>
                          </a:solidFill>
                          <a:effectLst/>
                          <a:latin typeface="+mn-lt"/>
                          <a:ea typeface="+mn-ea"/>
                          <a:cs typeface="+mn-cs"/>
                          <a:hlinkClick r:id="rId4"/>
                        </a:rPr>
                        <a:t>iService Acquisition Card page</a:t>
                      </a:r>
                      <a:endParaRPr lang="en-CA" sz="1200" kern="1200" dirty="0" smtClean="0">
                        <a:solidFill>
                          <a:schemeClr val="dk1"/>
                        </a:solidFill>
                        <a:effectLst/>
                        <a:latin typeface="+mn-lt"/>
                        <a:ea typeface="+mn-ea"/>
                        <a:cs typeface="+mn-cs"/>
                      </a:endParaRPr>
                    </a:p>
                    <a:p>
                      <a:endParaRPr lang="en-C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Sources: </a:t>
                      </a:r>
                      <a:r>
                        <a:rPr lang="fr-CA" sz="1200" u="sng" kern="1200" dirty="0" err="1" smtClean="0">
                          <a:solidFill>
                            <a:schemeClr val="dk1"/>
                          </a:solidFill>
                          <a:effectLst/>
                          <a:latin typeface="+mn-lt"/>
                          <a:ea typeface="+mn-ea"/>
                          <a:cs typeface="+mn-cs"/>
                          <a:hlinkClick r:id="rId5"/>
                        </a:rPr>
                        <a:t>iService</a:t>
                      </a:r>
                      <a:r>
                        <a:rPr lang="fr-CA" sz="1200" u="sng" kern="1200" dirty="0" smtClean="0">
                          <a:solidFill>
                            <a:schemeClr val="dk1"/>
                          </a:solidFill>
                          <a:effectLst/>
                          <a:latin typeface="+mn-lt"/>
                          <a:ea typeface="+mn-ea"/>
                          <a:cs typeface="+mn-cs"/>
                          <a:hlinkClick r:id="rId5"/>
                        </a:rPr>
                        <a:t> </a:t>
                      </a:r>
                      <a:r>
                        <a:rPr lang="fr-CA" sz="1200" u="sng" kern="1200" dirty="0" err="1" smtClean="0">
                          <a:solidFill>
                            <a:schemeClr val="dk1"/>
                          </a:solidFill>
                          <a:effectLst/>
                          <a:latin typeface="+mn-lt"/>
                          <a:ea typeface="+mn-ea"/>
                          <a:cs typeface="+mn-cs"/>
                          <a:hlinkClick r:id="rId5"/>
                        </a:rPr>
                        <a:t>Procurement</a:t>
                      </a:r>
                      <a:r>
                        <a:rPr lang="fr-CA" sz="1200" u="sng" kern="1200" dirty="0" smtClean="0">
                          <a:solidFill>
                            <a:schemeClr val="dk1"/>
                          </a:solidFill>
                          <a:effectLst/>
                          <a:latin typeface="+mn-lt"/>
                          <a:ea typeface="+mn-ea"/>
                          <a:cs typeface="+mn-cs"/>
                          <a:hlinkClick r:id="rId5"/>
                        </a:rPr>
                        <a:t> page</a:t>
                      </a:r>
                      <a:r>
                        <a:rPr lang="fr-CA" sz="1200" kern="1200" dirty="0" smtClean="0">
                          <a:solidFill>
                            <a:schemeClr val="dk1"/>
                          </a:solidFill>
                          <a:effectLst/>
                          <a:latin typeface="+mn-lt"/>
                          <a:ea typeface="+mn-ea"/>
                          <a:cs typeface="+mn-cs"/>
                        </a:rPr>
                        <a:t> or </a:t>
                      </a:r>
                      <a:r>
                        <a:rPr lang="fr-CA" sz="1200" u="sng" kern="1200" dirty="0" err="1" smtClean="0">
                          <a:solidFill>
                            <a:schemeClr val="dk1"/>
                          </a:solidFill>
                          <a:effectLst/>
                          <a:latin typeface="+mn-lt"/>
                          <a:ea typeface="+mn-ea"/>
                          <a:cs typeface="+mn-cs"/>
                          <a:hlinkClick r:id="rId6"/>
                        </a:rPr>
                        <a:t>iService</a:t>
                      </a:r>
                      <a:r>
                        <a:rPr lang="fr-CA" sz="1200" u="sng" kern="1200" dirty="0" smtClean="0">
                          <a:solidFill>
                            <a:schemeClr val="dk1"/>
                          </a:solidFill>
                          <a:effectLst/>
                          <a:latin typeface="+mn-lt"/>
                          <a:ea typeface="+mn-ea"/>
                          <a:cs typeface="+mn-cs"/>
                          <a:hlinkClick r:id="rId6"/>
                        </a:rPr>
                        <a:t> catalogue</a:t>
                      </a:r>
                      <a:endParaRPr lang="en-CA" sz="12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998330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9639"/>
            <a:ext cx="8229600" cy="568288"/>
          </a:xfrm>
        </p:spPr>
        <p:txBody>
          <a:bodyPr>
            <a:normAutofit fontScale="90000"/>
          </a:bodyPr>
          <a:lstStyle/>
          <a:p>
            <a:r>
              <a:rPr lang="en-CA" dirty="0" smtClean="0"/>
              <a:t>Cardholder Responsibilities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0867933"/>
              </p:ext>
            </p:extLst>
          </p:nvPr>
        </p:nvGraphicFramePr>
        <p:xfrm>
          <a:off x="457200" y="1616150"/>
          <a:ext cx="8229600" cy="370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57200" y="5418692"/>
            <a:ext cx="8059479" cy="369332"/>
          </a:xfrm>
          <a:prstGeom prst="rect">
            <a:avLst/>
          </a:prstGeom>
          <a:noFill/>
        </p:spPr>
        <p:txBody>
          <a:bodyPr wrap="square" rtlCol="0">
            <a:spAutoFit/>
          </a:bodyPr>
          <a:lstStyle/>
          <a:p>
            <a:pPr algn="ctr"/>
            <a:r>
              <a:rPr lang="en-CA" b="1" dirty="0"/>
              <a:t> </a:t>
            </a:r>
            <a:r>
              <a:rPr lang="en-CA" sz="1200" b="1" dirty="0" smtClean="0">
                <a:latin typeface="Arial" panose="020B0604020202020204" pitchFamily="34" charset="0"/>
                <a:cs typeface="Arial" panose="020B0604020202020204" pitchFamily="34" charset="0"/>
              </a:rPr>
              <a:t>Link to </a:t>
            </a:r>
            <a:r>
              <a:rPr lang="en-CA" sz="1200" u="sng" dirty="0" smtClean="0">
                <a:solidFill>
                  <a:srgbClr val="0000FF"/>
                </a:solidFill>
                <a:latin typeface="Arial" panose="020B0604020202020204" pitchFamily="34" charset="0"/>
                <a:cs typeface="Arial" panose="020B0604020202020204" pitchFamily="34" charset="0"/>
                <a:hlinkClick r:id="rId8"/>
              </a:rPr>
              <a:t>Acquisition </a:t>
            </a:r>
            <a:r>
              <a:rPr lang="en-CA" sz="1200" u="sng" dirty="0">
                <a:solidFill>
                  <a:srgbClr val="0000FF"/>
                </a:solidFill>
                <a:latin typeface="Arial" panose="020B0604020202020204" pitchFamily="34" charset="0"/>
                <a:cs typeface="Arial" panose="020B0604020202020204" pitchFamily="34" charset="0"/>
                <a:hlinkClick r:id="rId8"/>
              </a:rPr>
              <a:t>Card Application and Expenditure Authorization</a:t>
            </a:r>
            <a:r>
              <a:rPr lang="en-US" sz="1200" dirty="0">
                <a:solidFill>
                  <a:srgbClr val="0000FF"/>
                </a:solidFill>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form (ADM5061) </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279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6177"/>
            <a:ext cx="8229600" cy="986121"/>
          </a:xfrm>
        </p:spPr>
        <p:txBody>
          <a:bodyPr>
            <a:normAutofit fontScale="90000"/>
          </a:bodyPr>
          <a:lstStyle/>
          <a:p>
            <a:r>
              <a:rPr lang="en-CA" dirty="0" smtClean="0"/>
              <a:t>Can I use my Card to buy Intellectual Property?</a:t>
            </a:r>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3528889"/>
              </p:ext>
            </p:extLst>
          </p:nvPr>
        </p:nvGraphicFramePr>
        <p:xfrm>
          <a:off x="457200" y="1895302"/>
          <a:ext cx="8387542" cy="3819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descr="C:\Users\cynthia.crevier\AppData\Local\Microsoft\Windows\Temporary Internet Files\Content.IE5\TLSEJASH\sello-patentado-de-propiedad-intelectual[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8470" y="4316819"/>
            <a:ext cx="1036047" cy="103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04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9638"/>
            <a:ext cx="8229600" cy="844734"/>
          </a:xfrm>
        </p:spPr>
        <p:txBody>
          <a:bodyPr>
            <a:normAutofit fontScale="90000"/>
          </a:bodyPr>
          <a:lstStyle/>
          <a:p>
            <a:r>
              <a:rPr lang="en-CA" dirty="0" smtClean="0"/>
              <a:t>Can I use my Card to </a:t>
            </a:r>
            <a:r>
              <a:rPr lang="en-CA" smtClean="0"/>
              <a:t>buy Tracked </a:t>
            </a:r>
            <a:r>
              <a:rPr lang="en-CA" dirty="0" smtClean="0"/>
              <a:t>Assets? </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6217380"/>
              </p:ext>
            </p:extLst>
          </p:nvPr>
        </p:nvGraphicFramePr>
        <p:xfrm>
          <a:off x="457200" y="1947610"/>
          <a:ext cx="8229600" cy="3659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C:\Users\cynthia.crevier\AppData\Local\Microsoft\Windows\Temporary Internet Files\Content.IE5\NA7GPU3F\Thumbs-Up-Circl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6361" y="1605516"/>
            <a:ext cx="1247331" cy="124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96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74"/>
            <a:ext cx="8229600" cy="808075"/>
          </a:xfrm>
        </p:spPr>
        <p:txBody>
          <a:bodyPr>
            <a:normAutofit fontScale="90000"/>
          </a:bodyPr>
          <a:lstStyle/>
          <a:p>
            <a:r>
              <a:rPr lang="en-CA" dirty="0" smtClean="0"/>
              <a:t>Can I use my Card to buy Gift Cards?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7416578"/>
              </p:ext>
            </p:extLst>
          </p:nvPr>
        </p:nvGraphicFramePr>
        <p:xfrm>
          <a:off x="457200" y="1701209"/>
          <a:ext cx="8229600" cy="4013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Arrow 6"/>
          <p:cNvSpPr/>
          <p:nvPr/>
        </p:nvSpPr>
        <p:spPr>
          <a:xfrm>
            <a:off x="4816548" y="3163186"/>
            <a:ext cx="3870252" cy="8187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YES</a:t>
            </a:r>
            <a:endPar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8" name="Left Arrow 7"/>
          <p:cNvSpPr/>
          <p:nvPr/>
        </p:nvSpPr>
        <p:spPr>
          <a:xfrm>
            <a:off x="4816548" y="4423143"/>
            <a:ext cx="3870252" cy="8187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a:t>
            </a:r>
            <a:endPar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170" name="Picture 2" descr="C:\Users\cynthia.crevier\AppData\Local\Microsoft\Windows\Temporary Internet Files\Content.IE5\TLSEJASH\Yes[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3237" y="2979296"/>
            <a:ext cx="691116" cy="6911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cynthia.crevier\AppData\Local\Microsoft\Windows\Temporary Internet Files\Content.IE5\NA7GPU3F\No_Sign[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9266" y="4198420"/>
            <a:ext cx="735087" cy="7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749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818708"/>
            <a:ext cx="8676168" cy="616688"/>
          </a:xfrm>
        </p:spPr>
        <p:txBody>
          <a:bodyPr>
            <a:normAutofit fontScale="90000"/>
          </a:bodyPr>
          <a:lstStyle/>
          <a:p>
            <a:pPr lvl="0"/>
            <a:r>
              <a:rPr lang="en-US" dirty="0"/>
              <a:t>My stuff is stuck at the border. Help</a:t>
            </a:r>
            <a:r>
              <a:rPr lang="en-US" dirty="0" smtClean="0"/>
              <a:t>!</a:t>
            </a:r>
            <a:endParaRPr lang="en-CA"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742587455"/>
              </p:ext>
            </p:extLst>
          </p:nvPr>
        </p:nvGraphicFramePr>
        <p:xfrm>
          <a:off x="255181" y="1568820"/>
          <a:ext cx="481654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807866671"/>
              </p:ext>
            </p:extLst>
          </p:nvPr>
        </p:nvGraphicFramePr>
        <p:xfrm>
          <a:off x="4848447" y="1435395"/>
          <a:ext cx="3452037" cy="42471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3" descr="C:\Users\cynthia.crevier\AppData\Local\Microsoft\Windows\Temporary Internet Files\Content.IE5\J3YQBDFI\panic[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76484" y="2371060"/>
            <a:ext cx="2367516" cy="177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78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DC PowerPoint templa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11</ClpServices>
    <IconOverlay xmlns="http://schemas.microsoft.com/sharepoint/v4" xsi:nil="true"/>
    <ChkNouveauEmp xmlns="4f810ac0-7940-4b47-8510-ccc18747f341">false</ChkNouveauEmp>
    <ChkTraitementInitial xmlns="4f810ac0-7940-4b47-8510-ccc18747f341">false</ChkTraitementInitial>
    <TxtResumeE xmlns="4f810ac0-7940-4b47-8510-ccc18747f341">ESDC PowerPoint  English Template</TxtResumeE>
    <ChLocationEmplacement xmlns="4f810ac0-7940-4b47-8510-ccc18747f341">Client Library / Bibliothèque client</ChLocationEmplacement>
    <TxtResumeF xmlns="4f810ac0-7940-4b47-8510-ccc18747f341">Gabarit PowerPoint anglais EDSC</TxtResumeF>
    <PgResponsibleResponsable xmlns="aeabe285-28c2-4b4a-a8cd-631679229c94">
      <UserInfo>
        <DisplayName>Ethier, Fernand P [NC]</DisplayName>
        <AccountId>5906</AccountId>
        <AccountType/>
      </UserInfo>
    </PgResponsibleResponsable>
    <C_ClpServices xmlns="4f810ac0-7940-4b47-8510-ccc18747f341">_General / Général</C_ClpServices>
  </documentManagement>
</p:properti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5A069E-F52C-4612-8196-B4C5BE4C24DC}">
  <ds:schemaRefs>
    <ds:schemaRef ds:uri="http://schemas.microsoft.com/office/2006/metadata/properties"/>
    <ds:schemaRef ds:uri="http://schemas.microsoft.com/office/infopath/2007/PartnerControls"/>
    <ds:schemaRef ds:uri="http://purl.org/dc/dcmitype/"/>
    <ds:schemaRef ds:uri="http://www.w3.org/XML/1998/namespace"/>
    <ds:schemaRef ds:uri="4f810ac0-7940-4b47-8510-ccc18747f341"/>
    <ds:schemaRef ds:uri="http://schemas.openxmlformats.org/package/2006/metadata/core-properties"/>
    <ds:schemaRef ds:uri="http://schemas.microsoft.com/office/2006/documentManagement/types"/>
    <ds:schemaRef ds:uri="http://purl.org/dc/elements/1.1/"/>
    <ds:schemaRef ds:uri="http://purl.org/dc/terms/"/>
    <ds:schemaRef ds:uri="http://schemas.microsoft.com/sharepoint/v4"/>
    <ds:schemaRef ds:uri="aeabe285-28c2-4b4a-a8cd-631679229c94"/>
    <ds:schemaRef ds:uri="http://schemas.microsoft.com/sharepoint/v3"/>
  </ds:schemaRefs>
</ds:datastoreItem>
</file>

<file path=customXml/itemProps2.xml><?xml version="1.0" encoding="utf-8"?>
<ds:datastoreItem xmlns:ds="http://schemas.openxmlformats.org/officeDocument/2006/customXml" ds:itemID="{0AF25501-4ACD-489D-8EDF-79D286689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577D44-EFC9-45A0-A838-FEC625C648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presentation_template_esdc</Template>
  <TotalTime>3398</TotalTime>
  <Words>4285</Words>
  <Application>Microsoft Office PowerPoint</Application>
  <PresentationFormat>On-screen Show (4:3)</PresentationFormat>
  <Paragraphs>363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ESDC PowerPoint template</vt:lpstr>
      <vt:lpstr>The Acquisition Card and You</vt:lpstr>
      <vt:lpstr>AGENDA</vt:lpstr>
      <vt:lpstr>Facts – FY 2015-2016</vt:lpstr>
      <vt:lpstr>When should I use my Card?</vt:lpstr>
      <vt:lpstr>Cardholder Responsibilities</vt:lpstr>
      <vt:lpstr>Can I use my Card to buy Intellectual Property?</vt:lpstr>
      <vt:lpstr>Can I use my Card to buy Tracked Assets? </vt:lpstr>
      <vt:lpstr>Can I use my Card to buy Gift Cards?</vt:lpstr>
      <vt:lpstr>My stuff is stuck at the border. Help!</vt:lpstr>
      <vt:lpstr>How can I avoid a Confirming Order?</vt:lpstr>
      <vt:lpstr>Acquisition Card and Online Shopping</vt:lpstr>
      <vt:lpstr>How do I know if a secure connection exists?</vt:lpstr>
      <vt:lpstr>Acquisition Card Monitoring</vt:lpstr>
      <vt:lpstr>Managing your card documents</vt:lpstr>
      <vt:lpstr>Monthly Reconciliation (sec. 34)</vt:lpstr>
      <vt:lpstr>Sending your monthly activity report </vt:lpstr>
      <vt:lpstr>Who do I contact for…?</vt:lpstr>
      <vt:lpstr>Upcoming Changes to the Card Program</vt:lpstr>
      <vt:lpstr>Questions?</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Acquisition Card and You</dc:title>
  <dc:creator>Anderson, Michel M [NC]</dc:creator>
  <cp:lastModifiedBy>Dewar, Mandy J []NC]</cp:lastModifiedBy>
  <cp:revision>212</cp:revision>
  <cp:lastPrinted>2016-06-28T16:54:32Z</cp:lastPrinted>
  <dcterms:created xsi:type="dcterms:W3CDTF">2016-05-05T17:22:09Z</dcterms:created>
  <dcterms:modified xsi:type="dcterms:W3CDTF">2016-07-22T13:22:07Z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0x0101004B9DE00CD6BF494E8621095E7F111E35004F74A9B650681B41AF60680931644FF8</vt:lpwstr>
  </property>
  <property fmtid="{D5CDD505-2E9C-101B-9397-08002B2CF9AE}" pid="3" name="_dlc_policyId">
    <vt:lpwstr/>
  </property>
  <property fmtid="{D5CDD505-2E9C-101B-9397-08002B2CF9AE}" pid="4" name="ItemRetentionFormula">
    <vt:lpwstr/>
  </property>
  <property fmtid="{D5CDD505-2E9C-101B-9397-08002B2CF9AE}" pid="5" name="WorkflowChangePath">
    <vt:lpwstr>7ab30019-3554-4919-b6f6-c90dc74a1bdf,4;</vt:lpwstr>
  </property>
</Properties>
</file>